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av" ContentType="audio/x-wav"/>
  <Default Extension="gif" ContentType="image/gif"/>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79" r:id="rId3"/>
    <p:sldId id="280" r:id="rId4"/>
    <p:sldId id="336" r:id="rId5"/>
    <p:sldId id="337" r:id="rId6"/>
    <p:sldId id="338" r:id="rId7"/>
    <p:sldId id="284" r:id="rId8"/>
    <p:sldId id="287" r:id="rId9"/>
    <p:sldId id="288" r:id="rId10"/>
    <p:sldId id="285" r:id="rId11"/>
    <p:sldId id="286" r:id="rId12"/>
    <p:sldId id="326" r:id="rId13"/>
    <p:sldId id="289" r:id="rId14"/>
    <p:sldId id="327" r:id="rId15"/>
    <p:sldId id="328" r:id="rId16"/>
    <p:sldId id="290" r:id="rId17"/>
    <p:sldId id="329" r:id="rId18"/>
    <p:sldId id="323" r:id="rId19"/>
    <p:sldId id="330" r:id="rId20"/>
    <p:sldId id="291" r:id="rId21"/>
    <p:sldId id="331" r:id="rId22"/>
    <p:sldId id="293" r:id="rId23"/>
    <p:sldId id="333" r:id="rId25"/>
    <p:sldId id="292" r:id="rId26"/>
    <p:sldId id="295" r:id="rId27"/>
    <p:sldId id="296" r:id="rId28"/>
    <p:sldId id="324" r:id="rId29"/>
    <p:sldId id="294" r:id="rId30"/>
    <p:sldId id="322" r:id="rId31"/>
    <p:sldId id="320" r:id="rId32"/>
    <p:sldId id="297" r:id="rId33"/>
    <p:sldId id="321" r:id="rId34"/>
    <p:sldId id="334" r:id="rId35"/>
    <p:sldId id="335" r:id="rId36"/>
    <p:sldId id="298" r:id="rId37"/>
    <p:sldId id="300" r:id="rId38"/>
    <p:sldId id="301" r:id="rId39"/>
    <p:sldId id="299" r:id="rId40"/>
    <p:sldId id="302" r:id="rId41"/>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99FFCC"/>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0476"/>
  </p:normalViewPr>
  <p:slideViewPr>
    <p:cSldViewPr showGuides="1">
      <p:cViewPr varScale="1">
        <p:scale>
          <a:sx n="66" d="100"/>
          <a:sy n="66" d="100"/>
        </p:scale>
        <p:origin x="-1506" y="-96"/>
      </p:cViewPr>
      <p:guideLst>
        <p:guide orient="horz" pos="2160"/>
        <p:guide pos="28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notesMaster" Target="notesMasters/notesMaster1.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5CFA9BE-7A86-46CB-9C81-1D918F1BA4F3}" type="doc">
      <dgm:prSet loTypeId="urn:microsoft.com/office/officeart/2005/8/layout/hierarchy2" loCatId="hierarchy" qsTypeId="urn:microsoft.com/office/officeart/2005/8/quickstyle/simple3" qsCatId="simple" csTypeId="urn:microsoft.com/office/officeart/2005/8/colors/colorful1#1" csCatId="colorful" phldr="1"/>
      <dgm:spPr/>
      <dgm:t>
        <a:bodyPr/>
        <a:lstStyle/>
        <a:p>
          <a:endParaRPr lang="en-US"/>
        </a:p>
      </dgm:t>
    </dgm:pt>
    <dgm:pt modelId="{FEA807AB-3599-458F-B24A-CB18C6421571}">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400">
              <a:latin typeface="Times New Roman" panose="02020603050405020304" pitchFamily="18" charset="0"/>
              <a:cs typeface="Times New Roman" panose="02020603050405020304" pitchFamily="18" charset="0"/>
            </a:rPr>
            <a:t>Vật đặt ở vị trí nào thì thấu kính hội tụ cho ảnh thật</a:t>
          </a:r>
          <a:endParaRPr lang="en-US" sz="2400"/>
        </a:p>
      </dgm:t>
    </dgm:pt>
    <dgm:pt modelId="{2849343D-0F40-485A-AC83-0399B011FAD6}" cxnId="{807B2921-453D-4775-A805-D7B8B9E376DB}" type="parTrans">
      <dgm:prSet/>
      <dgm:spPr/>
      <dgm:t>
        <a:bodyPr/>
        <a:lstStyle/>
        <a:p>
          <a:endParaRPr lang="en-US"/>
        </a:p>
      </dgm:t>
    </dgm:pt>
    <dgm:pt modelId="{AF5F3D2D-99AD-4858-9319-956F5813D520}" cxnId="{807B2921-453D-4775-A805-D7B8B9E376DB}" type="sibTrans">
      <dgm:prSet/>
      <dgm:spPr/>
      <dgm:t>
        <a:bodyPr/>
        <a:lstStyle/>
        <a:p>
          <a:endParaRPr lang="en-US"/>
        </a:p>
      </dgm:t>
    </dgm:pt>
    <dgm:pt modelId="{234E9B4D-7967-4AD4-9C77-C73D349059B5}">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just">
            <a:lnSpc>
              <a:spcPct val="100000"/>
            </a:lnSpc>
            <a:spcAft>
              <a:spcPts val="0"/>
            </a:spcAft>
          </a:pPr>
          <a:r>
            <a:rPr lang="en-US" sz="2000">
              <a:solidFill>
                <a:srgbClr val="FF0000"/>
              </a:solidFill>
              <a:latin typeface="Times New Roman" panose="02020603050405020304" pitchFamily="18" charset="0"/>
              <a:cs typeface="Times New Roman" panose="02020603050405020304" pitchFamily="18" charset="0"/>
            </a:rPr>
            <a:t>A) </a:t>
          </a:r>
          <a:r>
            <a:rPr lang="en-US" sz="2000">
              <a:latin typeface="Times New Roman" panose="02020603050405020304" pitchFamily="18" charset="0"/>
              <a:cs typeface="Times New Roman" panose="02020603050405020304" pitchFamily="18" charset="0"/>
            </a:rPr>
            <a:t>Rất gần TK</a:t>
          </a:r>
          <a:endParaRPr lang="en-US" sz="2000"/>
        </a:p>
        <a:p>
          <a:pPr algn="just">
            <a:lnSpc>
              <a:spcPct val="100000"/>
            </a:lnSpc>
            <a:spcAft>
              <a:spcPts val="0"/>
            </a:spcAft>
          </a:pPr>
          <a:r>
            <a:rPr lang="en-US" sz="2000">
              <a:solidFill>
                <a:srgbClr val="FF0000"/>
              </a:solidFill>
              <a:latin typeface="Times New Roman" panose="02020603050405020304" pitchFamily="18" charset="0"/>
              <a:cs typeface="Times New Roman" panose="02020603050405020304" pitchFamily="18" charset="0"/>
            </a:rPr>
            <a:t>B) </a:t>
          </a:r>
          <a:r>
            <a:rPr lang="en-US" sz="2000">
              <a:latin typeface="Times New Roman" panose="02020603050405020304" pitchFamily="18" charset="0"/>
              <a:cs typeface="Times New Roman" panose="02020603050405020304" pitchFamily="18" charset="0"/>
            </a:rPr>
            <a:t>Trong khoảng tiêu cự của TK</a:t>
          </a:r>
          <a:endParaRPr lang="en-US" sz="2000"/>
        </a:p>
        <a:p>
          <a:pPr algn="just">
            <a:lnSpc>
              <a:spcPct val="100000"/>
            </a:lnSpc>
            <a:spcAft>
              <a:spcPts val="0"/>
            </a:spcAft>
          </a:pPr>
          <a:r>
            <a:rPr lang="en-US" sz="2000">
              <a:solidFill>
                <a:srgbClr val="FF0000"/>
              </a:solidFill>
              <a:latin typeface="Times New Roman" panose="02020603050405020304" pitchFamily="18" charset="0"/>
              <a:cs typeface="Times New Roman" panose="02020603050405020304" pitchFamily="18" charset="0"/>
            </a:rPr>
            <a:t>C) </a:t>
          </a:r>
          <a:r>
            <a:rPr lang="en-US" sz="2000">
              <a:latin typeface="Times New Roman" panose="02020603050405020304" pitchFamily="18" charset="0"/>
              <a:cs typeface="Times New Roman" panose="02020603050405020304" pitchFamily="18" charset="0"/>
            </a:rPr>
            <a:t>Vuông góc với TK</a:t>
          </a:r>
          <a:endParaRPr lang="en-US" sz="2000"/>
        </a:p>
        <a:p>
          <a:pPr algn="just">
            <a:lnSpc>
              <a:spcPct val="100000"/>
            </a:lnSpc>
            <a:spcAft>
              <a:spcPts val="0"/>
            </a:spcAft>
          </a:pPr>
          <a:r>
            <a:rPr lang="en-US" sz="2000">
              <a:solidFill>
                <a:srgbClr val="FF0000"/>
              </a:solidFill>
              <a:latin typeface="Times New Roman" panose="02020603050405020304" pitchFamily="18" charset="0"/>
              <a:cs typeface="Times New Roman" panose="02020603050405020304" pitchFamily="18" charset="0"/>
            </a:rPr>
            <a:t>D) </a:t>
          </a:r>
          <a:r>
            <a:rPr lang="en-US" sz="2000">
              <a:latin typeface="Times New Roman" panose="02020603050405020304" pitchFamily="18" charset="0"/>
              <a:cs typeface="Times New Roman" panose="02020603050405020304" pitchFamily="18" charset="0"/>
            </a:rPr>
            <a:t>Ngoài khoảng tiêu cự của TK</a:t>
          </a:r>
          <a:endParaRPr lang="en-US" sz="2000"/>
        </a:p>
      </dgm:t>
    </dgm:pt>
    <dgm:pt modelId="{8D36FC82-522D-4DB3-B0F4-852D80F04D44}" cxnId="{FBC09D8C-543D-42CE-A67C-AADA16B7B3B6}" type="parTrans">
      <dgm:prSet/>
      <dgm:spPr/>
      <dgm:t>
        <a:bodyPr/>
        <a:lstStyle/>
        <a:p>
          <a:endParaRPr lang="en-US"/>
        </a:p>
      </dgm:t>
    </dgm:pt>
    <dgm:pt modelId="{47C677C7-5E2D-4E4D-9220-AF3CD46AB635}" cxnId="{FBC09D8C-543D-42CE-A67C-AADA16B7B3B6}" type="sibTrans">
      <dgm:prSet/>
      <dgm:spPr/>
      <dgm:t>
        <a:bodyPr/>
        <a:lstStyle/>
        <a:p>
          <a:endParaRPr lang="en-US"/>
        </a:p>
      </dgm:t>
    </dgm:pt>
    <dgm:pt modelId="{DFFEB380-3ACF-4DF5-9B3B-6940EB9D869A}" type="pres">
      <dgm:prSet presAssocID="{95CFA9BE-7A86-46CB-9C81-1D918F1BA4F3}" presName="diagram" presStyleCnt="0">
        <dgm:presLayoutVars>
          <dgm:chPref val="1"/>
          <dgm:dir/>
          <dgm:animOne val="branch"/>
          <dgm:animLvl val="lvl"/>
          <dgm:resizeHandles val="exact"/>
        </dgm:presLayoutVars>
      </dgm:prSet>
      <dgm:spPr/>
      <dgm:t>
        <a:bodyPr/>
        <a:lstStyle/>
        <a:p>
          <a:endParaRPr lang="en-US"/>
        </a:p>
      </dgm:t>
    </dgm:pt>
    <dgm:pt modelId="{B41D9074-A99A-4A5C-B82A-BA115A963DE0}" type="pres">
      <dgm:prSet presAssocID="{FEA807AB-3599-458F-B24A-CB18C6421571}" presName="root1" presStyleCnt="0"/>
      <dgm:spPr/>
    </dgm:pt>
    <dgm:pt modelId="{06FE2BA9-7D57-4072-9F37-CB4817EEE006}" type="pres">
      <dgm:prSet presAssocID="{FEA807AB-3599-458F-B24A-CB18C6421571}" presName="LevelOneTextNode" presStyleLbl="node0" presStyleIdx="0" presStyleCnt="1" custScaleX="216265" custScaleY="85969" custLinFactNeighborX="10593">
        <dgm:presLayoutVars>
          <dgm:chPref val="3"/>
        </dgm:presLayoutVars>
      </dgm:prSet>
      <dgm:spPr/>
      <dgm:t>
        <a:bodyPr/>
        <a:lstStyle/>
        <a:p>
          <a:endParaRPr lang="en-US"/>
        </a:p>
      </dgm:t>
    </dgm:pt>
    <dgm:pt modelId="{00AC69E8-067D-4A97-B379-DD764D82E135}" type="pres">
      <dgm:prSet presAssocID="{FEA807AB-3599-458F-B24A-CB18C6421571}" presName="level2hierChild" presStyleCnt="0"/>
      <dgm:spPr/>
    </dgm:pt>
    <dgm:pt modelId="{B2E09386-D100-4456-93C8-9A04D0966E38}" type="pres">
      <dgm:prSet presAssocID="{8D36FC82-522D-4DB3-B0F4-852D80F04D44}" presName="conn2-1" presStyleLbl="parChTrans1D2" presStyleIdx="0" presStyleCnt="1"/>
      <dgm:spPr/>
      <dgm:t>
        <a:bodyPr/>
        <a:lstStyle/>
        <a:p>
          <a:endParaRPr lang="en-US"/>
        </a:p>
      </dgm:t>
    </dgm:pt>
    <dgm:pt modelId="{00547AFB-E50D-497F-B29A-F7E9281DC37E}" type="pres">
      <dgm:prSet presAssocID="{8D36FC82-522D-4DB3-B0F4-852D80F04D44}" presName="connTx" presStyleLbl="parChTrans1D2" presStyleIdx="0" presStyleCnt="1"/>
      <dgm:spPr/>
      <dgm:t>
        <a:bodyPr/>
        <a:lstStyle/>
        <a:p>
          <a:endParaRPr lang="en-US"/>
        </a:p>
      </dgm:t>
    </dgm:pt>
    <dgm:pt modelId="{4D968509-BCD4-47AA-ADC1-6B21F4746AB3}" type="pres">
      <dgm:prSet presAssocID="{234E9B4D-7967-4AD4-9C77-C73D349059B5}" presName="root2" presStyleCnt="0"/>
      <dgm:spPr/>
    </dgm:pt>
    <dgm:pt modelId="{0FE8CBA4-329C-4B10-934C-3C725F75DFE7}" type="pres">
      <dgm:prSet presAssocID="{234E9B4D-7967-4AD4-9C77-C73D349059B5}" presName="LevelTwoTextNode" presStyleLbl="node2" presStyleIdx="0" presStyleCnt="1" custScaleX="220161" custScaleY="148942" custLinFactNeighborX="-9181" custLinFactNeighborY="155">
        <dgm:presLayoutVars>
          <dgm:chPref val="3"/>
        </dgm:presLayoutVars>
      </dgm:prSet>
      <dgm:spPr/>
      <dgm:t>
        <a:bodyPr/>
        <a:lstStyle/>
        <a:p>
          <a:endParaRPr lang="en-US"/>
        </a:p>
      </dgm:t>
    </dgm:pt>
    <dgm:pt modelId="{9EEEE470-5BE8-4FA8-86A5-D18005D836DB}" type="pres">
      <dgm:prSet presAssocID="{234E9B4D-7967-4AD4-9C77-C73D349059B5}" presName="level3hierChild" presStyleCnt="0"/>
      <dgm:spPr/>
    </dgm:pt>
  </dgm:ptLst>
  <dgm:cxnLst>
    <dgm:cxn modelId="{A1073A28-0466-46E0-887D-5A5C747EFD4A}" type="presOf" srcId="{FEA807AB-3599-458F-B24A-CB18C6421571}" destId="{06FE2BA9-7D57-4072-9F37-CB4817EEE006}" srcOrd="0" destOrd="0" presId="urn:microsoft.com/office/officeart/2005/8/layout/hierarchy2"/>
    <dgm:cxn modelId="{807B2921-453D-4775-A805-D7B8B9E376DB}" srcId="{95CFA9BE-7A86-46CB-9C81-1D918F1BA4F3}" destId="{FEA807AB-3599-458F-B24A-CB18C6421571}" srcOrd="0" destOrd="0" parTransId="{2849343D-0F40-485A-AC83-0399B011FAD6}" sibTransId="{AF5F3D2D-99AD-4858-9319-956F5813D520}"/>
    <dgm:cxn modelId="{FBC09D8C-543D-42CE-A67C-AADA16B7B3B6}" srcId="{FEA807AB-3599-458F-B24A-CB18C6421571}" destId="{234E9B4D-7967-4AD4-9C77-C73D349059B5}" srcOrd="0" destOrd="0" parTransId="{8D36FC82-522D-4DB3-B0F4-852D80F04D44}" sibTransId="{47C677C7-5E2D-4E4D-9220-AF3CD46AB635}"/>
    <dgm:cxn modelId="{8470F49E-2886-4319-800B-A45C3212E013}" type="presOf" srcId="{8D36FC82-522D-4DB3-B0F4-852D80F04D44}" destId="{B2E09386-D100-4456-93C8-9A04D0966E38}" srcOrd="0" destOrd="0" presId="urn:microsoft.com/office/officeart/2005/8/layout/hierarchy2"/>
    <dgm:cxn modelId="{97F48062-D1CB-41A8-99C1-2FF67B78F2AF}" type="presOf" srcId="{95CFA9BE-7A86-46CB-9C81-1D918F1BA4F3}" destId="{DFFEB380-3ACF-4DF5-9B3B-6940EB9D869A}" srcOrd="0" destOrd="0" presId="urn:microsoft.com/office/officeart/2005/8/layout/hierarchy2"/>
    <dgm:cxn modelId="{A1E0D4C2-69EA-464A-A662-687F661C3044}" type="presOf" srcId="{234E9B4D-7967-4AD4-9C77-C73D349059B5}" destId="{0FE8CBA4-329C-4B10-934C-3C725F75DFE7}" srcOrd="0" destOrd="0" presId="urn:microsoft.com/office/officeart/2005/8/layout/hierarchy2"/>
    <dgm:cxn modelId="{2AD48787-9E13-48D6-9CA1-5C2CB33AB78F}" type="presOf" srcId="{8D36FC82-522D-4DB3-B0F4-852D80F04D44}" destId="{00547AFB-E50D-497F-B29A-F7E9281DC37E}" srcOrd="1" destOrd="0" presId="urn:microsoft.com/office/officeart/2005/8/layout/hierarchy2"/>
    <dgm:cxn modelId="{FFD7A95F-2003-4165-99B3-B91B68538C5A}" type="presParOf" srcId="{DFFEB380-3ACF-4DF5-9B3B-6940EB9D869A}" destId="{B41D9074-A99A-4A5C-B82A-BA115A963DE0}" srcOrd="0" destOrd="0" presId="urn:microsoft.com/office/officeart/2005/8/layout/hierarchy2"/>
    <dgm:cxn modelId="{0DDB5F44-5D36-4B21-8C38-B64C0461E828}" type="presParOf" srcId="{B41D9074-A99A-4A5C-B82A-BA115A963DE0}" destId="{06FE2BA9-7D57-4072-9F37-CB4817EEE006}" srcOrd="0" destOrd="0" presId="urn:microsoft.com/office/officeart/2005/8/layout/hierarchy2"/>
    <dgm:cxn modelId="{1A203612-E01E-4BEB-924F-D8E711679852}" type="presParOf" srcId="{B41D9074-A99A-4A5C-B82A-BA115A963DE0}" destId="{00AC69E8-067D-4A97-B379-DD764D82E135}" srcOrd="1" destOrd="0" presId="urn:microsoft.com/office/officeart/2005/8/layout/hierarchy2"/>
    <dgm:cxn modelId="{A2947EF5-1A1D-4D13-BDB4-E646C51633BD}" type="presParOf" srcId="{00AC69E8-067D-4A97-B379-DD764D82E135}" destId="{B2E09386-D100-4456-93C8-9A04D0966E38}" srcOrd="0" destOrd="0" presId="urn:microsoft.com/office/officeart/2005/8/layout/hierarchy2"/>
    <dgm:cxn modelId="{47966CDD-5108-46A4-980C-71E5E27B1E97}" type="presParOf" srcId="{B2E09386-D100-4456-93C8-9A04D0966E38}" destId="{00547AFB-E50D-497F-B29A-F7E9281DC37E}" srcOrd="0" destOrd="0" presId="urn:microsoft.com/office/officeart/2005/8/layout/hierarchy2"/>
    <dgm:cxn modelId="{21C2B2D8-C501-4F7B-917F-5E6ABA9CF7BF}" type="presParOf" srcId="{00AC69E8-067D-4A97-B379-DD764D82E135}" destId="{4D968509-BCD4-47AA-ADC1-6B21F4746AB3}" srcOrd="1" destOrd="0" presId="urn:microsoft.com/office/officeart/2005/8/layout/hierarchy2"/>
    <dgm:cxn modelId="{C7A53D54-C7D9-4DB2-95A9-79869DFCE50B}" type="presParOf" srcId="{4D968509-BCD4-47AA-ADC1-6B21F4746AB3}" destId="{0FE8CBA4-329C-4B10-934C-3C725F75DFE7}" srcOrd="0" destOrd="0" presId="urn:microsoft.com/office/officeart/2005/8/layout/hierarchy2"/>
    <dgm:cxn modelId="{CC3CB010-3251-42BC-9FF8-D9A1D8407264}" type="presParOf" srcId="{4D968509-BCD4-47AA-ADC1-6B21F4746AB3}" destId="{9EEEE470-5BE8-4FA8-86A5-D18005D836DB}" srcOrd="1" destOrd="0" presId="urn:microsoft.com/office/officeart/2005/8/layout/hierarchy2"/>
  </dgm:cxnLst>
  <dgm:bg>
    <a:effect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CFA9BE-7A86-46CB-9C81-1D918F1BA4F3}" type="doc">
      <dgm:prSet loTypeId="urn:microsoft.com/office/officeart/2005/8/layout/hierarchy2" loCatId="hierarchy" qsTypeId="urn:microsoft.com/office/officeart/2005/8/quickstyle/simple3" qsCatId="simple" csTypeId="urn:microsoft.com/office/officeart/2005/8/colors/colorful3" csCatId="colorful" phldr="1"/>
      <dgm:spPr/>
      <dgm:t>
        <a:bodyPr/>
        <a:lstStyle/>
        <a:p>
          <a:endParaRPr lang="en-US"/>
        </a:p>
      </dgm:t>
    </dgm:pt>
    <dgm:pt modelId="{FEA807AB-3599-458F-B24A-CB18C6421571}">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400">
              <a:latin typeface="Times New Roman" panose="02020603050405020304" pitchFamily="18" charset="0"/>
              <a:cs typeface="Times New Roman" panose="02020603050405020304" pitchFamily="18" charset="0"/>
            </a:rPr>
            <a:t>Thấu kính hội tụ cho ảnh thật nhỏ hơn vật khi</a:t>
          </a:r>
        </a:p>
      </dgm:t>
    </dgm:pt>
    <dgm:pt modelId="{2849343D-0F40-485A-AC83-0399B011FAD6}" cxnId="{807B2921-453D-4775-A805-D7B8B9E376DB}" type="parTrans">
      <dgm:prSet/>
      <dgm:spPr/>
      <dgm:t>
        <a:bodyPr/>
        <a:lstStyle/>
        <a:p>
          <a:endParaRPr lang="en-US"/>
        </a:p>
      </dgm:t>
    </dgm:pt>
    <dgm:pt modelId="{AF5F3D2D-99AD-4858-9319-956F5813D520}" cxnId="{807B2921-453D-4775-A805-D7B8B9E376DB}" type="sibTrans">
      <dgm:prSet/>
      <dgm:spPr/>
      <dgm:t>
        <a:bodyPr/>
        <a:lstStyle/>
        <a:p>
          <a:endParaRPr lang="en-US"/>
        </a:p>
      </dgm:t>
    </dgm:pt>
    <dgm:pt modelId="{234E9B4D-7967-4AD4-9C77-C73D349059B5}">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just">
            <a:lnSpc>
              <a:spcPct val="100000"/>
            </a:lnSpc>
            <a:spcAft>
              <a:spcPts val="0"/>
            </a:spcAft>
          </a:pPr>
          <a:r>
            <a:rPr lang="en-US" sz="2000" dirty="0">
              <a:solidFill>
                <a:srgbClr val="FF0000"/>
              </a:solidFill>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d &gt; f</a:t>
          </a:r>
        </a:p>
        <a:p>
          <a:pPr algn="just">
            <a:lnSpc>
              <a:spcPct val="100000"/>
            </a:lnSpc>
            <a:spcAft>
              <a:spcPts val="0"/>
            </a:spcAft>
          </a:pPr>
          <a:r>
            <a:rPr lang="en-US" sz="2000" dirty="0">
              <a:solidFill>
                <a:srgbClr val="FF0000"/>
              </a:solidFill>
              <a:latin typeface="Times New Roman" panose="02020603050405020304" pitchFamily="18" charset="0"/>
              <a:cs typeface="Times New Roman" panose="02020603050405020304" pitchFamily="18" charset="0"/>
            </a:rPr>
            <a:t>B) </a:t>
          </a:r>
          <a:r>
            <a:rPr lang="en-US" sz="2000" dirty="0">
              <a:solidFill>
                <a:schemeClr val="tx1"/>
              </a:solidFill>
              <a:latin typeface="Times New Roman" panose="02020603050405020304" pitchFamily="18" charset="0"/>
              <a:cs typeface="Times New Roman" panose="02020603050405020304" pitchFamily="18" charset="0"/>
            </a:rPr>
            <a:t>d &gt; 2f</a:t>
          </a:r>
          <a:endParaRPr lang="en-US" sz="2000" dirty="0">
            <a:latin typeface="Times New Roman" panose="02020603050405020304" pitchFamily="18" charset="0"/>
            <a:cs typeface="Times New Roman" panose="02020603050405020304" pitchFamily="18" charset="0"/>
          </a:endParaRPr>
        </a:p>
        <a:p>
          <a:pPr algn="just">
            <a:lnSpc>
              <a:spcPct val="100000"/>
            </a:lnSpc>
            <a:spcAft>
              <a:spcPts val="0"/>
            </a:spcAft>
          </a:pPr>
          <a:r>
            <a:rPr lang="en-US" sz="2000" dirty="0">
              <a:solidFill>
                <a:srgbClr val="FF0000"/>
              </a:solidFill>
              <a:latin typeface="Times New Roman" panose="02020603050405020304" pitchFamily="18" charset="0"/>
              <a:cs typeface="Times New Roman" panose="02020603050405020304" pitchFamily="18" charset="0"/>
            </a:rPr>
            <a:t>C) </a:t>
          </a:r>
          <a:r>
            <a:rPr lang="en-US" sz="2000" dirty="0">
              <a:latin typeface="Times New Roman" panose="02020603050405020304" pitchFamily="18" charset="0"/>
              <a:cs typeface="Times New Roman" panose="02020603050405020304" pitchFamily="18" charset="0"/>
            </a:rPr>
            <a:t>d &lt; f</a:t>
          </a:r>
        </a:p>
        <a:p>
          <a:pPr algn="just">
            <a:lnSpc>
              <a:spcPct val="100000"/>
            </a:lnSpc>
            <a:spcAft>
              <a:spcPts val="0"/>
            </a:spcAft>
          </a:pPr>
          <a:r>
            <a:rPr lang="en-US" sz="2000" dirty="0">
              <a:solidFill>
                <a:srgbClr val="FF0000"/>
              </a:solidFill>
              <a:latin typeface="Times New Roman" panose="02020603050405020304" pitchFamily="18" charset="0"/>
              <a:cs typeface="Times New Roman" panose="02020603050405020304" pitchFamily="18" charset="0"/>
            </a:rPr>
            <a:t>D) </a:t>
          </a:r>
          <a:r>
            <a:rPr lang="en-US" sz="2000" dirty="0">
              <a:solidFill>
                <a:schemeClr val="tx1"/>
              </a:solidFill>
              <a:latin typeface="Times New Roman" panose="02020603050405020304" pitchFamily="18" charset="0"/>
              <a:cs typeface="Times New Roman" panose="02020603050405020304" pitchFamily="18" charset="0"/>
            </a:rPr>
            <a:t>f </a:t>
          </a:r>
          <a:r>
            <a:rPr lang="en-US" sz="2000" dirty="0">
              <a:latin typeface="Times New Roman" panose="02020603050405020304" pitchFamily="18" charset="0"/>
              <a:cs typeface="Times New Roman" panose="02020603050405020304" pitchFamily="18" charset="0"/>
            </a:rPr>
            <a:t>&lt; d &lt; 2f</a:t>
          </a:r>
        </a:p>
      </dgm:t>
    </dgm:pt>
    <dgm:pt modelId="{47C677C7-5E2D-4E4D-9220-AF3CD46AB635}" cxnId="{FBC09D8C-543D-42CE-A67C-AADA16B7B3B6}" type="sibTrans">
      <dgm:prSet/>
      <dgm:spPr/>
      <dgm:t>
        <a:bodyPr/>
        <a:lstStyle/>
        <a:p>
          <a:endParaRPr lang="en-US"/>
        </a:p>
      </dgm:t>
    </dgm:pt>
    <dgm:pt modelId="{8D36FC82-522D-4DB3-B0F4-852D80F04D44}" cxnId="{FBC09D8C-543D-42CE-A67C-AADA16B7B3B6}" type="parTrans">
      <dgm:prSet/>
      <dgm:spPr/>
      <dgm:t>
        <a:bodyPr/>
        <a:lstStyle/>
        <a:p>
          <a:endParaRPr lang="en-US"/>
        </a:p>
      </dgm:t>
    </dgm:pt>
    <dgm:pt modelId="{DFFEB380-3ACF-4DF5-9B3B-6940EB9D869A}" type="pres">
      <dgm:prSet presAssocID="{95CFA9BE-7A86-46CB-9C81-1D918F1BA4F3}" presName="diagram" presStyleCnt="0">
        <dgm:presLayoutVars>
          <dgm:chPref val="1"/>
          <dgm:dir/>
          <dgm:animOne val="branch"/>
          <dgm:animLvl val="lvl"/>
          <dgm:resizeHandles val="exact"/>
        </dgm:presLayoutVars>
      </dgm:prSet>
      <dgm:spPr/>
      <dgm:t>
        <a:bodyPr/>
        <a:lstStyle/>
        <a:p>
          <a:endParaRPr lang="en-US"/>
        </a:p>
      </dgm:t>
    </dgm:pt>
    <dgm:pt modelId="{B41D9074-A99A-4A5C-B82A-BA115A963DE0}" type="pres">
      <dgm:prSet presAssocID="{FEA807AB-3599-458F-B24A-CB18C6421571}" presName="root1" presStyleCnt="0"/>
      <dgm:spPr/>
    </dgm:pt>
    <dgm:pt modelId="{06FE2BA9-7D57-4072-9F37-CB4817EEE006}" type="pres">
      <dgm:prSet presAssocID="{FEA807AB-3599-458F-B24A-CB18C6421571}" presName="LevelOneTextNode" presStyleLbl="node0" presStyleIdx="0" presStyleCnt="1" custScaleX="216265" custScaleY="85969" custLinFactNeighborX="10593">
        <dgm:presLayoutVars>
          <dgm:chPref val="3"/>
        </dgm:presLayoutVars>
      </dgm:prSet>
      <dgm:spPr/>
      <dgm:t>
        <a:bodyPr/>
        <a:lstStyle/>
        <a:p>
          <a:endParaRPr lang="en-US"/>
        </a:p>
      </dgm:t>
    </dgm:pt>
    <dgm:pt modelId="{00AC69E8-067D-4A97-B379-DD764D82E135}" type="pres">
      <dgm:prSet presAssocID="{FEA807AB-3599-458F-B24A-CB18C6421571}" presName="level2hierChild" presStyleCnt="0"/>
      <dgm:spPr/>
    </dgm:pt>
    <dgm:pt modelId="{B2E09386-D100-4456-93C8-9A04D0966E38}" type="pres">
      <dgm:prSet presAssocID="{8D36FC82-522D-4DB3-B0F4-852D80F04D44}" presName="conn2-1" presStyleLbl="parChTrans1D2" presStyleIdx="0" presStyleCnt="1"/>
      <dgm:spPr/>
      <dgm:t>
        <a:bodyPr/>
        <a:lstStyle/>
        <a:p>
          <a:endParaRPr lang="en-US"/>
        </a:p>
      </dgm:t>
    </dgm:pt>
    <dgm:pt modelId="{00547AFB-E50D-497F-B29A-F7E9281DC37E}" type="pres">
      <dgm:prSet presAssocID="{8D36FC82-522D-4DB3-B0F4-852D80F04D44}" presName="connTx" presStyleLbl="parChTrans1D2" presStyleIdx="0" presStyleCnt="1"/>
      <dgm:spPr/>
      <dgm:t>
        <a:bodyPr/>
        <a:lstStyle/>
        <a:p>
          <a:endParaRPr lang="en-US"/>
        </a:p>
      </dgm:t>
    </dgm:pt>
    <dgm:pt modelId="{4D968509-BCD4-47AA-ADC1-6B21F4746AB3}" type="pres">
      <dgm:prSet presAssocID="{234E9B4D-7967-4AD4-9C77-C73D349059B5}" presName="root2" presStyleCnt="0"/>
      <dgm:spPr/>
    </dgm:pt>
    <dgm:pt modelId="{0FE8CBA4-329C-4B10-934C-3C725F75DFE7}" type="pres">
      <dgm:prSet presAssocID="{234E9B4D-7967-4AD4-9C77-C73D349059B5}" presName="LevelTwoTextNode" presStyleLbl="node2" presStyleIdx="0" presStyleCnt="1" custScaleX="214718" custScaleY="148942" custLinFactNeighborX="-12116">
        <dgm:presLayoutVars>
          <dgm:chPref val="3"/>
        </dgm:presLayoutVars>
      </dgm:prSet>
      <dgm:spPr/>
      <dgm:t>
        <a:bodyPr/>
        <a:lstStyle/>
        <a:p>
          <a:endParaRPr lang="en-US"/>
        </a:p>
      </dgm:t>
    </dgm:pt>
    <dgm:pt modelId="{9EEEE470-5BE8-4FA8-86A5-D18005D836DB}" type="pres">
      <dgm:prSet presAssocID="{234E9B4D-7967-4AD4-9C77-C73D349059B5}" presName="level3hierChild" presStyleCnt="0"/>
      <dgm:spPr/>
    </dgm:pt>
  </dgm:ptLst>
  <dgm:cxnLst>
    <dgm:cxn modelId="{8DCC3304-211E-4CCB-8591-1B8DDDFB9893}" type="presOf" srcId="{8D36FC82-522D-4DB3-B0F4-852D80F04D44}" destId="{B2E09386-D100-4456-93C8-9A04D0966E38}" srcOrd="0" destOrd="0" presId="urn:microsoft.com/office/officeart/2005/8/layout/hierarchy2"/>
    <dgm:cxn modelId="{807B2921-453D-4775-A805-D7B8B9E376DB}" srcId="{95CFA9BE-7A86-46CB-9C81-1D918F1BA4F3}" destId="{FEA807AB-3599-458F-B24A-CB18C6421571}" srcOrd="0" destOrd="0" parTransId="{2849343D-0F40-485A-AC83-0399B011FAD6}" sibTransId="{AF5F3D2D-99AD-4858-9319-956F5813D520}"/>
    <dgm:cxn modelId="{6E723429-D1C7-47B5-BBD9-EE18A4FA1D99}" type="presOf" srcId="{8D36FC82-522D-4DB3-B0F4-852D80F04D44}" destId="{00547AFB-E50D-497F-B29A-F7E9281DC37E}" srcOrd="1" destOrd="0" presId="urn:microsoft.com/office/officeart/2005/8/layout/hierarchy2"/>
    <dgm:cxn modelId="{FBC09D8C-543D-42CE-A67C-AADA16B7B3B6}" srcId="{FEA807AB-3599-458F-B24A-CB18C6421571}" destId="{234E9B4D-7967-4AD4-9C77-C73D349059B5}" srcOrd="0" destOrd="0" parTransId="{8D36FC82-522D-4DB3-B0F4-852D80F04D44}" sibTransId="{47C677C7-5E2D-4E4D-9220-AF3CD46AB635}"/>
    <dgm:cxn modelId="{66AFAD29-F148-4B23-9DB9-CD82F6851C80}" type="presOf" srcId="{FEA807AB-3599-458F-B24A-CB18C6421571}" destId="{06FE2BA9-7D57-4072-9F37-CB4817EEE006}" srcOrd="0" destOrd="0" presId="urn:microsoft.com/office/officeart/2005/8/layout/hierarchy2"/>
    <dgm:cxn modelId="{F7BA1714-BA59-47CF-9F02-B73B0B3F60CB}" type="presOf" srcId="{95CFA9BE-7A86-46CB-9C81-1D918F1BA4F3}" destId="{DFFEB380-3ACF-4DF5-9B3B-6940EB9D869A}" srcOrd="0" destOrd="0" presId="urn:microsoft.com/office/officeart/2005/8/layout/hierarchy2"/>
    <dgm:cxn modelId="{048827FB-BC71-4D50-B4F4-8F732F961872}" type="presOf" srcId="{234E9B4D-7967-4AD4-9C77-C73D349059B5}" destId="{0FE8CBA4-329C-4B10-934C-3C725F75DFE7}" srcOrd="0" destOrd="0" presId="urn:microsoft.com/office/officeart/2005/8/layout/hierarchy2"/>
    <dgm:cxn modelId="{8A37C37F-166A-481B-8DD5-663FBC7A80BE}" type="presParOf" srcId="{DFFEB380-3ACF-4DF5-9B3B-6940EB9D869A}" destId="{B41D9074-A99A-4A5C-B82A-BA115A963DE0}" srcOrd="0" destOrd="0" presId="urn:microsoft.com/office/officeart/2005/8/layout/hierarchy2"/>
    <dgm:cxn modelId="{620DE287-656D-4623-9FF7-F466A7C8548B}" type="presParOf" srcId="{B41D9074-A99A-4A5C-B82A-BA115A963DE0}" destId="{06FE2BA9-7D57-4072-9F37-CB4817EEE006}" srcOrd="0" destOrd="0" presId="urn:microsoft.com/office/officeart/2005/8/layout/hierarchy2"/>
    <dgm:cxn modelId="{28D01DC2-5EFE-4F0D-A89D-DF45D346383B}" type="presParOf" srcId="{B41D9074-A99A-4A5C-B82A-BA115A963DE0}" destId="{00AC69E8-067D-4A97-B379-DD764D82E135}" srcOrd="1" destOrd="0" presId="urn:microsoft.com/office/officeart/2005/8/layout/hierarchy2"/>
    <dgm:cxn modelId="{1A3F5B17-799C-461D-A7E5-7D9ECAF32BA2}" type="presParOf" srcId="{00AC69E8-067D-4A97-B379-DD764D82E135}" destId="{B2E09386-D100-4456-93C8-9A04D0966E38}" srcOrd="0" destOrd="0" presId="urn:microsoft.com/office/officeart/2005/8/layout/hierarchy2"/>
    <dgm:cxn modelId="{17F77674-8815-4939-AA2B-356BCA49D224}" type="presParOf" srcId="{B2E09386-D100-4456-93C8-9A04D0966E38}" destId="{00547AFB-E50D-497F-B29A-F7E9281DC37E}" srcOrd="0" destOrd="0" presId="urn:microsoft.com/office/officeart/2005/8/layout/hierarchy2"/>
    <dgm:cxn modelId="{09052BB9-6F51-462C-A443-AF91C846ACFB}" type="presParOf" srcId="{00AC69E8-067D-4A97-B379-DD764D82E135}" destId="{4D968509-BCD4-47AA-ADC1-6B21F4746AB3}" srcOrd="1" destOrd="0" presId="urn:microsoft.com/office/officeart/2005/8/layout/hierarchy2"/>
    <dgm:cxn modelId="{ADFD8808-6CCA-4AA5-8B72-2799281B32FF}" type="presParOf" srcId="{4D968509-BCD4-47AA-ADC1-6B21F4746AB3}" destId="{0FE8CBA4-329C-4B10-934C-3C725F75DFE7}" srcOrd="0" destOrd="0" presId="urn:microsoft.com/office/officeart/2005/8/layout/hierarchy2"/>
    <dgm:cxn modelId="{B4DAF4A7-74ED-4681-B8E2-1A41428D9A03}" type="presParOf" srcId="{4D968509-BCD4-47AA-ADC1-6B21F4746AB3}" destId="{9EEEE470-5BE8-4FA8-86A5-D18005D836DB}" srcOrd="1" destOrd="0" presId="urn:microsoft.com/office/officeart/2005/8/layout/hierarchy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CFA9BE-7A86-46CB-9C81-1D918F1BA4F3}" type="doc">
      <dgm:prSet loTypeId="urn:microsoft.com/office/officeart/2005/8/layout/hierarchy2" loCatId="hierarchy" qsTypeId="urn:microsoft.com/office/officeart/2005/8/quickstyle/simple3" qsCatId="simple" csTypeId="urn:microsoft.com/office/officeart/2005/8/colors/colorful4" csCatId="colorful" phldr="1"/>
      <dgm:spPr/>
      <dgm:t>
        <a:bodyPr/>
        <a:lstStyle/>
        <a:p>
          <a:endParaRPr lang="en-US"/>
        </a:p>
      </dgm:t>
    </dgm:pt>
    <dgm:pt modelId="{FEA807AB-3599-458F-B24A-CB18C6421571}">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400">
              <a:latin typeface="Times New Roman" panose="02020603050405020304" pitchFamily="18" charset="0"/>
              <a:cs typeface="Times New Roman" panose="02020603050405020304" pitchFamily="18" charset="0"/>
            </a:rPr>
            <a:t>Khi nào thấu kính hội tụ cho ảnh ảo</a:t>
          </a:r>
          <a:endParaRPr lang="en-US" sz="2400"/>
        </a:p>
      </dgm:t>
    </dgm:pt>
    <dgm:pt modelId="{2849343D-0F40-485A-AC83-0399B011FAD6}" cxnId="{807B2921-453D-4775-A805-D7B8B9E376DB}" type="parTrans">
      <dgm:prSet/>
      <dgm:spPr/>
      <dgm:t>
        <a:bodyPr/>
        <a:lstStyle/>
        <a:p>
          <a:endParaRPr lang="en-US"/>
        </a:p>
      </dgm:t>
    </dgm:pt>
    <dgm:pt modelId="{AF5F3D2D-99AD-4858-9319-956F5813D520}" cxnId="{807B2921-453D-4775-A805-D7B8B9E376DB}" type="sibTrans">
      <dgm:prSet/>
      <dgm:spPr/>
      <dgm:t>
        <a:bodyPr/>
        <a:lstStyle/>
        <a:p>
          <a:endParaRPr lang="en-US"/>
        </a:p>
      </dgm:t>
    </dgm:pt>
    <dgm:pt modelId="{234E9B4D-7967-4AD4-9C77-C73D349059B5}">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just">
            <a:lnSpc>
              <a:spcPct val="100000"/>
            </a:lnSpc>
            <a:spcAft>
              <a:spcPts val="0"/>
            </a:spcAft>
          </a:pPr>
          <a:r>
            <a:rPr lang="en-US" sz="2000">
              <a:solidFill>
                <a:srgbClr val="FF0000"/>
              </a:solidFill>
              <a:latin typeface="Times New Roman" panose="02020603050405020304" pitchFamily="18" charset="0"/>
              <a:cs typeface="Times New Roman" panose="02020603050405020304" pitchFamily="18" charset="0"/>
            </a:rPr>
            <a:t>A) </a:t>
          </a:r>
          <a:r>
            <a:rPr lang="en-US" sz="2000">
              <a:latin typeface="Times New Roman" panose="02020603050405020304" pitchFamily="18" charset="0"/>
              <a:cs typeface="Times New Roman" panose="02020603050405020304" pitchFamily="18" charset="0"/>
            </a:rPr>
            <a:t>d &gt; f</a:t>
          </a:r>
        </a:p>
        <a:p>
          <a:pPr algn="just">
            <a:lnSpc>
              <a:spcPct val="100000"/>
            </a:lnSpc>
            <a:spcAft>
              <a:spcPts val="0"/>
            </a:spcAft>
          </a:pPr>
          <a:r>
            <a:rPr lang="en-US" sz="2000">
              <a:solidFill>
                <a:srgbClr val="FF0000"/>
              </a:solidFill>
              <a:latin typeface="Times New Roman" panose="02020603050405020304" pitchFamily="18" charset="0"/>
              <a:cs typeface="Times New Roman" panose="02020603050405020304" pitchFamily="18" charset="0"/>
            </a:rPr>
            <a:t>B)  </a:t>
          </a:r>
          <a:r>
            <a:rPr lang="en-US" sz="2000">
              <a:latin typeface="Times New Roman" panose="02020603050405020304" pitchFamily="18" charset="0"/>
              <a:cs typeface="Times New Roman" panose="02020603050405020304" pitchFamily="18" charset="0"/>
            </a:rPr>
            <a:t>f&lt; d &lt;2 f</a:t>
          </a:r>
        </a:p>
        <a:p>
          <a:pPr algn="just">
            <a:lnSpc>
              <a:spcPct val="100000"/>
            </a:lnSpc>
            <a:spcAft>
              <a:spcPts val="0"/>
            </a:spcAft>
          </a:pPr>
          <a:r>
            <a:rPr lang="en-US" sz="2000">
              <a:solidFill>
                <a:srgbClr val="FF0000"/>
              </a:solidFill>
              <a:latin typeface="Times New Roman" panose="02020603050405020304" pitchFamily="18" charset="0"/>
              <a:cs typeface="Times New Roman" panose="02020603050405020304" pitchFamily="18" charset="0"/>
            </a:rPr>
            <a:t>C) </a:t>
          </a:r>
          <a:r>
            <a:rPr lang="en-US" sz="2000">
              <a:latin typeface="Times New Roman" panose="02020603050405020304" pitchFamily="18" charset="0"/>
              <a:cs typeface="Times New Roman" panose="02020603050405020304" pitchFamily="18" charset="0"/>
            </a:rPr>
            <a:t>d &lt; f</a:t>
          </a:r>
        </a:p>
        <a:p>
          <a:pPr algn="just">
            <a:lnSpc>
              <a:spcPct val="100000"/>
            </a:lnSpc>
            <a:spcAft>
              <a:spcPts val="0"/>
            </a:spcAft>
          </a:pPr>
          <a:r>
            <a:rPr lang="en-US" sz="2000">
              <a:solidFill>
                <a:srgbClr val="FF0000"/>
              </a:solidFill>
              <a:latin typeface="Times New Roman" panose="02020603050405020304" pitchFamily="18" charset="0"/>
              <a:cs typeface="Times New Roman" panose="02020603050405020304" pitchFamily="18" charset="0"/>
            </a:rPr>
            <a:t>D) </a:t>
          </a:r>
          <a:r>
            <a:rPr lang="en-US" sz="2000">
              <a:latin typeface="Times New Roman" panose="02020603050405020304" pitchFamily="18" charset="0"/>
              <a:cs typeface="Times New Roman" panose="02020603050405020304" pitchFamily="18" charset="0"/>
            </a:rPr>
            <a:t>d &gt; 2f</a:t>
          </a:r>
        </a:p>
      </dgm:t>
    </dgm:pt>
    <dgm:pt modelId="{8D36FC82-522D-4DB3-B0F4-852D80F04D44}" cxnId="{FBC09D8C-543D-42CE-A67C-AADA16B7B3B6}" type="parTrans">
      <dgm:prSet/>
      <dgm:spPr/>
      <dgm:t>
        <a:bodyPr/>
        <a:lstStyle/>
        <a:p>
          <a:endParaRPr lang="en-US"/>
        </a:p>
      </dgm:t>
    </dgm:pt>
    <dgm:pt modelId="{47C677C7-5E2D-4E4D-9220-AF3CD46AB635}" cxnId="{FBC09D8C-543D-42CE-A67C-AADA16B7B3B6}" type="sibTrans">
      <dgm:prSet/>
      <dgm:spPr/>
      <dgm:t>
        <a:bodyPr/>
        <a:lstStyle/>
        <a:p>
          <a:endParaRPr lang="en-US"/>
        </a:p>
      </dgm:t>
    </dgm:pt>
    <dgm:pt modelId="{DFFEB380-3ACF-4DF5-9B3B-6940EB9D869A}" type="pres">
      <dgm:prSet presAssocID="{95CFA9BE-7A86-46CB-9C81-1D918F1BA4F3}" presName="diagram" presStyleCnt="0">
        <dgm:presLayoutVars>
          <dgm:chPref val="1"/>
          <dgm:dir/>
          <dgm:animOne val="branch"/>
          <dgm:animLvl val="lvl"/>
          <dgm:resizeHandles val="exact"/>
        </dgm:presLayoutVars>
      </dgm:prSet>
      <dgm:spPr/>
      <dgm:t>
        <a:bodyPr/>
        <a:lstStyle/>
        <a:p>
          <a:endParaRPr lang="en-US"/>
        </a:p>
      </dgm:t>
    </dgm:pt>
    <dgm:pt modelId="{B41D9074-A99A-4A5C-B82A-BA115A963DE0}" type="pres">
      <dgm:prSet presAssocID="{FEA807AB-3599-458F-B24A-CB18C6421571}" presName="root1" presStyleCnt="0"/>
      <dgm:spPr/>
    </dgm:pt>
    <dgm:pt modelId="{06FE2BA9-7D57-4072-9F37-CB4817EEE006}" type="pres">
      <dgm:prSet presAssocID="{FEA807AB-3599-458F-B24A-CB18C6421571}" presName="LevelOneTextNode" presStyleLbl="node0" presStyleIdx="0" presStyleCnt="1" custScaleX="255629" custScaleY="104870" custLinFactNeighborX="10593">
        <dgm:presLayoutVars>
          <dgm:chPref val="3"/>
        </dgm:presLayoutVars>
      </dgm:prSet>
      <dgm:spPr/>
      <dgm:t>
        <a:bodyPr/>
        <a:lstStyle/>
        <a:p>
          <a:endParaRPr lang="en-US"/>
        </a:p>
      </dgm:t>
    </dgm:pt>
    <dgm:pt modelId="{00AC69E8-067D-4A97-B379-DD764D82E135}" type="pres">
      <dgm:prSet presAssocID="{FEA807AB-3599-458F-B24A-CB18C6421571}" presName="level2hierChild" presStyleCnt="0"/>
      <dgm:spPr/>
    </dgm:pt>
    <dgm:pt modelId="{B2E09386-D100-4456-93C8-9A04D0966E38}" type="pres">
      <dgm:prSet presAssocID="{8D36FC82-522D-4DB3-B0F4-852D80F04D44}" presName="conn2-1" presStyleLbl="parChTrans1D2" presStyleIdx="0" presStyleCnt="1"/>
      <dgm:spPr/>
      <dgm:t>
        <a:bodyPr/>
        <a:lstStyle/>
        <a:p>
          <a:endParaRPr lang="en-US"/>
        </a:p>
      </dgm:t>
    </dgm:pt>
    <dgm:pt modelId="{00547AFB-E50D-497F-B29A-F7E9281DC37E}" type="pres">
      <dgm:prSet presAssocID="{8D36FC82-522D-4DB3-B0F4-852D80F04D44}" presName="connTx" presStyleLbl="parChTrans1D2" presStyleIdx="0" presStyleCnt="1"/>
      <dgm:spPr/>
      <dgm:t>
        <a:bodyPr/>
        <a:lstStyle/>
        <a:p>
          <a:endParaRPr lang="en-US"/>
        </a:p>
      </dgm:t>
    </dgm:pt>
    <dgm:pt modelId="{4D968509-BCD4-47AA-ADC1-6B21F4746AB3}" type="pres">
      <dgm:prSet presAssocID="{234E9B4D-7967-4AD4-9C77-C73D349059B5}" presName="root2" presStyleCnt="0"/>
      <dgm:spPr/>
    </dgm:pt>
    <dgm:pt modelId="{0FE8CBA4-329C-4B10-934C-3C725F75DFE7}" type="pres">
      <dgm:prSet presAssocID="{234E9B4D-7967-4AD4-9C77-C73D349059B5}" presName="LevelTwoTextNode" presStyleLbl="node2" presStyleIdx="0" presStyleCnt="1" custScaleX="248915" custScaleY="167792" custLinFactNeighborX="-9657">
        <dgm:presLayoutVars>
          <dgm:chPref val="3"/>
        </dgm:presLayoutVars>
      </dgm:prSet>
      <dgm:spPr/>
      <dgm:t>
        <a:bodyPr/>
        <a:lstStyle/>
        <a:p>
          <a:endParaRPr lang="en-US"/>
        </a:p>
      </dgm:t>
    </dgm:pt>
    <dgm:pt modelId="{9EEEE470-5BE8-4FA8-86A5-D18005D836DB}" type="pres">
      <dgm:prSet presAssocID="{234E9B4D-7967-4AD4-9C77-C73D349059B5}" presName="level3hierChild" presStyleCnt="0"/>
      <dgm:spPr/>
    </dgm:pt>
  </dgm:ptLst>
  <dgm:cxnLst>
    <dgm:cxn modelId="{169ECB89-D842-4777-9927-A9B7363258E7}" type="presOf" srcId="{8D36FC82-522D-4DB3-B0F4-852D80F04D44}" destId="{B2E09386-D100-4456-93C8-9A04D0966E38}" srcOrd="0" destOrd="0" presId="urn:microsoft.com/office/officeart/2005/8/layout/hierarchy2"/>
    <dgm:cxn modelId="{807B2921-453D-4775-A805-D7B8B9E376DB}" srcId="{95CFA9BE-7A86-46CB-9C81-1D918F1BA4F3}" destId="{FEA807AB-3599-458F-B24A-CB18C6421571}" srcOrd="0" destOrd="0" parTransId="{2849343D-0F40-485A-AC83-0399B011FAD6}" sibTransId="{AF5F3D2D-99AD-4858-9319-956F5813D520}"/>
    <dgm:cxn modelId="{FBC09D8C-543D-42CE-A67C-AADA16B7B3B6}" srcId="{FEA807AB-3599-458F-B24A-CB18C6421571}" destId="{234E9B4D-7967-4AD4-9C77-C73D349059B5}" srcOrd="0" destOrd="0" parTransId="{8D36FC82-522D-4DB3-B0F4-852D80F04D44}" sibTransId="{47C677C7-5E2D-4E4D-9220-AF3CD46AB635}"/>
    <dgm:cxn modelId="{A8F0E4F1-D285-4F17-AD8B-11671FBCC4DA}" type="presOf" srcId="{95CFA9BE-7A86-46CB-9C81-1D918F1BA4F3}" destId="{DFFEB380-3ACF-4DF5-9B3B-6940EB9D869A}" srcOrd="0" destOrd="0" presId="urn:microsoft.com/office/officeart/2005/8/layout/hierarchy2"/>
    <dgm:cxn modelId="{573EE299-9CFB-44C0-8F31-448A05CE9C8A}" type="presOf" srcId="{234E9B4D-7967-4AD4-9C77-C73D349059B5}" destId="{0FE8CBA4-329C-4B10-934C-3C725F75DFE7}" srcOrd="0" destOrd="0" presId="urn:microsoft.com/office/officeart/2005/8/layout/hierarchy2"/>
    <dgm:cxn modelId="{892B9F05-69A4-4C7B-B92A-E4DD6A03A963}" type="presOf" srcId="{8D36FC82-522D-4DB3-B0F4-852D80F04D44}" destId="{00547AFB-E50D-497F-B29A-F7E9281DC37E}" srcOrd="1" destOrd="0" presId="urn:microsoft.com/office/officeart/2005/8/layout/hierarchy2"/>
    <dgm:cxn modelId="{87F95318-F971-4537-BA68-B25E5065C35C}" type="presOf" srcId="{FEA807AB-3599-458F-B24A-CB18C6421571}" destId="{06FE2BA9-7D57-4072-9F37-CB4817EEE006}" srcOrd="0" destOrd="0" presId="urn:microsoft.com/office/officeart/2005/8/layout/hierarchy2"/>
    <dgm:cxn modelId="{CDD6D1CB-4987-4042-AAAE-3BA0368371D2}" type="presParOf" srcId="{DFFEB380-3ACF-4DF5-9B3B-6940EB9D869A}" destId="{B41D9074-A99A-4A5C-B82A-BA115A963DE0}" srcOrd="0" destOrd="0" presId="urn:microsoft.com/office/officeart/2005/8/layout/hierarchy2"/>
    <dgm:cxn modelId="{4F8B3594-09D1-4AA9-ADB5-B7ED71467981}" type="presParOf" srcId="{B41D9074-A99A-4A5C-B82A-BA115A963DE0}" destId="{06FE2BA9-7D57-4072-9F37-CB4817EEE006}" srcOrd="0" destOrd="0" presId="urn:microsoft.com/office/officeart/2005/8/layout/hierarchy2"/>
    <dgm:cxn modelId="{41E80C00-E227-4474-87D0-97FEE0D90F9C}" type="presParOf" srcId="{B41D9074-A99A-4A5C-B82A-BA115A963DE0}" destId="{00AC69E8-067D-4A97-B379-DD764D82E135}" srcOrd="1" destOrd="0" presId="urn:microsoft.com/office/officeart/2005/8/layout/hierarchy2"/>
    <dgm:cxn modelId="{47E1AAB0-D65B-4851-8AA3-21F2FD2AFEF5}" type="presParOf" srcId="{00AC69E8-067D-4A97-B379-DD764D82E135}" destId="{B2E09386-D100-4456-93C8-9A04D0966E38}" srcOrd="0" destOrd="0" presId="urn:microsoft.com/office/officeart/2005/8/layout/hierarchy2"/>
    <dgm:cxn modelId="{87E8469C-7239-40A7-AB01-7B82C43FEAC4}" type="presParOf" srcId="{B2E09386-D100-4456-93C8-9A04D0966E38}" destId="{00547AFB-E50D-497F-B29A-F7E9281DC37E}" srcOrd="0" destOrd="0" presId="urn:microsoft.com/office/officeart/2005/8/layout/hierarchy2"/>
    <dgm:cxn modelId="{83BED064-B5A9-46AD-9850-823882AB859B}" type="presParOf" srcId="{00AC69E8-067D-4A97-B379-DD764D82E135}" destId="{4D968509-BCD4-47AA-ADC1-6B21F4746AB3}" srcOrd="1" destOrd="0" presId="urn:microsoft.com/office/officeart/2005/8/layout/hierarchy2"/>
    <dgm:cxn modelId="{01D9B3AC-21DF-46C6-AB25-1AFA5EB395A9}" type="presParOf" srcId="{4D968509-BCD4-47AA-ADC1-6B21F4746AB3}" destId="{0FE8CBA4-329C-4B10-934C-3C725F75DFE7}" srcOrd="0" destOrd="0" presId="urn:microsoft.com/office/officeart/2005/8/layout/hierarchy2"/>
    <dgm:cxn modelId="{379BADEB-C872-4A2E-B8F0-E19EEB59556E}" type="presParOf" srcId="{4D968509-BCD4-47AA-ADC1-6B21F4746AB3}" destId="{9EEEE470-5BE8-4FA8-86A5-D18005D836DB}" srcOrd="1" destOrd="0" presId="urn:microsoft.com/office/officeart/2005/8/layout/hierarchy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CFA9BE-7A86-46CB-9C81-1D918F1BA4F3}" type="doc">
      <dgm:prSet loTypeId="urn:microsoft.com/office/officeart/2005/8/layout/hierarchy2" loCatId="hierarchy" qsTypeId="urn:microsoft.com/office/officeart/2005/8/quickstyle/simple3" qsCatId="simple" csTypeId="urn:microsoft.com/office/officeart/2005/8/colors/colorful5" csCatId="colorful" phldr="1"/>
      <dgm:spPr/>
      <dgm:t>
        <a:bodyPr/>
        <a:lstStyle/>
        <a:p>
          <a:endParaRPr lang="en-US"/>
        </a:p>
      </dgm:t>
    </dgm:pt>
    <dgm:pt modelId="{FEA807AB-3599-458F-B24A-CB18C6421571}">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400">
              <a:latin typeface="Times New Roman" panose="02020603050405020304" pitchFamily="18" charset="0"/>
              <a:cs typeface="Times New Roman" panose="02020603050405020304" pitchFamily="18" charset="0"/>
            </a:rPr>
            <a:t>Ảnh ảo của thấu kính hội tụ có tính chất gì?</a:t>
          </a:r>
        </a:p>
      </dgm:t>
    </dgm:pt>
    <dgm:pt modelId="{2849343D-0F40-485A-AC83-0399B011FAD6}" cxnId="{807B2921-453D-4775-A805-D7B8B9E376DB}" type="parTrans">
      <dgm:prSet/>
      <dgm:spPr/>
      <dgm:t>
        <a:bodyPr/>
        <a:lstStyle/>
        <a:p>
          <a:endParaRPr lang="en-US"/>
        </a:p>
      </dgm:t>
    </dgm:pt>
    <dgm:pt modelId="{AF5F3D2D-99AD-4858-9319-956F5813D520}" cxnId="{807B2921-453D-4775-A805-D7B8B9E376DB}" type="sibTrans">
      <dgm:prSet/>
      <dgm:spPr/>
      <dgm:t>
        <a:bodyPr/>
        <a:lstStyle/>
        <a:p>
          <a:endParaRPr lang="en-US"/>
        </a:p>
      </dgm:t>
    </dgm:pt>
    <dgm:pt modelId="{234E9B4D-7967-4AD4-9C77-C73D349059B5}">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vi-VN" sz="2000">
              <a:solidFill>
                <a:srgbClr val="FF0000"/>
              </a:solidFill>
              <a:latin typeface="+mj-lt"/>
            </a:rPr>
            <a:t>A) </a:t>
          </a:r>
          <a:r>
            <a:rPr lang="vi-VN" sz="2000">
              <a:latin typeface="+mj-lt"/>
            </a:rPr>
            <a:t>Cùng chiều,lớn hơn vật</a:t>
          </a:r>
        </a:p>
        <a:p>
          <a:pPr algn="just">
            <a:lnSpc>
              <a:spcPct val="100000"/>
            </a:lnSpc>
            <a:spcAft>
              <a:spcPts val="0"/>
            </a:spcAft>
          </a:pPr>
          <a:r>
            <a:rPr lang="vi-VN" sz="2000">
              <a:solidFill>
                <a:srgbClr val="FF0000"/>
              </a:solidFill>
              <a:latin typeface="+mj-lt"/>
            </a:rPr>
            <a:t>B) </a:t>
          </a:r>
          <a:r>
            <a:rPr lang="vi-VN" sz="2000">
              <a:latin typeface="+mj-lt"/>
            </a:rPr>
            <a:t>Cùng chiều, nhỏ hơn vật</a:t>
          </a:r>
        </a:p>
        <a:p>
          <a:pPr algn="just">
            <a:lnSpc>
              <a:spcPct val="100000"/>
            </a:lnSpc>
            <a:spcAft>
              <a:spcPts val="0"/>
            </a:spcAft>
          </a:pPr>
          <a:r>
            <a:rPr lang="vi-VN" sz="2000">
              <a:solidFill>
                <a:srgbClr val="FF0000"/>
              </a:solidFill>
              <a:latin typeface="+mj-lt"/>
            </a:rPr>
            <a:t>C) </a:t>
          </a:r>
          <a:r>
            <a:rPr lang="vi-VN" sz="2000">
              <a:latin typeface="+mj-lt"/>
            </a:rPr>
            <a:t>Ngược chiều,lớn hơn vật</a:t>
          </a:r>
        </a:p>
        <a:p>
          <a:pPr algn="just">
            <a:lnSpc>
              <a:spcPct val="100000"/>
            </a:lnSpc>
            <a:spcAft>
              <a:spcPts val="0"/>
            </a:spcAft>
          </a:pPr>
          <a:r>
            <a:rPr lang="vi-VN" sz="2000">
              <a:solidFill>
                <a:srgbClr val="FF0000"/>
              </a:solidFill>
              <a:latin typeface="+mj-lt"/>
            </a:rPr>
            <a:t>D) </a:t>
          </a:r>
          <a:r>
            <a:rPr lang="vi-VN" sz="2000">
              <a:latin typeface="+mj-lt"/>
            </a:rPr>
            <a:t>Ngược chiều ,nhỏ hơn vật</a:t>
          </a:r>
          <a:endParaRPr lang="en-US" sz="2000">
            <a:latin typeface="+mj-lt"/>
          </a:endParaRPr>
        </a:p>
      </dgm:t>
    </dgm:pt>
    <dgm:pt modelId="{8D36FC82-522D-4DB3-B0F4-852D80F04D44}" cxnId="{FBC09D8C-543D-42CE-A67C-AADA16B7B3B6}" type="parTrans">
      <dgm:prSet/>
      <dgm:spPr/>
      <dgm:t>
        <a:bodyPr/>
        <a:lstStyle/>
        <a:p>
          <a:endParaRPr lang="en-US"/>
        </a:p>
      </dgm:t>
    </dgm:pt>
    <dgm:pt modelId="{47C677C7-5E2D-4E4D-9220-AF3CD46AB635}" cxnId="{FBC09D8C-543D-42CE-A67C-AADA16B7B3B6}" type="sibTrans">
      <dgm:prSet/>
      <dgm:spPr/>
      <dgm:t>
        <a:bodyPr/>
        <a:lstStyle/>
        <a:p>
          <a:endParaRPr lang="en-US"/>
        </a:p>
      </dgm:t>
    </dgm:pt>
    <dgm:pt modelId="{DFFEB380-3ACF-4DF5-9B3B-6940EB9D869A}" type="pres">
      <dgm:prSet presAssocID="{95CFA9BE-7A86-46CB-9C81-1D918F1BA4F3}" presName="diagram" presStyleCnt="0">
        <dgm:presLayoutVars>
          <dgm:chPref val="1"/>
          <dgm:dir/>
          <dgm:animOne val="branch"/>
          <dgm:animLvl val="lvl"/>
          <dgm:resizeHandles val="exact"/>
        </dgm:presLayoutVars>
      </dgm:prSet>
      <dgm:spPr/>
      <dgm:t>
        <a:bodyPr/>
        <a:lstStyle/>
        <a:p>
          <a:endParaRPr lang="en-US"/>
        </a:p>
      </dgm:t>
    </dgm:pt>
    <dgm:pt modelId="{B41D9074-A99A-4A5C-B82A-BA115A963DE0}" type="pres">
      <dgm:prSet presAssocID="{FEA807AB-3599-458F-B24A-CB18C6421571}" presName="root1" presStyleCnt="0"/>
      <dgm:spPr/>
    </dgm:pt>
    <dgm:pt modelId="{06FE2BA9-7D57-4072-9F37-CB4817EEE006}" type="pres">
      <dgm:prSet presAssocID="{FEA807AB-3599-458F-B24A-CB18C6421571}" presName="LevelOneTextNode" presStyleLbl="node0" presStyleIdx="0" presStyleCnt="1" custScaleX="216265" custScaleY="85969" custLinFactNeighborX="10593">
        <dgm:presLayoutVars>
          <dgm:chPref val="3"/>
        </dgm:presLayoutVars>
      </dgm:prSet>
      <dgm:spPr/>
      <dgm:t>
        <a:bodyPr/>
        <a:lstStyle/>
        <a:p>
          <a:endParaRPr lang="en-US"/>
        </a:p>
      </dgm:t>
    </dgm:pt>
    <dgm:pt modelId="{00AC69E8-067D-4A97-B379-DD764D82E135}" type="pres">
      <dgm:prSet presAssocID="{FEA807AB-3599-458F-B24A-CB18C6421571}" presName="level2hierChild" presStyleCnt="0"/>
      <dgm:spPr/>
    </dgm:pt>
    <dgm:pt modelId="{B2E09386-D100-4456-93C8-9A04D0966E38}" type="pres">
      <dgm:prSet presAssocID="{8D36FC82-522D-4DB3-B0F4-852D80F04D44}" presName="conn2-1" presStyleLbl="parChTrans1D2" presStyleIdx="0" presStyleCnt="1"/>
      <dgm:spPr/>
      <dgm:t>
        <a:bodyPr/>
        <a:lstStyle/>
        <a:p>
          <a:endParaRPr lang="en-US"/>
        </a:p>
      </dgm:t>
    </dgm:pt>
    <dgm:pt modelId="{00547AFB-E50D-497F-B29A-F7E9281DC37E}" type="pres">
      <dgm:prSet presAssocID="{8D36FC82-522D-4DB3-B0F4-852D80F04D44}" presName="connTx" presStyleLbl="parChTrans1D2" presStyleIdx="0" presStyleCnt="1"/>
      <dgm:spPr/>
      <dgm:t>
        <a:bodyPr/>
        <a:lstStyle/>
        <a:p>
          <a:endParaRPr lang="en-US"/>
        </a:p>
      </dgm:t>
    </dgm:pt>
    <dgm:pt modelId="{4D968509-BCD4-47AA-ADC1-6B21F4746AB3}" type="pres">
      <dgm:prSet presAssocID="{234E9B4D-7967-4AD4-9C77-C73D349059B5}" presName="root2" presStyleCnt="0"/>
      <dgm:spPr/>
    </dgm:pt>
    <dgm:pt modelId="{0FE8CBA4-329C-4B10-934C-3C725F75DFE7}" type="pres">
      <dgm:prSet presAssocID="{234E9B4D-7967-4AD4-9C77-C73D349059B5}" presName="LevelTwoTextNode" presStyleLbl="node2" presStyleIdx="0" presStyleCnt="1" custScaleX="217885" custScaleY="148942" custLinFactNeighborX="-6173">
        <dgm:presLayoutVars>
          <dgm:chPref val="3"/>
        </dgm:presLayoutVars>
      </dgm:prSet>
      <dgm:spPr/>
      <dgm:t>
        <a:bodyPr/>
        <a:lstStyle/>
        <a:p>
          <a:endParaRPr lang="en-US"/>
        </a:p>
      </dgm:t>
    </dgm:pt>
    <dgm:pt modelId="{9EEEE470-5BE8-4FA8-86A5-D18005D836DB}" type="pres">
      <dgm:prSet presAssocID="{234E9B4D-7967-4AD4-9C77-C73D349059B5}" presName="level3hierChild" presStyleCnt="0"/>
      <dgm:spPr/>
    </dgm:pt>
  </dgm:ptLst>
  <dgm:cxnLst>
    <dgm:cxn modelId="{8D688048-CF44-4F9E-8B35-63459ACE9ACA}" type="presOf" srcId="{95CFA9BE-7A86-46CB-9C81-1D918F1BA4F3}" destId="{DFFEB380-3ACF-4DF5-9B3B-6940EB9D869A}" srcOrd="0" destOrd="0" presId="urn:microsoft.com/office/officeart/2005/8/layout/hierarchy2"/>
    <dgm:cxn modelId="{807B2921-453D-4775-A805-D7B8B9E376DB}" srcId="{95CFA9BE-7A86-46CB-9C81-1D918F1BA4F3}" destId="{FEA807AB-3599-458F-B24A-CB18C6421571}" srcOrd="0" destOrd="0" parTransId="{2849343D-0F40-485A-AC83-0399B011FAD6}" sibTransId="{AF5F3D2D-99AD-4858-9319-956F5813D520}"/>
    <dgm:cxn modelId="{BE3FFDF4-368E-441F-8BA2-4F6EB5DAD4AD}" type="presOf" srcId="{8D36FC82-522D-4DB3-B0F4-852D80F04D44}" destId="{00547AFB-E50D-497F-B29A-F7E9281DC37E}" srcOrd="1" destOrd="0" presId="urn:microsoft.com/office/officeart/2005/8/layout/hierarchy2"/>
    <dgm:cxn modelId="{FBC09D8C-543D-42CE-A67C-AADA16B7B3B6}" srcId="{FEA807AB-3599-458F-B24A-CB18C6421571}" destId="{234E9B4D-7967-4AD4-9C77-C73D349059B5}" srcOrd="0" destOrd="0" parTransId="{8D36FC82-522D-4DB3-B0F4-852D80F04D44}" sibTransId="{47C677C7-5E2D-4E4D-9220-AF3CD46AB635}"/>
    <dgm:cxn modelId="{E8F2B7C8-D592-4201-883A-C16F3D29D21F}" type="presOf" srcId="{FEA807AB-3599-458F-B24A-CB18C6421571}" destId="{06FE2BA9-7D57-4072-9F37-CB4817EEE006}" srcOrd="0" destOrd="0" presId="urn:microsoft.com/office/officeart/2005/8/layout/hierarchy2"/>
    <dgm:cxn modelId="{E0644D80-0974-4A0A-BB2A-92DA36AE3465}" type="presOf" srcId="{8D36FC82-522D-4DB3-B0F4-852D80F04D44}" destId="{B2E09386-D100-4456-93C8-9A04D0966E38}" srcOrd="0" destOrd="0" presId="urn:microsoft.com/office/officeart/2005/8/layout/hierarchy2"/>
    <dgm:cxn modelId="{DE05F4AA-C15F-4998-99E6-830D6A198B19}" type="presOf" srcId="{234E9B4D-7967-4AD4-9C77-C73D349059B5}" destId="{0FE8CBA4-329C-4B10-934C-3C725F75DFE7}" srcOrd="0" destOrd="0" presId="urn:microsoft.com/office/officeart/2005/8/layout/hierarchy2"/>
    <dgm:cxn modelId="{6F4FA865-74CF-44BB-8AD0-718E1DBF0863}" type="presParOf" srcId="{DFFEB380-3ACF-4DF5-9B3B-6940EB9D869A}" destId="{B41D9074-A99A-4A5C-B82A-BA115A963DE0}" srcOrd="0" destOrd="0" presId="urn:microsoft.com/office/officeart/2005/8/layout/hierarchy2"/>
    <dgm:cxn modelId="{4BED2291-E624-44E1-A8C9-A3421AF78C1C}" type="presParOf" srcId="{B41D9074-A99A-4A5C-B82A-BA115A963DE0}" destId="{06FE2BA9-7D57-4072-9F37-CB4817EEE006}" srcOrd="0" destOrd="0" presId="urn:microsoft.com/office/officeart/2005/8/layout/hierarchy2"/>
    <dgm:cxn modelId="{C04183AD-EA96-4B21-9C85-BD5CA56B0B5D}" type="presParOf" srcId="{B41D9074-A99A-4A5C-B82A-BA115A963DE0}" destId="{00AC69E8-067D-4A97-B379-DD764D82E135}" srcOrd="1" destOrd="0" presId="urn:microsoft.com/office/officeart/2005/8/layout/hierarchy2"/>
    <dgm:cxn modelId="{7E690DE9-4130-4EA7-B73C-9A6ABB222D86}" type="presParOf" srcId="{00AC69E8-067D-4A97-B379-DD764D82E135}" destId="{B2E09386-D100-4456-93C8-9A04D0966E38}" srcOrd="0" destOrd="0" presId="urn:microsoft.com/office/officeart/2005/8/layout/hierarchy2"/>
    <dgm:cxn modelId="{C42F4ABA-12DE-47EE-937A-3BE645CC52D6}" type="presParOf" srcId="{B2E09386-D100-4456-93C8-9A04D0966E38}" destId="{00547AFB-E50D-497F-B29A-F7E9281DC37E}" srcOrd="0" destOrd="0" presId="urn:microsoft.com/office/officeart/2005/8/layout/hierarchy2"/>
    <dgm:cxn modelId="{0B9BF298-951E-4D30-96DB-327F89D1C899}" type="presParOf" srcId="{00AC69E8-067D-4A97-B379-DD764D82E135}" destId="{4D968509-BCD4-47AA-ADC1-6B21F4746AB3}" srcOrd="1" destOrd="0" presId="urn:microsoft.com/office/officeart/2005/8/layout/hierarchy2"/>
    <dgm:cxn modelId="{21F112DB-2138-4096-8386-BBDE7C9FAC1A}" type="presParOf" srcId="{4D968509-BCD4-47AA-ADC1-6B21F4746AB3}" destId="{0FE8CBA4-329C-4B10-934C-3C725F75DFE7}" srcOrd="0" destOrd="0" presId="urn:microsoft.com/office/officeart/2005/8/layout/hierarchy2"/>
    <dgm:cxn modelId="{0FF63D19-8973-4D66-8619-EDE0BC86CAC2}" type="presParOf" srcId="{4D968509-BCD4-47AA-ADC1-6B21F4746AB3}" destId="{9EEEE470-5BE8-4FA8-86A5-D18005D836DB}" srcOrd="1" destOrd="0" presId="urn:microsoft.com/office/officeart/2005/8/layout/hierarchy2"/>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7830204" cy="1371600"/>
        <a:chOff x="0" y="0"/>
        <a:chExt cx="7830204" cy="1371600"/>
      </a:xfrm>
    </dsp:grpSpPr>
    <dsp:sp modelId="{06FE2BA9-7D57-4072-9F37-CB4817EEE006}">
      <dsp:nvSpPr>
        <dsp:cNvPr id="3" name="Rounded Rectangle 2"/>
        <dsp:cNvSpPr/>
      </dsp:nvSpPr>
      <dsp:spPr bwMode="white">
        <a:xfrm>
          <a:off x="174099" y="332568"/>
          <a:ext cx="3554380" cy="706463"/>
        </a:xfrm>
        <a:prstGeom prst="roundRect">
          <a:avLst>
            <a:gd name="adj" fmla="val 1000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hemeClr val="lt1"/>
        </a:lnRef>
        <a:fillRef idx="2">
          <a:schemeClr val="accent1"/>
        </a:fillRef>
        <a:effectRef idx="1">
          <a:scrgbClr r="0" g="0" b="0"/>
        </a:effectRef>
        <a:fontRef idx="minor">
          <a:schemeClr val="dk1"/>
        </a:fontRef>
      </dsp:style>
      <dsp:txBody>
        <a:bodyPr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a:latin typeface="Times New Roman" panose="02020603050405020304" pitchFamily="18" charset="0"/>
              <a:cs typeface="Times New Roman" panose="02020603050405020304" pitchFamily="18" charset="0"/>
            </a:rPr>
            <a:t>Vật đặt ở vị trí nào thì thấu kính hội tụ cho ảnh thật</a:t>
          </a:r>
          <a:endParaRPr lang="en-US" sz="2400"/>
        </a:p>
      </dsp:txBody>
      <dsp:txXfrm>
        <a:off x="174099" y="332568"/>
        <a:ext cx="3554380" cy="706463"/>
      </dsp:txXfrm>
    </dsp:sp>
    <dsp:sp modelId="{B2E09386-D100-4456-93C8-9A04D0966E38}">
      <dsp:nvSpPr>
        <dsp:cNvPr id="4" name="Freeform 3"/>
        <dsp:cNvSpPr/>
      </dsp:nvSpPr>
      <dsp:spPr bwMode="white">
        <a:xfrm>
          <a:off x="3728478" y="632515"/>
          <a:ext cx="332423" cy="107843"/>
        </a:xfrm>
        <a:custGeom>
          <a:avLst/>
          <a:gdLst/>
          <a:ahLst/>
          <a:cxnLst/>
          <a:pathLst>
            <a:path w="524" h="170">
              <a:moveTo>
                <a:pt x="0" y="84"/>
              </a:moveTo>
              <a:lnTo>
                <a:pt x="523" y="86"/>
              </a:lnTo>
            </a:path>
          </a:pathLst>
        </a:custGeom>
      </dsp:spPr>
      <dsp:style>
        <a:lnRef idx="2">
          <a:schemeClr val="accent2"/>
        </a:lnRef>
        <a:fillRef idx="0">
          <a:schemeClr val="accent3">
            <a:tint val="90000"/>
          </a:schemeClr>
        </a:fillRef>
        <a:effectRef idx="0">
          <a:scrgbClr r="0" g="0" b="0"/>
        </a:effectRef>
        <a:fontRef idx="minor"/>
      </dsp:style>
      <dsp:txBody>
        <a:bodyPr lIns="12700" tIns="0" rIns="12700" bIns="0" anchor="ctr"/>
        <a:lstStyle>
          <a:lvl1pPr algn="ctr">
            <a:defRPr sz="700"/>
          </a:lvl1pPr>
          <a:lvl2pPr marL="57150" indent="-57150" algn="ctr">
            <a:defRPr sz="500"/>
          </a:lvl2pPr>
          <a:lvl3pPr marL="114300" indent="-57150" algn="ctr">
            <a:defRPr sz="500"/>
          </a:lvl3pPr>
          <a:lvl4pPr marL="171450" indent="-57150" algn="ctr">
            <a:defRPr sz="500"/>
          </a:lvl4pPr>
          <a:lvl5pPr marL="228600" indent="-57150" algn="ctr">
            <a:defRPr sz="500"/>
          </a:lvl5pPr>
          <a:lvl6pPr marL="285750" indent="-57150" algn="ctr">
            <a:defRPr sz="500"/>
          </a:lvl6pPr>
          <a:lvl7pPr marL="342900" indent="-57150" algn="ctr">
            <a:defRPr sz="500"/>
          </a:lvl7pPr>
          <a:lvl8pPr marL="400050" indent="-57150" algn="ctr">
            <a:defRPr sz="500"/>
          </a:lvl8pPr>
          <a:lvl9pPr marL="457200" indent="-57150" algn="ctr">
            <a:defRPr sz="500"/>
          </a:lvl9pPr>
        </a:lstStyle>
        <a:p>
          <a:pPr lvl="0">
            <a:lnSpc>
              <a:spcPct val="100000"/>
            </a:lnSpc>
            <a:spcBef>
              <a:spcPct val="0"/>
            </a:spcBef>
            <a:spcAft>
              <a:spcPct val="35000"/>
            </a:spcAft>
          </a:pPr>
          <a:endParaRPr lang="en-US">
            <a:solidFill>
              <a:schemeClr val="tx1"/>
            </a:solidFill>
          </a:endParaRPr>
        </a:p>
      </dsp:txBody>
      <dsp:txXfrm>
        <a:off x="3728478" y="632515"/>
        <a:ext cx="332423" cy="107843"/>
      </dsp:txXfrm>
    </dsp:sp>
    <dsp:sp modelId="{0FE8CBA4-329C-4B10-934C-3C725F75DFE7}">
      <dsp:nvSpPr>
        <dsp:cNvPr id="5" name="Rounded Rectangle 4"/>
        <dsp:cNvSpPr/>
      </dsp:nvSpPr>
      <dsp:spPr bwMode="white">
        <a:xfrm>
          <a:off x="4060900" y="75097"/>
          <a:ext cx="3618412" cy="1223953"/>
        </a:xfrm>
        <a:prstGeom prst="roundRect">
          <a:avLst>
            <a:gd name="adj" fmla="val 1000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hemeClr val="lt1"/>
        </a:lnRef>
        <a:fillRef idx="2">
          <a:schemeClr val="accent2"/>
        </a:fillRef>
        <a:effectRef idx="1">
          <a:scrgbClr r="0" g="0" b="0"/>
        </a:effectRef>
        <a:fontRef idx="minor">
          <a:schemeClr val="dk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just">
            <a:lnSpc>
              <a:spcPct val="100000"/>
            </a:lnSpc>
            <a:spcBef>
              <a:spcPct val="0"/>
            </a:spcBef>
            <a:spcAft>
              <a:spcPts val="0"/>
            </a:spcAft>
          </a:pPr>
          <a:r>
            <a:rPr lang="en-US" sz="2000">
              <a:solidFill>
                <a:srgbClr val="FF0000"/>
              </a:solidFill>
              <a:latin typeface="Times New Roman" panose="02020603050405020304" pitchFamily="18" charset="0"/>
              <a:cs typeface="Times New Roman" panose="02020603050405020304" pitchFamily="18" charset="0"/>
            </a:rPr>
            <a:t>A) </a:t>
          </a:r>
          <a:r>
            <a:rPr lang="en-US" sz="2000">
              <a:latin typeface="Times New Roman" panose="02020603050405020304" pitchFamily="18" charset="0"/>
              <a:cs typeface="Times New Roman" panose="02020603050405020304" pitchFamily="18" charset="0"/>
            </a:rPr>
            <a:t>Rất gần TK</a:t>
          </a:r>
          <a:endParaRPr lang="en-US" sz="2000"/>
        </a:p>
        <a:p>
          <a:pPr lvl="0" algn="just">
            <a:lnSpc>
              <a:spcPct val="100000"/>
            </a:lnSpc>
            <a:spcBef>
              <a:spcPct val="0"/>
            </a:spcBef>
            <a:spcAft>
              <a:spcPts val="0"/>
            </a:spcAft>
          </a:pPr>
          <a:r>
            <a:rPr lang="en-US" sz="2000">
              <a:solidFill>
                <a:srgbClr val="FF0000"/>
              </a:solidFill>
              <a:latin typeface="Times New Roman" panose="02020603050405020304" pitchFamily="18" charset="0"/>
              <a:cs typeface="Times New Roman" panose="02020603050405020304" pitchFamily="18" charset="0"/>
            </a:rPr>
            <a:t>B) </a:t>
          </a:r>
          <a:r>
            <a:rPr lang="en-US" sz="2000">
              <a:latin typeface="Times New Roman" panose="02020603050405020304" pitchFamily="18" charset="0"/>
              <a:cs typeface="Times New Roman" panose="02020603050405020304" pitchFamily="18" charset="0"/>
            </a:rPr>
            <a:t>Trong khoảng tiêu cự của TK</a:t>
          </a:r>
          <a:endParaRPr lang="en-US" sz="2000"/>
        </a:p>
        <a:p>
          <a:pPr lvl="0" algn="just">
            <a:lnSpc>
              <a:spcPct val="100000"/>
            </a:lnSpc>
            <a:spcBef>
              <a:spcPct val="0"/>
            </a:spcBef>
            <a:spcAft>
              <a:spcPts val="0"/>
            </a:spcAft>
          </a:pPr>
          <a:r>
            <a:rPr lang="en-US" sz="2000">
              <a:solidFill>
                <a:srgbClr val="FF0000"/>
              </a:solidFill>
              <a:latin typeface="Times New Roman" panose="02020603050405020304" pitchFamily="18" charset="0"/>
              <a:cs typeface="Times New Roman" panose="02020603050405020304" pitchFamily="18" charset="0"/>
            </a:rPr>
            <a:t>C) </a:t>
          </a:r>
          <a:r>
            <a:rPr lang="en-US" sz="2000">
              <a:latin typeface="Times New Roman" panose="02020603050405020304" pitchFamily="18" charset="0"/>
              <a:cs typeface="Times New Roman" panose="02020603050405020304" pitchFamily="18" charset="0"/>
            </a:rPr>
            <a:t>Vuông góc với TK</a:t>
          </a:r>
          <a:endParaRPr lang="en-US" sz="2000"/>
        </a:p>
        <a:p>
          <a:pPr lvl="0" algn="just">
            <a:lnSpc>
              <a:spcPct val="100000"/>
            </a:lnSpc>
            <a:spcBef>
              <a:spcPct val="0"/>
            </a:spcBef>
            <a:spcAft>
              <a:spcPts val="0"/>
            </a:spcAft>
          </a:pPr>
          <a:r>
            <a:rPr lang="en-US" sz="2000">
              <a:solidFill>
                <a:srgbClr val="FF0000"/>
              </a:solidFill>
              <a:latin typeface="Times New Roman" panose="02020603050405020304" pitchFamily="18" charset="0"/>
              <a:cs typeface="Times New Roman" panose="02020603050405020304" pitchFamily="18" charset="0"/>
            </a:rPr>
            <a:t>D) </a:t>
          </a:r>
          <a:r>
            <a:rPr lang="en-US" sz="2000">
              <a:latin typeface="Times New Roman" panose="02020603050405020304" pitchFamily="18" charset="0"/>
              <a:cs typeface="Times New Roman" panose="02020603050405020304" pitchFamily="18" charset="0"/>
            </a:rPr>
            <a:t>Ngoài khoảng tiêu cự của TK</a:t>
          </a:r>
          <a:endParaRPr lang="en-US" sz="2000"/>
        </a:p>
      </dsp:txBody>
      <dsp:txXfrm>
        <a:off x="4060900" y="75097"/>
        <a:ext cx="3618412" cy="1223953"/>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001000" cy="1371600"/>
        <a:chOff x="0" y="0"/>
        <a:chExt cx="8001000" cy="1371600"/>
      </a:xfrm>
    </dsp:grpSpPr>
    <dsp:sp modelId="{06FE2BA9-7D57-4072-9F37-CB4817EEE006}">
      <dsp:nvSpPr>
        <dsp:cNvPr id="3" name="Rounded Rectangle 2"/>
        <dsp:cNvSpPr/>
      </dsp:nvSpPr>
      <dsp:spPr bwMode="white">
        <a:xfrm>
          <a:off x="179953" y="320692"/>
          <a:ext cx="3673883" cy="730215"/>
        </a:xfrm>
        <a:prstGeom prst="roundRect">
          <a:avLst>
            <a:gd name="adj" fmla="val 1000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hemeClr val="lt1"/>
        </a:lnRef>
        <a:fillRef idx="2">
          <a:schemeClr val="accent2"/>
        </a:fillRef>
        <a:effectRef idx="1">
          <a:scrgbClr r="0" g="0" b="0"/>
        </a:effectRef>
        <a:fontRef idx="minor">
          <a:schemeClr val="dk1"/>
        </a:fontRef>
      </dsp:style>
      <dsp:txBody>
        <a:bodyPr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a:latin typeface="Times New Roman" panose="02020603050405020304" pitchFamily="18" charset="0"/>
              <a:cs typeface="Times New Roman" panose="02020603050405020304" pitchFamily="18" charset="0"/>
            </a:rPr>
            <a:t>Thấu kính hội tụ cho ảnh thật nhỏ hơn vật khi</a:t>
          </a:r>
        </a:p>
      </dsp:txBody>
      <dsp:txXfrm>
        <a:off x="179953" y="320692"/>
        <a:ext cx="3673883" cy="730215"/>
      </dsp:txXfrm>
    </dsp:sp>
    <dsp:sp modelId="{B2E09386-D100-4456-93C8-9A04D0966E38}">
      <dsp:nvSpPr>
        <dsp:cNvPr id="4" name="Freeform 3"/>
        <dsp:cNvSpPr/>
      </dsp:nvSpPr>
      <dsp:spPr bwMode="white">
        <a:xfrm>
          <a:off x="3853835" y="630065"/>
          <a:ext cx="293737" cy="111469"/>
        </a:xfrm>
        <a:custGeom>
          <a:avLst/>
          <a:gdLst/>
          <a:ahLst/>
          <a:cxnLst/>
          <a:pathLst>
            <a:path w="463" h="176">
              <a:moveTo>
                <a:pt x="0" y="88"/>
              </a:moveTo>
              <a:lnTo>
                <a:pt x="463" y="88"/>
              </a:lnTo>
            </a:path>
          </a:pathLst>
        </a:custGeom>
      </dsp:spPr>
      <dsp:style>
        <a:lnRef idx="2">
          <a:schemeClr val="accent4"/>
        </a:lnRef>
        <a:fillRef idx="0">
          <a:schemeClr val="accent2">
            <a:tint val="90000"/>
          </a:schemeClr>
        </a:fillRef>
        <a:effectRef idx="0">
          <a:scrgbClr r="0" g="0" b="0"/>
        </a:effectRef>
        <a:fontRef idx="minor"/>
      </dsp:style>
      <dsp:txBody>
        <a:bodyPr lIns="12700" tIns="0" rIns="12700" bIns="0" anchor="ctr"/>
        <a:lstStyle>
          <a:lvl1pPr algn="ctr">
            <a:defRPr sz="700"/>
          </a:lvl1pPr>
          <a:lvl2pPr marL="57150" indent="-57150" algn="ctr">
            <a:defRPr sz="500"/>
          </a:lvl2pPr>
          <a:lvl3pPr marL="114300" indent="-57150" algn="ctr">
            <a:defRPr sz="500"/>
          </a:lvl3pPr>
          <a:lvl4pPr marL="171450" indent="-57150" algn="ctr">
            <a:defRPr sz="500"/>
          </a:lvl4pPr>
          <a:lvl5pPr marL="228600" indent="-57150" algn="ctr">
            <a:defRPr sz="500"/>
          </a:lvl5pPr>
          <a:lvl6pPr marL="285750" indent="-57150" algn="ctr">
            <a:defRPr sz="500"/>
          </a:lvl6pPr>
          <a:lvl7pPr marL="342900" indent="-57150" algn="ctr">
            <a:defRPr sz="500"/>
          </a:lvl7pPr>
          <a:lvl8pPr marL="400050" indent="-57150" algn="ctr">
            <a:defRPr sz="500"/>
          </a:lvl8pPr>
          <a:lvl9pPr marL="457200" indent="-57150" algn="ctr">
            <a:defRPr sz="500"/>
          </a:lvl9pPr>
        </a:lstStyle>
        <a:p>
          <a:pPr lvl="0">
            <a:lnSpc>
              <a:spcPct val="100000"/>
            </a:lnSpc>
            <a:spcBef>
              <a:spcPct val="0"/>
            </a:spcBef>
            <a:spcAft>
              <a:spcPct val="35000"/>
            </a:spcAft>
          </a:pPr>
          <a:endParaRPr lang="en-US">
            <a:solidFill>
              <a:schemeClr val="tx1"/>
            </a:solidFill>
          </a:endParaRPr>
        </a:p>
      </dsp:txBody>
      <dsp:txXfrm>
        <a:off x="3853835" y="630065"/>
        <a:ext cx="293737" cy="111469"/>
      </dsp:txXfrm>
    </dsp:sp>
    <dsp:sp modelId="{0FE8CBA4-329C-4B10-934C-3C725F75DFE7}">
      <dsp:nvSpPr>
        <dsp:cNvPr id="5" name="Rounded Rectangle 4"/>
        <dsp:cNvSpPr/>
      </dsp:nvSpPr>
      <dsp:spPr bwMode="white">
        <a:xfrm>
          <a:off x="4147573" y="53248"/>
          <a:ext cx="3647602" cy="1265104"/>
        </a:xfrm>
        <a:prstGeom prst="roundRect">
          <a:avLst>
            <a:gd name="adj" fmla="val 1000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hemeClr val="lt1"/>
        </a:lnRef>
        <a:fillRef idx="2">
          <a:schemeClr val="accent4"/>
        </a:fillRef>
        <a:effectRef idx="1">
          <a:scrgbClr r="0" g="0" b="0"/>
        </a:effectRef>
        <a:fontRef idx="minor">
          <a:schemeClr val="dk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just">
            <a:lnSpc>
              <a:spcPct val="100000"/>
            </a:lnSpc>
            <a:spcBef>
              <a:spcPct val="0"/>
            </a:spcBef>
            <a:spcAft>
              <a:spcPts val="0"/>
            </a:spcAft>
          </a:pPr>
          <a:r>
            <a:rPr lang="en-US" sz="2000" dirty="0">
              <a:solidFill>
                <a:srgbClr val="FF0000"/>
              </a:solidFill>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d &gt; f</a:t>
          </a:r>
          <a:endParaRPr lang="en-US" sz="2000" dirty="0">
            <a:latin typeface="Times New Roman" panose="02020603050405020304" pitchFamily="18" charset="0"/>
            <a:cs typeface="Times New Roman" panose="02020603050405020304" pitchFamily="18" charset="0"/>
          </a:endParaRPr>
        </a:p>
        <a:p>
          <a:pPr lvl="0" algn="just">
            <a:lnSpc>
              <a:spcPct val="100000"/>
            </a:lnSpc>
            <a:spcBef>
              <a:spcPct val="0"/>
            </a:spcBef>
            <a:spcAft>
              <a:spcPts val="0"/>
            </a:spcAft>
          </a:pPr>
          <a:r>
            <a:rPr lang="en-US" sz="2000" dirty="0">
              <a:solidFill>
                <a:srgbClr val="FF0000"/>
              </a:solidFill>
              <a:latin typeface="Times New Roman" panose="02020603050405020304" pitchFamily="18" charset="0"/>
              <a:cs typeface="Times New Roman" panose="02020603050405020304" pitchFamily="18" charset="0"/>
            </a:rPr>
            <a:t>B) </a:t>
          </a:r>
          <a:r>
            <a:rPr lang="en-US" sz="2000" dirty="0">
              <a:solidFill>
                <a:schemeClr val="tx1"/>
              </a:solidFill>
              <a:latin typeface="Times New Roman" panose="02020603050405020304" pitchFamily="18" charset="0"/>
              <a:cs typeface="Times New Roman" panose="02020603050405020304" pitchFamily="18" charset="0"/>
            </a:rPr>
            <a:t>d &gt; 2f</a:t>
          </a:r>
          <a:endParaRPr lang="en-US" sz="2000" dirty="0">
            <a:latin typeface="Times New Roman" panose="02020603050405020304" pitchFamily="18" charset="0"/>
            <a:cs typeface="Times New Roman" panose="02020603050405020304" pitchFamily="18" charset="0"/>
          </a:endParaRPr>
        </a:p>
        <a:p>
          <a:pPr lvl="0" algn="just">
            <a:lnSpc>
              <a:spcPct val="100000"/>
            </a:lnSpc>
            <a:spcBef>
              <a:spcPct val="0"/>
            </a:spcBef>
            <a:spcAft>
              <a:spcPts val="0"/>
            </a:spcAft>
          </a:pPr>
          <a:r>
            <a:rPr lang="en-US" sz="2000" dirty="0">
              <a:solidFill>
                <a:srgbClr val="FF0000"/>
              </a:solidFill>
              <a:latin typeface="Times New Roman" panose="02020603050405020304" pitchFamily="18" charset="0"/>
              <a:cs typeface="Times New Roman" panose="02020603050405020304" pitchFamily="18" charset="0"/>
            </a:rPr>
            <a:t>C) </a:t>
          </a:r>
          <a:r>
            <a:rPr lang="en-US" sz="2000" dirty="0">
              <a:latin typeface="Times New Roman" panose="02020603050405020304" pitchFamily="18" charset="0"/>
              <a:cs typeface="Times New Roman" panose="02020603050405020304" pitchFamily="18" charset="0"/>
            </a:rPr>
            <a:t>d &lt; f</a:t>
          </a:r>
          <a:endParaRPr lang="en-US" sz="2000" dirty="0">
            <a:latin typeface="Times New Roman" panose="02020603050405020304" pitchFamily="18" charset="0"/>
            <a:cs typeface="Times New Roman" panose="02020603050405020304" pitchFamily="18" charset="0"/>
          </a:endParaRPr>
        </a:p>
        <a:p>
          <a:pPr lvl="0" algn="just">
            <a:lnSpc>
              <a:spcPct val="100000"/>
            </a:lnSpc>
            <a:spcBef>
              <a:spcPct val="0"/>
            </a:spcBef>
            <a:spcAft>
              <a:spcPts val="0"/>
            </a:spcAft>
          </a:pPr>
          <a:r>
            <a:rPr lang="en-US" sz="2000" dirty="0">
              <a:solidFill>
                <a:srgbClr val="FF0000"/>
              </a:solidFill>
              <a:latin typeface="Times New Roman" panose="02020603050405020304" pitchFamily="18" charset="0"/>
              <a:cs typeface="Times New Roman" panose="02020603050405020304" pitchFamily="18" charset="0"/>
            </a:rPr>
            <a:t>D) </a:t>
          </a:r>
          <a:r>
            <a:rPr lang="en-US" sz="2000" dirty="0">
              <a:solidFill>
                <a:schemeClr val="tx1"/>
              </a:solidFill>
              <a:latin typeface="Times New Roman" panose="02020603050405020304" pitchFamily="18" charset="0"/>
              <a:cs typeface="Times New Roman" panose="02020603050405020304" pitchFamily="18" charset="0"/>
            </a:rPr>
            <a:t>f </a:t>
          </a:r>
          <a:r>
            <a:rPr lang="en-US" sz="2000" dirty="0">
              <a:latin typeface="Times New Roman" panose="02020603050405020304" pitchFamily="18" charset="0"/>
              <a:cs typeface="Times New Roman" panose="02020603050405020304" pitchFamily="18" charset="0"/>
            </a:rPr>
            <a:t>&lt; d &lt; 2f</a:t>
          </a:r>
        </a:p>
      </dsp:txBody>
      <dsp:txXfrm>
        <a:off x="4147573" y="53248"/>
        <a:ext cx="3647602" cy="1265104"/>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7924800" cy="1371600"/>
        <a:chOff x="0" y="0"/>
        <a:chExt cx="7924800" cy="1371600"/>
      </a:xfrm>
    </dsp:grpSpPr>
    <dsp:sp modelId="{06FE2BA9-7D57-4072-9F37-CB4817EEE006}">
      <dsp:nvSpPr>
        <dsp:cNvPr id="3" name="Rounded Rectangle 2"/>
        <dsp:cNvSpPr/>
      </dsp:nvSpPr>
      <dsp:spPr bwMode="white">
        <a:xfrm>
          <a:off x="154161" y="304254"/>
          <a:ext cx="3720193" cy="763092"/>
        </a:xfrm>
        <a:prstGeom prst="roundRect">
          <a:avLst>
            <a:gd name="adj" fmla="val 1000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hemeClr val="lt1"/>
        </a:lnRef>
        <a:fillRef idx="2">
          <a:schemeClr val="accent3"/>
        </a:fillRef>
        <a:effectRef idx="1">
          <a:scrgbClr r="0" g="0" b="0"/>
        </a:effectRef>
        <a:fontRef idx="minor">
          <a:schemeClr val="dk1"/>
        </a:fontRef>
      </dsp:style>
      <dsp:txBody>
        <a:bodyPr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a:latin typeface="Times New Roman" panose="02020603050405020304" pitchFamily="18" charset="0"/>
              <a:cs typeface="Times New Roman" panose="02020603050405020304" pitchFamily="18" charset="0"/>
            </a:rPr>
            <a:t>Khi nào thấu kính hội tụ cho ảnh ảo</a:t>
          </a:r>
          <a:endParaRPr lang="en-US" sz="2400"/>
        </a:p>
      </dsp:txBody>
      <dsp:txXfrm>
        <a:off x="154161" y="304254"/>
        <a:ext cx="3720193" cy="763092"/>
      </dsp:txXfrm>
    </dsp:sp>
    <dsp:sp modelId="{B2E09386-D100-4456-93C8-9A04D0966E38}">
      <dsp:nvSpPr>
        <dsp:cNvPr id="4" name="Freeform 3"/>
        <dsp:cNvSpPr/>
      </dsp:nvSpPr>
      <dsp:spPr bwMode="white">
        <a:xfrm>
          <a:off x="3874354" y="638054"/>
          <a:ext cx="287424" cy="95493"/>
        </a:xfrm>
        <a:custGeom>
          <a:avLst/>
          <a:gdLst/>
          <a:ahLst/>
          <a:cxnLst/>
          <a:pathLst>
            <a:path w="453" h="150">
              <a:moveTo>
                <a:pt x="0" y="75"/>
              </a:moveTo>
              <a:lnTo>
                <a:pt x="453" y="75"/>
              </a:lnTo>
            </a:path>
          </a:pathLst>
        </a:custGeom>
      </dsp:spPr>
      <dsp:style>
        <a:lnRef idx="2">
          <a:schemeClr val="accent5"/>
        </a:lnRef>
        <a:fillRef idx="0">
          <a:schemeClr val="accent4">
            <a:tint val="90000"/>
          </a:schemeClr>
        </a:fillRef>
        <a:effectRef idx="0">
          <a:scrgbClr r="0" g="0" b="0"/>
        </a:effectRef>
        <a:fontRef idx="minor"/>
      </dsp:style>
      <dsp:txBody>
        <a:bodyPr lIns="12700" tIns="0" rIns="12700" bIns="0" anchor="ctr"/>
        <a:lstStyle>
          <a:lvl1pPr algn="ctr">
            <a:defRPr sz="600"/>
          </a:lvl1pPr>
          <a:lvl2pPr marL="57150" indent="-57150" algn="ctr">
            <a:defRPr sz="500"/>
          </a:lvl2pPr>
          <a:lvl3pPr marL="114300" indent="-57150" algn="ctr">
            <a:defRPr sz="500"/>
          </a:lvl3pPr>
          <a:lvl4pPr marL="171450" indent="-57150" algn="ctr">
            <a:defRPr sz="500"/>
          </a:lvl4pPr>
          <a:lvl5pPr marL="228600" indent="-57150" algn="ctr">
            <a:defRPr sz="500"/>
          </a:lvl5pPr>
          <a:lvl6pPr marL="285750" indent="-57150" algn="ctr">
            <a:defRPr sz="500"/>
          </a:lvl6pPr>
          <a:lvl7pPr marL="342900" indent="-57150" algn="ctr">
            <a:defRPr sz="500"/>
          </a:lvl7pPr>
          <a:lvl8pPr marL="400050" indent="-57150" algn="ctr">
            <a:defRPr sz="500"/>
          </a:lvl8pPr>
          <a:lvl9pPr marL="457200" indent="-57150" algn="ctr">
            <a:defRPr sz="500"/>
          </a:lvl9pPr>
        </a:lstStyle>
        <a:p>
          <a:pPr lvl="0">
            <a:lnSpc>
              <a:spcPct val="100000"/>
            </a:lnSpc>
            <a:spcBef>
              <a:spcPct val="0"/>
            </a:spcBef>
            <a:spcAft>
              <a:spcPct val="35000"/>
            </a:spcAft>
          </a:pPr>
          <a:endParaRPr lang="en-US">
            <a:solidFill>
              <a:schemeClr val="tx1"/>
            </a:solidFill>
          </a:endParaRPr>
        </a:p>
      </dsp:txBody>
      <dsp:txXfrm>
        <a:off x="3874354" y="638054"/>
        <a:ext cx="287424" cy="95493"/>
      </dsp:txXfrm>
    </dsp:sp>
    <dsp:sp modelId="{0FE8CBA4-329C-4B10-934C-3C725F75DFE7}">
      <dsp:nvSpPr>
        <dsp:cNvPr id="5" name="Rounded Rectangle 4"/>
        <dsp:cNvSpPr/>
      </dsp:nvSpPr>
      <dsp:spPr bwMode="white">
        <a:xfrm>
          <a:off x="4161778" y="75327"/>
          <a:ext cx="3622484" cy="1220946"/>
        </a:xfrm>
        <a:prstGeom prst="roundRect">
          <a:avLst>
            <a:gd name="adj" fmla="val 1000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hemeClr val="lt1"/>
        </a:lnRef>
        <a:fillRef idx="2">
          <a:schemeClr val="accent5"/>
        </a:fillRef>
        <a:effectRef idx="1">
          <a:scrgbClr r="0" g="0" b="0"/>
        </a:effectRef>
        <a:fontRef idx="minor">
          <a:schemeClr val="dk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just">
            <a:lnSpc>
              <a:spcPct val="100000"/>
            </a:lnSpc>
            <a:spcBef>
              <a:spcPct val="0"/>
            </a:spcBef>
            <a:spcAft>
              <a:spcPts val="0"/>
            </a:spcAft>
          </a:pPr>
          <a:r>
            <a:rPr lang="en-US" sz="2000">
              <a:solidFill>
                <a:srgbClr val="FF0000"/>
              </a:solidFill>
              <a:latin typeface="Times New Roman" panose="02020603050405020304" pitchFamily="18" charset="0"/>
              <a:cs typeface="Times New Roman" panose="02020603050405020304" pitchFamily="18" charset="0"/>
            </a:rPr>
            <a:t>A) </a:t>
          </a:r>
          <a:r>
            <a:rPr lang="en-US" sz="2000">
              <a:latin typeface="Times New Roman" panose="02020603050405020304" pitchFamily="18" charset="0"/>
              <a:cs typeface="Times New Roman" panose="02020603050405020304" pitchFamily="18" charset="0"/>
            </a:rPr>
            <a:t>d &gt; f</a:t>
          </a:r>
          <a:endParaRPr lang="en-US" sz="2000">
            <a:latin typeface="Times New Roman" panose="02020603050405020304" pitchFamily="18" charset="0"/>
            <a:cs typeface="Times New Roman" panose="02020603050405020304" pitchFamily="18" charset="0"/>
          </a:endParaRPr>
        </a:p>
        <a:p>
          <a:pPr lvl="0" algn="just">
            <a:lnSpc>
              <a:spcPct val="100000"/>
            </a:lnSpc>
            <a:spcBef>
              <a:spcPct val="0"/>
            </a:spcBef>
            <a:spcAft>
              <a:spcPts val="0"/>
            </a:spcAft>
          </a:pPr>
          <a:r>
            <a:rPr lang="en-US" sz="2000">
              <a:solidFill>
                <a:srgbClr val="FF0000"/>
              </a:solidFill>
              <a:latin typeface="Times New Roman" panose="02020603050405020304" pitchFamily="18" charset="0"/>
              <a:cs typeface="Times New Roman" panose="02020603050405020304" pitchFamily="18" charset="0"/>
            </a:rPr>
            <a:t>B)  </a:t>
          </a:r>
          <a:r>
            <a:rPr lang="en-US" sz="2000">
              <a:latin typeface="Times New Roman" panose="02020603050405020304" pitchFamily="18" charset="0"/>
              <a:cs typeface="Times New Roman" panose="02020603050405020304" pitchFamily="18" charset="0"/>
            </a:rPr>
            <a:t>f&lt; d &lt;2 f</a:t>
          </a:r>
          <a:endParaRPr lang="en-US" sz="2000">
            <a:latin typeface="Times New Roman" panose="02020603050405020304" pitchFamily="18" charset="0"/>
            <a:cs typeface="Times New Roman" panose="02020603050405020304" pitchFamily="18" charset="0"/>
          </a:endParaRPr>
        </a:p>
        <a:p>
          <a:pPr lvl="0" algn="just">
            <a:lnSpc>
              <a:spcPct val="100000"/>
            </a:lnSpc>
            <a:spcBef>
              <a:spcPct val="0"/>
            </a:spcBef>
            <a:spcAft>
              <a:spcPts val="0"/>
            </a:spcAft>
          </a:pPr>
          <a:r>
            <a:rPr lang="en-US" sz="2000">
              <a:solidFill>
                <a:srgbClr val="FF0000"/>
              </a:solidFill>
              <a:latin typeface="Times New Roman" panose="02020603050405020304" pitchFamily="18" charset="0"/>
              <a:cs typeface="Times New Roman" panose="02020603050405020304" pitchFamily="18" charset="0"/>
            </a:rPr>
            <a:t>C) </a:t>
          </a:r>
          <a:r>
            <a:rPr lang="en-US" sz="2000">
              <a:latin typeface="Times New Roman" panose="02020603050405020304" pitchFamily="18" charset="0"/>
              <a:cs typeface="Times New Roman" panose="02020603050405020304" pitchFamily="18" charset="0"/>
            </a:rPr>
            <a:t>d &lt; f</a:t>
          </a:r>
          <a:endParaRPr lang="en-US" sz="2000">
            <a:latin typeface="Times New Roman" panose="02020603050405020304" pitchFamily="18" charset="0"/>
            <a:cs typeface="Times New Roman" panose="02020603050405020304" pitchFamily="18" charset="0"/>
          </a:endParaRPr>
        </a:p>
        <a:p>
          <a:pPr lvl="0" algn="just">
            <a:lnSpc>
              <a:spcPct val="100000"/>
            </a:lnSpc>
            <a:spcBef>
              <a:spcPct val="0"/>
            </a:spcBef>
            <a:spcAft>
              <a:spcPts val="0"/>
            </a:spcAft>
          </a:pPr>
          <a:r>
            <a:rPr lang="en-US" sz="2000">
              <a:solidFill>
                <a:srgbClr val="FF0000"/>
              </a:solidFill>
              <a:latin typeface="Times New Roman" panose="02020603050405020304" pitchFamily="18" charset="0"/>
              <a:cs typeface="Times New Roman" panose="02020603050405020304" pitchFamily="18" charset="0"/>
            </a:rPr>
            <a:t>D) </a:t>
          </a:r>
          <a:r>
            <a:rPr lang="en-US" sz="2000">
              <a:latin typeface="Times New Roman" panose="02020603050405020304" pitchFamily="18" charset="0"/>
              <a:cs typeface="Times New Roman" panose="02020603050405020304" pitchFamily="18" charset="0"/>
            </a:rPr>
            <a:t>d &gt; 2f</a:t>
          </a:r>
        </a:p>
      </dsp:txBody>
      <dsp:txXfrm>
        <a:off x="4161778" y="75327"/>
        <a:ext cx="3622484" cy="1220946"/>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7924800" cy="1371600"/>
        <a:chOff x="0" y="0"/>
        <a:chExt cx="7924800" cy="1371600"/>
      </a:xfrm>
    </dsp:grpSpPr>
    <dsp:sp modelId="{06FE2BA9-7D57-4072-9F37-CB4817EEE006}">
      <dsp:nvSpPr>
        <dsp:cNvPr id="3" name="Rounded Rectangle 2"/>
        <dsp:cNvSpPr/>
      </dsp:nvSpPr>
      <dsp:spPr bwMode="white">
        <a:xfrm>
          <a:off x="177048" y="326585"/>
          <a:ext cx="3614588" cy="718430"/>
        </a:xfrm>
        <a:prstGeom prst="roundRect">
          <a:avLst>
            <a:gd name="adj" fmla="val 1000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hemeClr val="lt1"/>
        </a:lnRef>
        <a:fillRef idx="2">
          <a:schemeClr val="accent4"/>
        </a:fillRef>
        <a:effectRef idx="1">
          <a:scrgbClr r="0" g="0" b="0"/>
        </a:effectRef>
        <a:fontRef idx="minor">
          <a:schemeClr val="dk1"/>
        </a:fontRef>
      </dsp:style>
      <dsp:txBody>
        <a:bodyPr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a:latin typeface="Times New Roman" panose="02020603050405020304" pitchFamily="18" charset="0"/>
              <a:cs typeface="Times New Roman" panose="02020603050405020304" pitchFamily="18" charset="0"/>
            </a:rPr>
            <a:t>Ảnh ảo của thấu kính hội tụ có tính chất gì?</a:t>
          </a:r>
        </a:p>
      </dsp:txBody>
      <dsp:txXfrm>
        <a:off x="177048" y="326585"/>
        <a:ext cx="3614588" cy="718430"/>
      </dsp:txXfrm>
    </dsp:sp>
    <dsp:sp modelId="{B2E09386-D100-4456-93C8-9A04D0966E38}">
      <dsp:nvSpPr>
        <dsp:cNvPr id="4" name="Freeform 3"/>
        <dsp:cNvSpPr/>
      </dsp:nvSpPr>
      <dsp:spPr bwMode="white">
        <a:xfrm>
          <a:off x="3791636" y="630965"/>
          <a:ext cx="388326" cy="109670"/>
        </a:xfrm>
        <a:custGeom>
          <a:avLst/>
          <a:gdLst/>
          <a:ahLst/>
          <a:cxnLst/>
          <a:pathLst>
            <a:path w="612" h="173">
              <a:moveTo>
                <a:pt x="0" y="86"/>
              </a:moveTo>
              <a:lnTo>
                <a:pt x="612" y="86"/>
              </a:lnTo>
            </a:path>
          </a:pathLst>
        </a:custGeom>
      </dsp:spPr>
      <dsp:style>
        <a:lnRef idx="2">
          <a:schemeClr val="accent6"/>
        </a:lnRef>
        <a:fillRef idx="0">
          <a:schemeClr val="accent6">
            <a:tint val="90000"/>
          </a:schemeClr>
        </a:fillRef>
        <a:effectRef idx="0">
          <a:scrgbClr r="0" g="0" b="0"/>
        </a:effectRef>
        <a:fontRef idx="minor"/>
      </dsp:style>
      <dsp:txBody>
        <a:bodyPr lIns="12700" tIns="0" rIns="12700" bIns="0" anchor="ctr"/>
        <a:lstStyle>
          <a:lvl1pPr algn="ctr">
            <a:defRPr sz="700"/>
          </a:lvl1pPr>
          <a:lvl2pPr marL="57150" indent="-57150" algn="ctr">
            <a:defRPr sz="500"/>
          </a:lvl2pPr>
          <a:lvl3pPr marL="114300" indent="-57150" algn="ctr">
            <a:defRPr sz="500"/>
          </a:lvl3pPr>
          <a:lvl4pPr marL="171450" indent="-57150" algn="ctr">
            <a:defRPr sz="500"/>
          </a:lvl4pPr>
          <a:lvl5pPr marL="228600" indent="-57150" algn="ctr">
            <a:defRPr sz="500"/>
          </a:lvl5pPr>
          <a:lvl6pPr marL="285750" indent="-57150" algn="ctr">
            <a:defRPr sz="500"/>
          </a:lvl6pPr>
          <a:lvl7pPr marL="342900" indent="-57150" algn="ctr">
            <a:defRPr sz="500"/>
          </a:lvl7pPr>
          <a:lvl8pPr marL="400050" indent="-57150" algn="ctr">
            <a:defRPr sz="500"/>
          </a:lvl8pPr>
          <a:lvl9pPr marL="457200" indent="-57150" algn="ctr">
            <a:defRPr sz="500"/>
          </a:lvl9pPr>
        </a:lstStyle>
        <a:p>
          <a:pPr lvl="0">
            <a:lnSpc>
              <a:spcPct val="100000"/>
            </a:lnSpc>
            <a:spcBef>
              <a:spcPct val="0"/>
            </a:spcBef>
            <a:spcAft>
              <a:spcPct val="35000"/>
            </a:spcAft>
          </a:pPr>
          <a:endParaRPr lang="en-US">
            <a:solidFill>
              <a:schemeClr val="tx1"/>
            </a:solidFill>
          </a:endParaRPr>
        </a:p>
      </dsp:txBody>
      <dsp:txXfrm>
        <a:off x="3791636" y="630965"/>
        <a:ext cx="388326" cy="109670"/>
      </dsp:txXfrm>
    </dsp:sp>
    <dsp:sp modelId="{0FE8CBA4-329C-4B10-934C-3C725F75DFE7}">
      <dsp:nvSpPr>
        <dsp:cNvPr id="5" name="Rounded Rectangle 4"/>
        <dsp:cNvSpPr/>
      </dsp:nvSpPr>
      <dsp:spPr bwMode="white">
        <a:xfrm>
          <a:off x="4179962" y="63457"/>
          <a:ext cx="3641664" cy="1244686"/>
        </a:xfrm>
        <a:prstGeom prst="roundRect">
          <a:avLst>
            <a:gd name="adj" fmla="val 1000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hemeClr val="lt1"/>
        </a:lnRef>
        <a:fillRef idx="2">
          <a:schemeClr val="accent6"/>
        </a:fillRef>
        <a:effectRef idx="1">
          <a:scrgbClr r="0" g="0" b="0"/>
        </a:effectRef>
        <a:fontRef idx="minor">
          <a:schemeClr val="dk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vi-VN" sz="2000">
              <a:solidFill>
                <a:srgbClr val="FF0000"/>
              </a:solidFill>
              <a:latin typeface="+mj-lt"/>
            </a:rPr>
            <a:t>A) </a:t>
          </a:r>
          <a:r>
            <a:rPr lang="vi-VN" sz="2000">
              <a:latin typeface="+mj-lt"/>
            </a:rPr>
            <a:t>Cùng chiều,lớn hơn vật</a:t>
          </a:r>
          <a:endParaRPr lang="vi-VN" sz="2000">
            <a:latin typeface="+mj-lt"/>
          </a:endParaRPr>
        </a:p>
        <a:p>
          <a:pPr lvl="0" algn="just">
            <a:lnSpc>
              <a:spcPct val="100000"/>
            </a:lnSpc>
            <a:spcBef>
              <a:spcPct val="0"/>
            </a:spcBef>
            <a:spcAft>
              <a:spcPts val="0"/>
            </a:spcAft>
          </a:pPr>
          <a:r>
            <a:rPr lang="vi-VN" sz="2000">
              <a:solidFill>
                <a:srgbClr val="FF0000"/>
              </a:solidFill>
              <a:latin typeface="+mj-lt"/>
            </a:rPr>
            <a:t>B) </a:t>
          </a:r>
          <a:r>
            <a:rPr lang="vi-VN" sz="2000">
              <a:latin typeface="+mj-lt"/>
            </a:rPr>
            <a:t>Cùng chiều, nhỏ hơn vật</a:t>
          </a:r>
          <a:endParaRPr lang="vi-VN" sz="2000">
            <a:latin typeface="+mj-lt"/>
          </a:endParaRPr>
        </a:p>
        <a:p>
          <a:pPr lvl="0" algn="just">
            <a:lnSpc>
              <a:spcPct val="100000"/>
            </a:lnSpc>
            <a:spcBef>
              <a:spcPct val="0"/>
            </a:spcBef>
            <a:spcAft>
              <a:spcPts val="0"/>
            </a:spcAft>
          </a:pPr>
          <a:r>
            <a:rPr lang="vi-VN" sz="2000">
              <a:solidFill>
                <a:srgbClr val="FF0000"/>
              </a:solidFill>
              <a:latin typeface="+mj-lt"/>
            </a:rPr>
            <a:t>C) </a:t>
          </a:r>
          <a:r>
            <a:rPr lang="vi-VN" sz="2000">
              <a:latin typeface="+mj-lt"/>
            </a:rPr>
            <a:t>Ngược chiều,lớn hơn vật</a:t>
          </a:r>
          <a:endParaRPr lang="vi-VN" sz="2000">
            <a:latin typeface="+mj-lt"/>
          </a:endParaRPr>
        </a:p>
        <a:p>
          <a:pPr lvl="0" algn="just">
            <a:lnSpc>
              <a:spcPct val="100000"/>
            </a:lnSpc>
            <a:spcBef>
              <a:spcPct val="0"/>
            </a:spcBef>
            <a:spcAft>
              <a:spcPts val="0"/>
            </a:spcAft>
          </a:pPr>
          <a:r>
            <a:rPr lang="vi-VN" sz="2000">
              <a:solidFill>
                <a:srgbClr val="FF0000"/>
              </a:solidFill>
              <a:latin typeface="+mj-lt"/>
            </a:rPr>
            <a:t>D) </a:t>
          </a:r>
          <a:r>
            <a:rPr lang="vi-VN" sz="2000">
              <a:latin typeface="+mj-lt"/>
            </a:rPr>
            <a:t>Ngược chiều ,nhỏ hơn vật</a:t>
          </a:r>
          <a:endParaRPr lang="en-US" sz="2000">
            <a:latin typeface="+mj-lt"/>
          </a:endParaRPr>
        </a:p>
      </dsp:txBody>
      <dsp:txXfrm>
        <a:off x="4179962" y="63457"/>
        <a:ext cx="3641664" cy="124468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8.wmf"/><Relationship Id="rId7" Type="http://schemas.openxmlformats.org/officeDocument/2006/relationships/image" Target="../media/image27.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6.wmf"/><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A747F65-2C47-44D9-9D97-0DADE0655141}" type="datetimeFigureOut">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
            <a:pPr lvl="0" algn="r" eaLnBrk="1" hangingPunct="1">
              <a:buNone/>
            </a:pPr>
            <a:fld id="{9A0DB2DC-4C9A-4742-B13C-FB6460FD3503}" type="slidenum">
              <a:rPr lang="en-US" altLang="en-US" sz="1200" dirty="0"/>
            </a:fld>
            <a:endParaRPr lang="en-US"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Chỗ dành sẵn cho Hình ảnh của Bản chiếu 1"/>
          <p:cNvSpPr>
            <a:spLocks noGrp="1" noRot="1" noChangeAspect="1" noTextEdit="1"/>
          </p:cNvSpPr>
          <p:nvPr>
            <p:ph type="sldImg"/>
          </p:nvPr>
        </p:nvSpPr>
        <p:spPr>
          <a:ln>
            <a:solidFill>
              <a:srgbClr val="000000">
                <a:alpha val="100000"/>
              </a:srgbClr>
            </a:solidFill>
            <a:miter lim="800000"/>
          </a:ln>
        </p:spPr>
      </p:sp>
      <p:sp>
        <p:nvSpPr>
          <p:cNvPr id="47107" name="Chỗ dành sẵn cho Ghi chú 2"/>
          <p:cNvSpPr>
            <a:spLocks noGrp="1"/>
          </p:cNvSpPr>
          <p:nvPr>
            <p:ph type="body" idx="1"/>
          </p:nvPr>
        </p:nvSpPr>
        <p:spPr>
          <a:noFill/>
          <a:ln>
            <a:noFill/>
          </a:ln>
        </p:spPr>
        <p:txBody>
          <a:bodyPr wrap="square" lIns="91440" tIns="45720" rIns="91440" bIns="45720" anchor="t" anchorCtr="0"/>
          <a:p>
            <a:pPr lvl="0"/>
            <a:endParaRPr lang="en-US" altLang="en-US" dirty="0"/>
          </a:p>
        </p:txBody>
      </p:sp>
      <p:sp>
        <p:nvSpPr>
          <p:cNvPr id="47108" name="Chỗ dành sẵn cho Số hiệu Bản chiếu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0" name="Picture 2"/>
          <p:cNvPicPr>
            <a:picLocks noChangeAspect="1"/>
          </p:cNvPicPr>
          <p:nvPr/>
        </p:nvPicPr>
        <p:blipFill>
          <a:blip r:embed="rId2"/>
          <a:srcRect b="3795"/>
          <a:stretch>
            <a:fillRect/>
          </a:stretch>
        </p:blipFill>
        <p:spPr>
          <a:xfrm>
            <a:off x="0" y="260350"/>
            <a:ext cx="9144000" cy="6597650"/>
          </a:xfrm>
          <a:prstGeom prst="rect">
            <a:avLst/>
          </a:prstGeom>
          <a:noFill/>
          <a:ln w="9525">
            <a:noFill/>
          </a:ln>
        </p:spPr>
      </p:pic>
      <p:sp>
        <p:nvSpPr>
          <p:cNvPr id="2051" name="Rectangle 3"/>
          <p:cNvSpPr>
            <a:spLocks noGrp="1" noChangeArrowheads="1"/>
          </p:cNvSpPr>
          <p:nvPr>
            <p:ph type="ctrTitle"/>
          </p:nvPr>
        </p:nvSpPr>
        <p:spPr>
          <a:xfrm>
            <a:off x="468313" y="620713"/>
            <a:ext cx="8207375" cy="1082675"/>
          </a:xfrm>
        </p:spPr>
        <p:txBody>
          <a:bodyPr/>
          <a:lstStyle>
            <a:lvl1pPr>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469900" y="1843088"/>
            <a:ext cx="8212138" cy="981075"/>
          </a:xfrm>
        </p:spPr>
        <p:txBody>
          <a:bodyPr/>
          <a:lstStyle>
            <a:lvl1pPr marL="0" indent="0">
              <a:buFontTx/>
              <a:buNone/>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63E2064-4F62-4FB7-B607-CEA97354DE40}" type="datetimeFigureOut">
              <a:rPr kumimoji="0" lang="en-US" sz="1000" b="0" i="0" u="none" strike="noStrike" kern="1200" cap="none" spc="0" normalizeH="0" baseline="0" noProof="0">
                <a:ln>
                  <a:noFill/>
                </a:ln>
                <a:solidFill>
                  <a:schemeClr val="bg2">
                    <a:shade val="50000"/>
                  </a:schemeClr>
                </a:solidFill>
                <a:effectLst/>
                <a:uLnTx/>
                <a:uFillTx/>
                <a:latin typeface="Arial" panose="020B0604020202020204" pitchFamily="34" charset="0"/>
                <a:ea typeface="+mn-ea"/>
                <a:cs typeface="+mn-cs"/>
              </a:rPr>
            </a:fld>
            <a:endParaRPr kumimoji="0" lang="en-US" sz="1000" b="0" i="0" u="none" strike="noStrike" kern="1200" cap="none" spc="0" normalizeH="0" baseline="0" noProof="0">
              <a:ln>
                <a:noFill/>
              </a:ln>
              <a:solidFill>
                <a:schemeClr val="bg2">
                  <a:shade val="50000"/>
                </a:schemeClr>
              </a:solidFill>
              <a:effectLst/>
              <a:uLnTx/>
              <a:uFillTx/>
              <a:latin typeface="Arial" panose="020B0604020202020204" pitchFamily="34" charset="0"/>
              <a:ea typeface="+mn-ea"/>
              <a:cs typeface="+mn-cs"/>
            </a:endParaRPr>
          </a:p>
        </p:txBody>
      </p:sp>
      <p:sp>
        <p:nvSpPr>
          <p:cNvPr id="10" name="Rectangle 6"/>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bg2">
                  <a:shade val="50000"/>
                </a:schemeClr>
              </a:solidFill>
              <a:effectLst/>
              <a:uLnTx/>
              <a:uFillTx/>
              <a:latin typeface="Arial" panose="020B0604020202020204" pitchFamily="34" charset="0"/>
              <a:ea typeface="+mn-ea"/>
              <a:cs typeface="+mn-cs"/>
            </a:endParaRPr>
          </a:p>
        </p:txBody>
      </p:sp>
      <p:sp>
        <p:nvSpPr>
          <p:cNvPr id="11" name="Rectangle 7"/>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algn="r" eaLnBrk="1" hangingPunct="1">
              <a:buNone/>
            </a:pPr>
            <a:fld id="{9A0DB2DC-4C9A-4742-B13C-FB6460FD3503}" type="slidenum">
              <a:rPr lang="en-US" altLang="en-US" dirty="0"/>
            </a:fld>
            <a:endParaRPr lang="en-US" alt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A6676C1F-C856-40B0-B87A-CEDAF56C0150}" type="datetimeFigureOut">
              <a:rPr kumimoji="0" lang="en-US" sz="1000" b="0" i="0" u="none" strike="noStrike" kern="1200" cap="none" spc="0" normalizeH="0" baseline="0" noProof="0">
                <a:ln>
                  <a:noFill/>
                </a:ln>
                <a:solidFill>
                  <a:schemeClr val="bg2">
                    <a:shade val="50000"/>
                  </a:schemeClr>
                </a:solidFill>
                <a:effectLst/>
                <a:uLnTx/>
                <a:uFillTx/>
                <a:latin typeface="Arial" panose="020B0604020202020204" pitchFamily="34" charset="0"/>
                <a:ea typeface="+mn-ea"/>
                <a:cs typeface="+mn-cs"/>
              </a:rPr>
            </a:fld>
            <a:endParaRPr kumimoji="0" lang="en-US" sz="1000" b="0" i="0" u="none" strike="noStrike" kern="1200" cap="none" spc="0" normalizeH="0" baseline="0" noProof="0">
              <a:ln>
                <a:noFill/>
              </a:ln>
              <a:solidFill>
                <a:schemeClr val="bg2">
                  <a:shade val="50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bg2">
                  <a:shade val="5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0"/>
            <a:ext cx="60198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A6676C1F-C856-40B0-B87A-CEDAF56C0150}" type="datetimeFigureOut">
              <a:rPr kumimoji="0" lang="en-US" sz="1000" b="0" i="0" u="none" strike="noStrike" kern="1200" cap="none" spc="0" normalizeH="0" baseline="0" noProof="0">
                <a:ln>
                  <a:noFill/>
                </a:ln>
                <a:solidFill>
                  <a:schemeClr val="bg2">
                    <a:shade val="50000"/>
                  </a:schemeClr>
                </a:solidFill>
                <a:effectLst/>
                <a:uLnTx/>
                <a:uFillTx/>
                <a:latin typeface="Arial" panose="020B0604020202020204" pitchFamily="34" charset="0"/>
                <a:ea typeface="+mn-ea"/>
                <a:cs typeface="+mn-cs"/>
              </a:rPr>
            </a:fld>
            <a:endParaRPr kumimoji="0" lang="en-US" sz="1000" b="0" i="0" u="none" strike="noStrike" kern="1200" cap="none" spc="0" normalizeH="0" baseline="0" noProof="0">
              <a:ln>
                <a:noFill/>
              </a:ln>
              <a:solidFill>
                <a:schemeClr val="bg2">
                  <a:shade val="50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bg2">
                  <a:shade val="5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6676C1F-C856-40B0-B87A-CEDAF56C0150}" type="datetimeFigureOut">
              <a:rPr kumimoji="0" lang="en-US" sz="1000" b="0" i="0" u="none" strike="noStrike" kern="1200" cap="none" spc="0" normalizeH="0" baseline="0" noProof="0">
                <a:ln>
                  <a:noFill/>
                </a:ln>
                <a:solidFill>
                  <a:schemeClr val="bg2">
                    <a:shade val="50000"/>
                  </a:schemeClr>
                </a:solidFill>
                <a:effectLst/>
                <a:uLnTx/>
                <a:uFillTx/>
                <a:latin typeface="Arial" panose="020B0604020202020204" pitchFamily="34" charset="0"/>
                <a:ea typeface="+mn-ea"/>
                <a:cs typeface="+mn-cs"/>
              </a:rPr>
            </a:fld>
            <a:endParaRPr kumimoji="0" lang="en-US" sz="1000" b="0" i="0" u="none" strike="noStrike" kern="1200" cap="none" spc="0" normalizeH="0" baseline="0" noProof="0">
              <a:ln>
                <a:noFill/>
              </a:ln>
              <a:solidFill>
                <a:schemeClr val="bg2">
                  <a:shade val="50000"/>
                </a:scheme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bg2">
                  <a:shade val="5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A6676C1F-C856-40B0-B87A-CEDAF56C0150}" type="datetimeFigureOut">
              <a:rPr kumimoji="0" lang="en-US" sz="1000" b="0" i="0" u="none" strike="noStrike" kern="1200" cap="none" spc="0" normalizeH="0" baseline="0" noProof="0">
                <a:ln>
                  <a:noFill/>
                </a:ln>
                <a:solidFill>
                  <a:schemeClr val="bg2">
                    <a:shade val="50000"/>
                  </a:schemeClr>
                </a:solidFill>
                <a:effectLst/>
                <a:uLnTx/>
                <a:uFillTx/>
                <a:latin typeface="Arial" panose="020B0604020202020204" pitchFamily="34" charset="0"/>
                <a:ea typeface="+mn-ea"/>
                <a:cs typeface="+mn-cs"/>
              </a:rPr>
            </a:fld>
            <a:endParaRPr kumimoji="0" lang="en-US" sz="1000" b="0" i="0" u="none" strike="noStrike" kern="1200" cap="none" spc="0" normalizeH="0" baseline="0" noProof="0">
              <a:ln>
                <a:noFill/>
              </a:ln>
              <a:solidFill>
                <a:schemeClr val="bg2">
                  <a:shade val="50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bg2">
                  <a:shade val="5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1581CDD-BB9E-4FD0-A9BC-A5A1E8A4CC28}" type="datetimeFigureOut">
              <a:rPr kumimoji="0" lang="en-US" sz="1000" b="0" i="0" u="none" strike="noStrike" kern="1200" cap="none" spc="0" normalizeH="0" baseline="0" noProof="0">
                <a:ln>
                  <a:noFill/>
                </a:ln>
                <a:solidFill>
                  <a:schemeClr val="bg2">
                    <a:shade val="50000"/>
                  </a:schemeClr>
                </a:solidFill>
                <a:effectLst/>
                <a:uLnTx/>
                <a:uFillTx/>
                <a:latin typeface="Arial" panose="020B0604020202020204" pitchFamily="34" charset="0"/>
                <a:ea typeface="+mn-ea"/>
                <a:cs typeface="+mn-cs"/>
              </a:rPr>
            </a:fld>
            <a:endParaRPr kumimoji="0" lang="en-US" sz="1000" b="0" i="0" u="none" strike="noStrike" kern="1200" cap="none" spc="0" normalizeH="0" baseline="0" noProof="0">
              <a:ln>
                <a:noFill/>
              </a:ln>
              <a:solidFill>
                <a:schemeClr val="bg2">
                  <a:shade val="50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bg2">
                  <a:shade val="5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algn="r" eaLnBrk="1" hangingPunct="1">
              <a:buNone/>
            </a:pPr>
            <a:fld id="{9A0DB2DC-4C9A-4742-B13C-FB6460FD3503}" type="slidenum">
              <a:rPr lang="en-US" altLang="en-US" dirty="0"/>
            </a:fld>
            <a:endParaRPr lang="en-US" altLang="en-US" dirty="0"/>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74750"/>
            <a:ext cx="40386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174750"/>
            <a:ext cx="40386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A6676C1F-C856-40B0-B87A-CEDAF56C0150}" type="datetimeFigureOut">
              <a:rPr kumimoji="0" lang="en-US" sz="1000" b="0" i="0" u="none" strike="noStrike" kern="1200" cap="none" spc="0" normalizeH="0" baseline="0" noProof="0">
                <a:ln>
                  <a:noFill/>
                </a:ln>
                <a:solidFill>
                  <a:schemeClr val="bg2">
                    <a:shade val="50000"/>
                  </a:schemeClr>
                </a:solidFill>
                <a:effectLst/>
                <a:uLnTx/>
                <a:uFillTx/>
                <a:latin typeface="Arial" panose="020B0604020202020204" pitchFamily="34" charset="0"/>
                <a:ea typeface="+mn-ea"/>
                <a:cs typeface="+mn-cs"/>
              </a:rPr>
            </a:fld>
            <a:endParaRPr kumimoji="0" lang="en-US" sz="1000" b="0" i="0" u="none" strike="noStrike" kern="1200" cap="none" spc="0" normalizeH="0" baseline="0" noProof="0">
              <a:ln>
                <a:noFill/>
              </a:ln>
              <a:solidFill>
                <a:schemeClr val="bg2">
                  <a:shade val="50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bg2">
                  <a:shade val="5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A6676C1F-C856-40B0-B87A-CEDAF56C0150}" type="datetimeFigureOut">
              <a:rPr kumimoji="0" lang="en-US" sz="1000" b="0" i="0" u="none" strike="noStrike" kern="1200" cap="none" spc="0" normalizeH="0" baseline="0" noProof="0">
                <a:ln>
                  <a:noFill/>
                </a:ln>
                <a:solidFill>
                  <a:schemeClr val="bg2">
                    <a:shade val="50000"/>
                  </a:schemeClr>
                </a:solidFill>
                <a:effectLst/>
                <a:uLnTx/>
                <a:uFillTx/>
                <a:latin typeface="Arial" panose="020B0604020202020204" pitchFamily="34" charset="0"/>
                <a:ea typeface="+mn-ea"/>
                <a:cs typeface="+mn-cs"/>
              </a:rPr>
            </a:fld>
            <a:endParaRPr kumimoji="0" lang="en-US" sz="1000" b="0" i="0" u="none" strike="noStrike" kern="1200" cap="none" spc="0" normalizeH="0" baseline="0" noProof="0">
              <a:ln>
                <a:noFill/>
              </a:ln>
              <a:solidFill>
                <a:schemeClr val="bg2">
                  <a:shade val="50000"/>
                </a:scheme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bg2">
                  <a:shade val="50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A6676C1F-C856-40B0-B87A-CEDAF56C0150}" type="datetimeFigureOut">
              <a:rPr kumimoji="0" lang="en-US" sz="1000" b="0" i="0" u="none" strike="noStrike" kern="1200" cap="none" spc="0" normalizeH="0" baseline="0" noProof="0">
                <a:ln>
                  <a:noFill/>
                </a:ln>
                <a:solidFill>
                  <a:schemeClr val="bg2">
                    <a:shade val="50000"/>
                  </a:schemeClr>
                </a:solidFill>
                <a:effectLst/>
                <a:uLnTx/>
                <a:uFillTx/>
                <a:latin typeface="Arial" panose="020B0604020202020204" pitchFamily="34" charset="0"/>
                <a:ea typeface="+mn-ea"/>
                <a:cs typeface="+mn-cs"/>
              </a:rPr>
            </a:fld>
            <a:endParaRPr kumimoji="0" lang="en-US" sz="1000" b="0" i="0" u="none" strike="noStrike" kern="1200" cap="none" spc="0" normalizeH="0" baseline="0" noProof="0">
              <a:ln>
                <a:noFill/>
              </a:ln>
              <a:solidFill>
                <a:schemeClr val="bg2">
                  <a:shade val="50000"/>
                </a:scheme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bg2">
                  <a:shade val="5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FE3699F1-EB09-44C9-8CBB-155DD5F42CD6}" type="datetimeFigureOut">
              <a:rPr kumimoji="0" lang="en-US" sz="1000" b="0" i="0" u="none" strike="noStrike" kern="1200" cap="none" spc="0" normalizeH="0" baseline="0" noProof="0">
                <a:ln>
                  <a:noFill/>
                </a:ln>
                <a:solidFill>
                  <a:schemeClr val="bg2">
                    <a:shade val="50000"/>
                  </a:schemeClr>
                </a:solidFill>
                <a:effectLst/>
                <a:uLnTx/>
                <a:uFillTx/>
                <a:latin typeface="Arial" panose="020B0604020202020204" pitchFamily="34" charset="0"/>
                <a:ea typeface="+mn-ea"/>
                <a:cs typeface="+mn-cs"/>
              </a:rPr>
            </a:fld>
            <a:endParaRPr kumimoji="0" lang="en-US" sz="1000" b="0" i="0" u="none" strike="noStrike" kern="1200" cap="none" spc="0" normalizeH="0" baseline="0" noProof="0">
              <a:ln>
                <a:noFill/>
              </a:ln>
              <a:solidFill>
                <a:schemeClr val="bg2">
                  <a:shade val="50000"/>
                </a:scheme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bg2">
                  <a:shade val="50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algn="r" eaLnBrk="1" hangingPunct="1">
              <a:buNone/>
            </a:pPr>
            <a:fld id="{9A0DB2DC-4C9A-4742-B13C-FB6460FD3503}" type="slidenum">
              <a:rPr lang="en-US" altLang="en-US" dirty="0"/>
            </a:fld>
            <a:endParaRPr lang="en-US" altLang="en-US" dirty="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A6676C1F-C856-40B0-B87A-CEDAF56C0150}" type="datetimeFigureOut">
              <a:rPr kumimoji="0" lang="en-US" sz="1000" b="0" i="0" u="none" strike="noStrike" kern="1200" cap="none" spc="0" normalizeH="0" baseline="0" noProof="0">
                <a:ln>
                  <a:noFill/>
                </a:ln>
                <a:solidFill>
                  <a:schemeClr val="bg2">
                    <a:shade val="50000"/>
                  </a:schemeClr>
                </a:solidFill>
                <a:effectLst/>
                <a:uLnTx/>
                <a:uFillTx/>
                <a:latin typeface="Arial" panose="020B0604020202020204" pitchFamily="34" charset="0"/>
                <a:ea typeface="+mn-ea"/>
                <a:cs typeface="+mn-cs"/>
              </a:rPr>
            </a:fld>
            <a:endParaRPr kumimoji="0" lang="en-US" sz="1000" b="0" i="0" u="none" strike="noStrike" kern="1200" cap="none" spc="0" normalizeH="0" baseline="0" noProof="0">
              <a:ln>
                <a:noFill/>
              </a:ln>
              <a:solidFill>
                <a:schemeClr val="bg2">
                  <a:shade val="50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bg2">
                  <a:shade val="5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6ADF3A8-111B-468F-9436-F888DF2B1DE2}" type="datetimeFigureOut">
              <a:rPr kumimoji="0" lang="en-US" sz="1000" b="0" i="0" u="none" strike="noStrike" kern="1200" cap="none" spc="0" normalizeH="0" baseline="0" noProof="0">
                <a:ln>
                  <a:noFill/>
                </a:ln>
                <a:solidFill>
                  <a:schemeClr val="bg2">
                    <a:shade val="50000"/>
                  </a:schemeClr>
                </a:solidFill>
                <a:effectLst/>
                <a:uLnTx/>
                <a:uFillTx/>
                <a:latin typeface="Arial" panose="020B0604020202020204" pitchFamily="34" charset="0"/>
                <a:ea typeface="+mn-ea"/>
                <a:cs typeface="+mn-cs"/>
              </a:rPr>
            </a:fld>
            <a:endParaRPr kumimoji="0" lang="en-US" sz="1000" b="0" i="0" u="none" strike="noStrike" kern="1200" cap="none" spc="0" normalizeH="0" baseline="0" noProof="0">
              <a:ln>
                <a:noFill/>
              </a:ln>
              <a:solidFill>
                <a:schemeClr val="bg2">
                  <a:shade val="50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bg2">
                  <a:shade val="5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algn="r" eaLnBrk="1" hangingPunct="1">
              <a:buNone/>
            </a:pPr>
            <a:fld id="{9A0DB2DC-4C9A-4742-B13C-FB6460FD3503}" type="slidenum">
              <a:rPr lang="en-US" altLang="en-US" dirty="0"/>
            </a:fld>
            <a:endParaRPr lang="en-US" altLang="en-US"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p:pic>
        <p:nvPicPr>
          <p:cNvPr id="1026" name="Picture 2"/>
          <p:cNvPicPr>
            <a:picLocks noChangeAspect="1"/>
          </p:cNvPicPr>
          <p:nvPr/>
        </p:nvPicPr>
        <p:blipFill>
          <a:blip r:embed="rId13"/>
          <a:stretch>
            <a:fillRect/>
          </a:stretch>
        </p:blipFill>
        <p:spPr>
          <a:xfrm>
            <a:off x="0" y="0"/>
            <a:ext cx="9144000" cy="6858000"/>
          </a:xfrm>
          <a:prstGeom prst="rect">
            <a:avLst/>
          </a:prstGeom>
          <a:noFill/>
          <a:ln w="9525">
            <a:noFill/>
          </a:ln>
        </p:spPr>
      </p:pic>
      <p:sp>
        <p:nvSpPr>
          <p:cNvPr id="1027" name="Rectangle 3"/>
          <p:cNvSpPr>
            <a:spLocks noGrp="1"/>
          </p:cNvSpPr>
          <p:nvPr>
            <p:ph type="title"/>
          </p:nvPr>
        </p:nvSpPr>
        <p:spPr>
          <a:xfrm>
            <a:off x="457200" y="190500"/>
            <a:ext cx="8229600" cy="582613"/>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8" name="Rectangle 4"/>
          <p:cNvSpPr>
            <a:spLocks noGrp="1"/>
          </p:cNvSpPr>
          <p:nvPr>
            <p:ph type="body" idx="1"/>
          </p:nvPr>
        </p:nvSpPr>
        <p:spPr>
          <a:xfrm>
            <a:off x="457200" y="1174750"/>
            <a:ext cx="82296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marL="0" marR="0" lvl="0" indent="0" algn="r" defTabSz="914400" rtl="0" eaLnBrk="1" fontAlgn="base" latinLnBrk="0" hangingPunct="1">
              <a:lnSpc>
                <a:spcPct val="100000"/>
              </a:lnSpc>
              <a:spcBef>
                <a:spcPct val="0"/>
              </a:spcBef>
              <a:spcAft>
                <a:spcPct val="0"/>
              </a:spcAft>
              <a:buClrTx/>
              <a:buSzTx/>
              <a:buFontTx/>
              <a:buNone/>
              <a:defRPr/>
            </a:pPr>
            <a:fld id="{A6676C1F-C856-40B0-B87A-CEDAF56C0150}" type="datetimeFigureOut">
              <a:rPr kumimoji="0" lang="en-US" sz="1000" b="0" i="0" u="none" strike="noStrike" kern="1200" cap="none" spc="0" normalizeH="0" baseline="0" noProof="0">
                <a:ln>
                  <a:noFill/>
                </a:ln>
                <a:solidFill>
                  <a:schemeClr val="bg2">
                    <a:shade val="50000"/>
                  </a:schemeClr>
                </a:solidFill>
                <a:effectLst/>
                <a:uLnTx/>
                <a:uFillTx/>
                <a:latin typeface="Arial" panose="020B0604020202020204" pitchFamily="34" charset="0"/>
                <a:ea typeface="+mn-ea"/>
                <a:cs typeface="+mn-cs"/>
              </a:rPr>
            </a:fld>
            <a:endParaRPr kumimoji="0" lang="en-US" sz="1000" b="0" i="0" u="none" strike="noStrike" kern="1200" cap="none" spc="0" normalizeH="0" baseline="0" noProof="0">
              <a:ln>
                <a:noFill/>
              </a:ln>
              <a:solidFill>
                <a:schemeClr val="bg2">
                  <a:shade val="50000"/>
                </a:schemeClr>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bg2">
                  <a:shade val="50000"/>
                </a:schemeClr>
              </a:solidFill>
              <a:effectLst/>
              <a:uLnTx/>
              <a:uFillTx/>
              <a:latin typeface="Arial" panose="020B0604020202020204" pitchFamily="34" charset="0"/>
              <a:ea typeface="+mn-ea"/>
              <a:cs typeface="+mn-cs"/>
            </a:endParaRPr>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 Target="slide8.xml"/><Relationship Id="rId8" Type="http://schemas.openxmlformats.org/officeDocument/2006/relationships/image" Target="../media/image7.GIF"/><Relationship Id="rId7" Type="http://schemas.openxmlformats.org/officeDocument/2006/relationships/audio" Target="../media/audio1.wav"/><Relationship Id="rId6" Type="http://schemas.openxmlformats.org/officeDocument/2006/relationships/slide" Target="slide2.xml"/><Relationship Id="rId5" Type="http://schemas.openxmlformats.org/officeDocument/2006/relationships/image" Target="../media/image6.GIF"/><Relationship Id="rId4" Type="http://schemas.openxmlformats.org/officeDocument/2006/relationships/slide" Target="slide9.xml"/><Relationship Id="rId3" Type="http://schemas.openxmlformats.org/officeDocument/2006/relationships/image" Target="../media/image5.GIF"/><Relationship Id="rId2" Type="http://schemas.openxmlformats.org/officeDocument/2006/relationships/image" Target="../media/image4.GIF"/><Relationship Id="rId16" Type="http://schemas.openxmlformats.org/officeDocument/2006/relationships/slideLayout" Target="../slideLayouts/slideLayout7.xml"/><Relationship Id="rId15" Type="http://schemas.openxmlformats.org/officeDocument/2006/relationships/audio" Target="../media/audio2.wav"/><Relationship Id="rId14" Type="http://schemas.openxmlformats.org/officeDocument/2006/relationships/image" Target="../media/image10.GIF"/><Relationship Id="rId13" Type="http://schemas.openxmlformats.org/officeDocument/2006/relationships/slide" Target="slide7.xml"/><Relationship Id="rId12" Type="http://schemas.openxmlformats.org/officeDocument/2006/relationships/image" Target="../media/image9.GIF"/><Relationship Id="rId11" Type="http://schemas.openxmlformats.org/officeDocument/2006/relationships/slide" Target="slide6.xml"/><Relationship Id="rId10" Type="http://schemas.openxmlformats.org/officeDocument/2006/relationships/image" Target="../media/image8.GIF"/><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audio" Target="../media/audio2.wav"/><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 Target="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12.xml"/><Relationship Id="rId3" Type="http://schemas.openxmlformats.org/officeDocument/2006/relationships/audio" Target="../media/audio3.wav"/><Relationship Id="rId2" Type="http://schemas.openxmlformats.org/officeDocument/2006/relationships/image" Target="../media/image13.wmf"/><Relationship Id="rId1"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4.wav"/></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9" Type="http://schemas.openxmlformats.org/officeDocument/2006/relationships/oleObject" Target="../embeddings/oleObject8.bin"/><Relationship Id="rId8" Type="http://schemas.openxmlformats.org/officeDocument/2006/relationships/image" Target="../media/image20.wmf"/><Relationship Id="rId7" Type="http://schemas.openxmlformats.org/officeDocument/2006/relationships/oleObject" Target="../embeddings/oleObject7.bin"/><Relationship Id="rId6" Type="http://schemas.openxmlformats.org/officeDocument/2006/relationships/image" Target="../media/image19.wmf"/><Relationship Id="rId5" Type="http://schemas.openxmlformats.org/officeDocument/2006/relationships/oleObject" Target="../embeddings/oleObject6.bin"/><Relationship Id="rId4" Type="http://schemas.openxmlformats.org/officeDocument/2006/relationships/image" Target="../media/image18.wmf"/><Relationship Id="rId3" Type="http://schemas.openxmlformats.org/officeDocument/2006/relationships/oleObject" Target="../embeddings/oleObject5.bin"/><Relationship Id="rId2" Type="http://schemas.openxmlformats.org/officeDocument/2006/relationships/image" Target="../media/image17.wmf"/><Relationship Id="rId15" Type="http://schemas.openxmlformats.org/officeDocument/2006/relationships/vmlDrawing" Target="../drawings/vmlDrawing4.vml"/><Relationship Id="rId14" Type="http://schemas.openxmlformats.org/officeDocument/2006/relationships/slideLayout" Target="../slideLayouts/slideLayout7.xml"/><Relationship Id="rId13" Type="http://schemas.openxmlformats.org/officeDocument/2006/relationships/audio" Target="../media/audio4.wav"/><Relationship Id="rId12" Type="http://schemas.openxmlformats.org/officeDocument/2006/relationships/image" Target="../media/image22.wmf"/><Relationship Id="rId11" Type="http://schemas.openxmlformats.org/officeDocument/2006/relationships/oleObject" Target="../embeddings/oleObject9.bin"/><Relationship Id="rId10" Type="http://schemas.openxmlformats.org/officeDocument/2006/relationships/image" Target="../media/image21.wmf"/><Relationship Id="rId1" Type="http://schemas.openxmlformats.org/officeDocument/2006/relationships/oleObject" Target="../embeddings/oleObject4.bin"/></Relationships>
</file>

<file path=ppt/slides/_rels/slide35.xml.rels><?xml version="1.0" encoding="UTF-8" standalone="yes"?>
<Relationships xmlns="http://schemas.openxmlformats.org/package/2006/relationships"><Relationship Id="rId9" Type="http://schemas.openxmlformats.org/officeDocument/2006/relationships/oleObject" Target="../embeddings/oleObject14.bin"/><Relationship Id="rId8" Type="http://schemas.openxmlformats.org/officeDocument/2006/relationships/image" Target="../media/image26.wmf"/><Relationship Id="rId7" Type="http://schemas.openxmlformats.org/officeDocument/2006/relationships/oleObject" Target="../embeddings/oleObject13.bin"/><Relationship Id="rId6" Type="http://schemas.openxmlformats.org/officeDocument/2006/relationships/image" Target="../media/image25.wmf"/><Relationship Id="rId5" Type="http://schemas.openxmlformats.org/officeDocument/2006/relationships/oleObject" Target="../embeddings/oleObject12.bin"/><Relationship Id="rId4" Type="http://schemas.openxmlformats.org/officeDocument/2006/relationships/image" Target="../media/image24.wmf"/><Relationship Id="rId3" Type="http://schemas.openxmlformats.org/officeDocument/2006/relationships/oleObject" Target="../embeddings/oleObject11.bin"/><Relationship Id="rId2" Type="http://schemas.openxmlformats.org/officeDocument/2006/relationships/image" Target="../media/image23.wmf"/><Relationship Id="rId18" Type="http://schemas.openxmlformats.org/officeDocument/2006/relationships/vmlDrawing" Target="../drawings/vmlDrawing5.vml"/><Relationship Id="rId17" Type="http://schemas.openxmlformats.org/officeDocument/2006/relationships/slideLayout" Target="../slideLayouts/slideLayout7.xml"/><Relationship Id="rId16" Type="http://schemas.openxmlformats.org/officeDocument/2006/relationships/image" Target="../media/image28.wmf"/><Relationship Id="rId15" Type="http://schemas.openxmlformats.org/officeDocument/2006/relationships/oleObject" Target="../embeddings/oleObject17.bin"/><Relationship Id="rId14" Type="http://schemas.openxmlformats.org/officeDocument/2006/relationships/image" Target="../media/image27.wmf"/><Relationship Id="rId13" Type="http://schemas.openxmlformats.org/officeDocument/2006/relationships/oleObject" Target="../embeddings/oleObject16.bin"/><Relationship Id="rId12" Type="http://schemas.openxmlformats.org/officeDocument/2006/relationships/image" Target="../media/image22.wmf"/><Relationship Id="rId11" Type="http://schemas.openxmlformats.org/officeDocument/2006/relationships/oleObject" Target="../embeddings/oleObject15.bin"/><Relationship Id="rId10" Type="http://schemas.openxmlformats.org/officeDocument/2006/relationships/image" Target="../media/image21.wmf"/><Relationship Id="rId1" Type="http://schemas.openxmlformats.org/officeDocument/2006/relationships/oleObject" Target="../embeddings/oleObject10.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9" Type="http://schemas.openxmlformats.org/officeDocument/2006/relationships/diagramColors" Target="../diagrams/colors2.xml"/><Relationship Id="rId8" Type="http://schemas.openxmlformats.org/officeDocument/2006/relationships/diagramQuickStyle" Target="../diagrams/quickStyle2.xml"/><Relationship Id="rId7" Type="http://schemas.openxmlformats.org/officeDocument/2006/relationships/diagramLayout" Target="../diagrams/layout2.xml"/><Relationship Id="rId6" Type="http://schemas.openxmlformats.org/officeDocument/2006/relationships/diagramData" Target="../diagrams/data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1" Type="http://schemas.openxmlformats.org/officeDocument/2006/relationships/slideLayout" Target="../slideLayouts/slideLayout7.xml"/><Relationship Id="rId20" Type="http://schemas.microsoft.com/office/2007/relationships/diagramDrawing" Target="../diagrams/drawing4.xml"/><Relationship Id="rId2" Type="http://schemas.openxmlformats.org/officeDocument/2006/relationships/diagramLayout" Target="../diagrams/layout1.xml"/><Relationship Id="rId19" Type="http://schemas.openxmlformats.org/officeDocument/2006/relationships/diagramColors" Target="../diagrams/colors4.xml"/><Relationship Id="rId18" Type="http://schemas.openxmlformats.org/officeDocument/2006/relationships/diagramQuickStyle" Target="../diagrams/quickStyle4.xml"/><Relationship Id="rId17" Type="http://schemas.openxmlformats.org/officeDocument/2006/relationships/diagramLayout" Target="../diagrams/layout4.xml"/><Relationship Id="rId16" Type="http://schemas.openxmlformats.org/officeDocument/2006/relationships/diagramData" Target="../diagrams/data4.xml"/><Relationship Id="rId15" Type="http://schemas.microsoft.com/office/2007/relationships/diagramDrawing" Target="../diagrams/drawing3.xml"/><Relationship Id="rId14" Type="http://schemas.openxmlformats.org/officeDocument/2006/relationships/diagramColors" Target="../diagrams/colors3.xml"/><Relationship Id="rId13" Type="http://schemas.openxmlformats.org/officeDocument/2006/relationships/diagramQuickStyle" Target="../diagrams/quickStyle3.xml"/><Relationship Id="rId12" Type="http://schemas.openxmlformats.org/officeDocument/2006/relationships/diagramLayout" Target="../diagrams/layout3.xml"/><Relationship Id="rId11" Type="http://schemas.openxmlformats.org/officeDocument/2006/relationships/diagramData" Target="../diagrams/data3.xml"/><Relationship Id="rId10" Type="http://schemas.microsoft.com/office/2007/relationships/diagramDrawing" Target="../diagrams/drawing2.xml"/><Relationship Id="rId1" Type="http://schemas.openxmlformats.org/officeDocument/2006/relationships/diagramData" Target="../diagrams/data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12.xml"/><Relationship Id="rId3" Type="http://schemas.openxmlformats.org/officeDocument/2006/relationships/audio" Target="../media/audio3.wav"/><Relationship Id="rId2" Type="http://schemas.openxmlformats.org/officeDocument/2006/relationships/image" Target="../media/image13.wmf"/><Relationship Id="rId1"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5" Type="http://schemas.openxmlformats.org/officeDocument/2006/relationships/vmlDrawing" Target="../drawings/vmlDrawing3.vml"/><Relationship Id="rId4" Type="http://schemas.openxmlformats.org/officeDocument/2006/relationships/slideLayout" Target="../slideLayouts/slideLayout12.xml"/><Relationship Id="rId3" Type="http://schemas.openxmlformats.org/officeDocument/2006/relationships/audio" Target="../media/audio3.wav"/><Relationship Id="rId2" Type="http://schemas.openxmlformats.org/officeDocument/2006/relationships/image" Target="../media/image13.wmf"/><Relationship Id="rId1"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audio" Target="../media/audio2.wav"/><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 Target="slide1.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audio" Target="../media/audio2.wav"/><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 Target="slide1.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audio" Target="../media/audio2.wav"/><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 Target="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90" name="Picture 1"/>
          <p:cNvPicPr>
            <a:picLocks noChangeAspect="1"/>
          </p:cNvPicPr>
          <p:nvPr/>
        </p:nvPicPr>
        <p:blipFill>
          <a:blip r:embed="rId1"/>
          <a:stretch>
            <a:fillRect/>
          </a:stretch>
        </p:blipFill>
        <p:spPr>
          <a:xfrm>
            <a:off x="0" y="0"/>
            <a:ext cx="9144000" cy="6858000"/>
          </a:xfrm>
          <a:prstGeom prst="rect">
            <a:avLst/>
          </a:prstGeom>
          <a:noFill/>
          <a:ln w="9525">
            <a:noFill/>
          </a:ln>
        </p:spPr>
      </p:pic>
      <p:pic>
        <p:nvPicPr>
          <p:cNvPr id="12291" name="Picture 2"/>
          <p:cNvPicPr>
            <a:picLocks noChangeAspect="1"/>
          </p:cNvPicPr>
          <p:nvPr/>
        </p:nvPicPr>
        <p:blipFill>
          <a:blip r:embed="rId2"/>
          <a:stretch>
            <a:fillRect/>
          </a:stretch>
        </p:blipFill>
        <p:spPr>
          <a:xfrm>
            <a:off x="5878513" y="4759325"/>
            <a:ext cx="1533525" cy="1628775"/>
          </a:xfrm>
          <a:prstGeom prst="rect">
            <a:avLst/>
          </a:prstGeom>
          <a:noFill/>
          <a:ln w="9525">
            <a:noFill/>
          </a:ln>
        </p:spPr>
      </p:pic>
      <p:pic>
        <p:nvPicPr>
          <p:cNvPr id="12292" name="Picture 3"/>
          <p:cNvPicPr>
            <a:picLocks noChangeAspect="1"/>
          </p:cNvPicPr>
          <p:nvPr/>
        </p:nvPicPr>
        <p:blipFill>
          <a:blip r:embed="rId3"/>
          <a:stretch>
            <a:fillRect/>
          </a:stretch>
        </p:blipFill>
        <p:spPr>
          <a:xfrm>
            <a:off x="4076700" y="4759325"/>
            <a:ext cx="1687513" cy="1981200"/>
          </a:xfrm>
          <a:prstGeom prst="rect">
            <a:avLst/>
          </a:prstGeom>
          <a:noFill/>
          <a:ln w="9525">
            <a:noFill/>
          </a:ln>
        </p:spPr>
      </p:pic>
      <p:pic>
        <p:nvPicPr>
          <p:cNvPr id="12293" name="Picture 5"/>
          <p:cNvPicPr>
            <a:picLocks noChangeAspect="1"/>
          </p:cNvPicPr>
          <p:nvPr/>
        </p:nvPicPr>
        <p:blipFill>
          <a:blip r:embed="rId3"/>
          <a:stretch>
            <a:fillRect/>
          </a:stretch>
        </p:blipFill>
        <p:spPr>
          <a:xfrm>
            <a:off x="-152400" y="4764088"/>
            <a:ext cx="1687513" cy="1981200"/>
          </a:xfrm>
          <a:prstGeom prst="rect">
            <a:avLst/>
          </a:prstGeom>
          <a:noFill/>
          <a:ln w="9525">
            <a:noFill/>
          </a:ln>
        </p:spPr>
      </p:pic>
      <p:pic>
        <p:nvPicPr>
          <p:cNvPr id="12294" name="Picture 6"/>
          <p:cNvPicPr>
            <a:picLocks noChangeAspect="1"/>
          </p:cNvPicPr>
          <p:nvPr/>
        </p:nvPicPr>
        <p:blipFill>
          <a:blip r:embed="rId2"/>
          <a:stretch>
            <a:fillRect/>
          </a:stretch>
        </p:blipFill>
        <p:spPr>
          <a:xfrm>
            <a:off x="2513013" y="5116513"/>
            <a:ext cx="1531937" cy="1628775"/>
          </a:xfrm>
          <a:prstGeom prst="rect">
            <a:avLst/>
          </a:prstGeom>
          <a:noFill/>
          <a:ln w="9525">
            <a:noFill/>
          </a:ln>
        </p:spPr>
      </p:pic>
      <p:pic>
        <p:nvPicPr>
          <p:cNvPr id="12295" name="Picture 13">
            <a:hlinkClick r:id="rId4" action="ppaction://hlinksldjump"/>
          </p:cNvPr>
          <p:cNvPicPr>
            <a:picLocks noChangeAspect="1"/>
          </p:cNvPicPr>
          <p:nvPr/>
        </p:nvPicPr>
        <p:blipFill>
          <a:blip r:embed="rId5"/>
          <a:stretch>
            <a:fillRect/>
          </a:stretch>
        </p:blipFill>
        <p:spPr>
          <a:xfrm>
            <a:off x="8218488" y="5956300"/>
            <a:ext cx="730250" cy="863600"/>
          </a:xfrm>
          <a:prstGeom prst="rect">
            <a:avLst/>
          </a:prstGeom>
          <a:noFill/>
          <a:ln w="9525">
            <a:noFill/>
          </a:ln>
        </p:spPr>
      </p:pic>
      <p:sp>
        <p:nvSpPr>
          <p:cNvPr id="15" name="TextBox 14"/>
          <p:cNvSpPr txBox="1"/>
          <p:nvPr/>
        </p:nvSpPr>
        <p:spPr>
          <a:xfrm>
            <a:off x="1031875" y="1023938"/>
            <a:ext cx="2074863" cy="830262"/>
          </a:xfrm>
          <a:prstGeom prst="rect">
            <a:avLst/>
          </a:prstGeom>
          <a:noFill/>
          <a:ln w="9525">
            <a:noFill/>
          </a:ln>
        </p:spPr>
        <p:txBody>
          <a:bodyPr>
            <a:spAutoFit/>
          </a:bodyPr>
          <a:p>
            <a:pPr eaLnBrk="1" hangingPunct="1"/>
            <a:r>
              <a:rPr lang="en-US" altLang="en-US" sz="2400" b="1" dirty="0">
                <a:solidFill>
                  <a:srgbClr val="FF0000"/>
                </a:solidFill>
                <a:latin typeface="Times New Roman" panose="02020603050405020304" pitchFamily="18" charset="0"/>
                <a:cs typeface="Times New Roman" panose="02020603050405020304" pitchFamily="18" charset="0"/>
              </a:rPr>
              <a:t>Một tr</a:t>
            </a:r>
            <a:r>
              <a:rPr lang="en-US" altLang="en-US" sz="2400" b="1" dirty="0">
                <a:solidFill>
                  <a:srgbClr val="FF0000"/>
                </a:solidFill>
                <a:latin typeface="Times New Roman" panose="02020603050405020304" pitchFamily="18" charset="0"/>
                <a:ea typeface="Times New Roman" panose="02020603050405020304" pitchFamily="18" charset="0"/>
              </a:rPr>
              <a:t>à</a:t>
            </a:r>
            <a:r>
              <a:rPr lang="en-US" altLang="en-US" sz="2400" b="1" dirty="0">
                <a:solidFill>
                  <a:srgbClr val="FF0000"/>
                </a:solidFill>
                <a:latin typeface="Times New Roman" panose="02020603050405020304" pitchFamily="18" charset="0"/>
                <a:cs typeface="Times New Roman" panose="02020603050405020304" pitchFamily="18" charset="0"/>
              </a:rPr>
              <a:t>ng pháo tay nè!</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sp>
        <p:nvSpPr>
          <p:cNvPr id="16" name="TextBox 15"/>
          <p:cNvSpPr txBox="1"/>
          <p:nvPr/>
        </p:nvSpPr>
        <p:spPr>
          <a:xfrm>
            <a:off x="7081838" y="935038"/>
            <a:ext cx="1479550" cy="830262"/>
          </a:xfrm>
          <a:prstGeom prst="rect">
            <a:avLst/>
          </a:prstGeom>
          <a:noFill/>
          <a:ln w="9525">
            <a:noFill/>
          </a:ln>
        </p:spPr>
        <p:txBody>
          <a:bodyPr>
            <a:spAutoFit/>
          </a:bodyPr>
          <a:p>
            <a:pPr eaLnBrk="1" hangingPunct="1"/>
            <a:r>
              <a:rPr lang="en-US" altLang="en-US" sz="2400" b="1" dirty="0">
                <a:solidFill>
                  <a:srgbClr val="FF0000"/>
                </a:solidFill>
                <a:latin typeface="Times New Roman" panose="02020603050405020304" pitchFamily="18" charset="0"/>
                <a:cs typeface="Times New Roman" panose="02020603050405020304" pitchFamily="18" charset="0"/>
              </a:rPr>
              <a:t> điểm 8 nè!</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sp>
        <p:nvSpPr>
          <p:cNvPr id="17" name="TextBox 16"/>
          <p:cNvSpPr txBox="1"/>
          <p:nvPr/>
        </p:nvSpPr>
        <p:spPr>
          <a:xfrm>
            <a:off x="2513013" y="3013075"/>
            <a:ext cx="1749425" cy="461963"/>
          </a:xfrm>
          <a:prstGeom prst="rect">
            <a:avLst/>
          </a:prstGeom>
          <a:noFill/>
          <a:ln w="9525">
            <a:noFill/>
          </a:ln>
        </p:spPr>
        <p:txBody>
          <a:bodyPr>
            <a:spAutoFit/>
          </a:bodyPr>
          <a:p>
            <a:pPr eaLnBrk="1" hangingPunct="1"/>
            <a:r>
              <a:rPr lang="en-US" altLang="en-US" sz="2400" b="1" dirty="0">
                <a:solidFill>
                  <a:srgbClr val="FF0000"/>
                </a:solidFill>
                <a:latin typeface="Times New Roman" panose="02020603050405020304" pitchFamily="18" charset="0"/>
                <a:cs typeface="Times New Roman" panose="02020603050405020304" pitchFamily="18" charset="0"/>
              </a:rPr>
              <a:t>điểm 8 nè!</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sp>
        <p:nvSpPr>
          <p:cNvPr id="18" name="TextBox 17"/>
          <p:cNvSpPr txBox="1"/>
          <p:nvPr/>
        </p:nvSpPr>
        <p:spPr>
          <a:xfrm>
            <a:off x="4970463" y="2590800"/>
            <a:ext cx="1816100" cy="461963"/>
          </a:xfrm>
          <a:prstGeom prst="rect">
            <a:avLst/>
          </a:prstGeom>
          <a:noFill/>
          <a:ln w="9525">
            <a:noFill/>
          </a:ln>
        </p:spPr>
        <p:txBody>
          <a:bodyPr>
            <a:spAutoFit/>
          </a:bodyPr>
          <a:p>
            <a:pPr eaLnBrk="1" hangingPunct="1"/>
            <a:r>
              <a:rPr lang="en-US" altLang="en-US" sz="2400" b="1" dirty="0">
                <a:solidFill>
                  <a:srgbClr val="FF0000"/>
                </a:solidFill>
                <a:latin typeface="Times New Roman" panose="02020603050405020304" pitchFamily="18" charset="0"/>
                <a:cs typeface="Times New Roman" panose="02020603050405020304" pitchFamily="18" charset="0"/>
              </a:rPr>
              <a:t>điểm  9 nè!</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pic>
        <p:nvPicPr>
          <p:cNvPr id="11" name="Picture 10">
            <a:hlinkClick r:id="rId6" action="ppaction://hlinksldjump">
              <a:snd r:embed="rId7" name="breeze.wav"/>
            </a:hlinkClick>
          </p:cNvPr>
          <p:cNvPicPr>
            <a:picLocks noChangeAspect="1"/>
          </p:cNvPicPr>
          <p:nvPr/>
        </p:nvPicPr>
        <p:blipFill>
          <a:blip r:embed="rId8"/>
          <a:stretch>
            <a:fillRect/>
          </a:stretch>
        </p:blipFill>
        <p:spPr>
          <a:xfrm>
            <a:off x="533400" y="381000"/>
            <a:ext cx="2362200" cy="2743200"/>
          </a:xfrm>
          <a:prstGeom prst="rect">
            <a:avLst/>
          </a:prstGeom>
          <a:noFill/>
          <a:ln w="9525">
            <a:noFill/>
          </a:ln>
        </p:spPr>
      </p:pic>
      <p:pic>
        <p:nvPicPr>
          <p:cNvPr id="12" name="Picture 11">
            <a:hlinkClick r:id="rId9" action="ppaction://hlinksldjump">
              <a:snd r:embed="rId7" name="breeze.wav"/>
            </a:hlinkClick>
          </p:cNvPr>
          <p:cNvPicPr>
            <a:picLocks noChangeAspect="1"/>
          </p:cNvPicPr>
          <p:nvPr/>
        </p:nvPicPr>
        <p:blipFill>
          <a:blip r:embed="rId10"/>
          <a:stretch>
            <a:fillRect/>
          </a:stretch>
        </p:blipFill>
        <p:spPr>
          <a:xfrm>
            <a:off x="6858000" y="457200"/>
            <a:ext cx="1573213" cy="1936750"/>
          </a:xfrm>
          <a:prstGeom prst="rect">
            <a:avLst/>
          </a:prstGeom>
          <a:noFill/>
          <a:ln w="9525">
            <a:noFill/>
          </a:ln>
        </p:spPr>
      </p:pic>
      <p:pic>
        <p:nvPicPr>
          <p:cNvPr id="10" name="Picture 9">
            <a:hlinkClick r:id="rId11" action="ppaction://hlinksldjump">
              <a:snd r:embed="rId7" name="breeze.wav"/>
            </a:hlinkClick>
          </p:cNvPr>
          <p:cNvPicPr>
            <a:picLocks noChangeAspect="1"/>
          </p:cNvPicPr>
          <p:nvPr/>
        </p:nvPicPr>
        <p:blipFill>
          <a:blip r:embed="rId12"/>
          <a:stretch>
            <a:fillRect/>
          </a:stretch>
        </p:blipFill>
        <p:spPr>
          <a:xfrm>
            <a:off x="2286000" y="1981200"/>
            <a:ext cx="1981200" cy="2366963"/>
          </a:xfrm>
          <a:prstGeom prst="rect">
            <a:avLst/>
          </a:prstGeom>
          <a:noFill/>
          <a:ln w="9525">
            <a:noFill/>
          </a:ln>
        </p:spPr>
      </p:pic>
      <p:pic>
        <p:nvPicPr>
          <p:cNvPr id="9" name="Picture 8">
            <a:hlinkClick r:id="rId13" action="ppaction://hlinksldjump">
              <a:snd r:embed="rId7" name="breeze.wav"/>
            </a:hlinkClick>
          </p:cNvPr>
          <p:cNvPicPr>
            <a:picLocks noChangeAspect="1"/>
          </p:cNvPicPr>
          <p:nvPr/>
        </p:nvPicPr>
        <p:blipFill>
          <a:blip r:embed="rId14"/>
          <a:stretch>
            <a:fillRect/>
          </a:stretch>
        </p:blipFill>
        <p:spPr>
          <a:xfrm>
            <a:off x="4724400" y="2057400"/>
            <a:ext cx="1958975" cy="2133600"/>
          </a:xfrm>
          <a:prstGeom prst="rect">
            <a:avLst/>
          </a:prstGeom>
          <a:noFill/>
          <a:ln w="9525">
            <a:noFill/>
          </a:ln>
        </p:spPr>
      </p:pic>
      <p:sp>
        <p:nvSpPr>
          <p:cNvPr id="19" name="Hình chữ nhật 18"/>
          <p:cNvSpPr/>
          <p:nvPr/>
        </p:nvSpPr>
        <p:spPr>
          <a:xfrm>
            <a:off x="2720590" y="304800"/>
            <a:ext cx="3702820" cy="1938992"/>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6000" b="1" i="0" u="none" strike="noStrike" kern="1200" cap="none" spc="0" normalizeH="0" baseline="0" noProof="0" dirty="0">
                <a:ln w="13462">
                  <a:solidFill>
                    <a:schemeClr val="bg1"/>
                  </a:solidFill>
                  <a:prstDash val="solid"/>
                </a:ln>
                <a:solidFill>
                  <a:srgbClr val="FF0000"/>
                </a:solidFill>
                <a:effectLst>
                  <a:outerShdw dist="38100" dir="2700000" algn="bl" rotWithShape="0">
                    <a:schemeClr val="accent5"/>
                  </a:outerShdw>
                </a:effectLst>
                <a:uLnTx/>
                <a:uFillTx/>
                <a:latin typeface="Times New Roman" panose="02020603050405020304" pitchFamily="18" charset="0"/>
                <a:ea typeface="+mn-ea"/>
                <a:cs typeface="Times New Roman" panose="02020603050405020304" pitchFamily="18" charset="0"/>
              </a:rPr>
              <a:t>Ong </a:t>
            </a:r>
            <a:r>
              <a:rPr kumimoji="0" lang="en-US" sz="6000" b="1" i="0" u="none" strike="noStrike" kern="1200" cap="none" spc="0" normalizeH="0" baseline="0" noProof="0" dirty="0" err="1">
                <a:ln w="13462">
                  <a:solidFill>
                    <a:schemeClr val="bg1"/>
                  </a:solidFill>
                  <a:prstDash val="solid"/>
                </a:ln>
                <a:solidFill>
                  <a:srgbClr val="FF0000"/>
                </a:solidFill>
                <a:effectLst>
                  <a:outerShdw dist="38100" dir="2700000" algn="bl" rotWithShape="0">
                    <a:schemeClr val="accent5"/>
                  </a:outerShdw>
                </a:effectLst>
                <a:uLnTx/>
                <a:uFillTx/>
                <a:latin typeface="Times New Roman" panose="02020603050405020304" pitchFamily="18" charset="0"/>
                <a:ea typeface="+mn-ea"/>
                <a:cs typeface="Times New Roman" panose="02020603050405020304" pitchFamily="18" charset="0"/>
              </a:rPr>
              <a:t>chăm</a:t>
            </a:r>
            <a:r>
              <a:rPr kumimoji="0" lang="en-US" sz="6000" b="1" i="0" u="none" strike="noStrike" kern="1200" cap="none" spc="0" normalizeH="0" baseline="0" noProof="0" dirty="0">
                <a:ln w="13462">
                  <a:solidFill>
                    <a:schemeClr val="bg1"/>
                  </a:solidFill>
                  <a:prstDash val="solid"/>
                </a:ln>
                <a:solidFill>
                  <a:srgbClr val="FF0000"/>
                </a:solidFill>
                <a:effectLst>
                  <a:outerShdw dist="38100" dir="2700000" algn="bl" rotWithShape="0">
                    <a:schemeClr val="accent5"/>
                  </a:outerShdw>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w="13462">
                  <a:solidFill>
                    <a:schemeClr val="bg1"/>
                  </a:solidFill>
                  <a:prstDash val="solid"/>
                </a:ln>
                <a:solidFill>
                  <a:srgbClr val="FF0000"/>
                </a:solidFill>
                <a:effectLst>
                  <a:outerShdw dist="38100" dir="2700000" algn="bl" rotWithShape="0">
                    <a:schemeClr val="accent5"/>
                  </a:outerShdw>
                </a:effectLst>
                <a:uLnTx/>
                <a:uFillTx/>
                <a:latin typeface="Times New Roman" panose="02020603050405020304" pitchFamily="18" charset="0"/>
                <a:ea typeface="+mn-ea"/>
                <a:cs typeface="Times New Roman" panose="02020603050405020304" pitchFamily="18" charset="0"/>
              </a:rPr>
              <a:t>chỉ</a:t>
            </a:r>
            <a:r>
              <a:rPr kumimoji="0" lang="en-US" sz="6000" b="1" i="0" u="none" strike="noStrike" kern="1200" cap="none" spc="0" normalizeH="0" baseline="0" noProof="0" dirty="0">
                <a:ln w="13462">
                  <a:solidFill>
                    <a:schemeClr val="bg1"/>
                  </a:solidFill>
                  <a:prstDash val="solid"/>
                </a:ln>
                <a:solidFill>
                  <a:srgbClr val="FF0000"/>
                </a:solidFill>
                <a:effectLst>
                  <a:outerShdw dist="38100" dir="2700000" algn="bl" rotWithShape="0">
                    <a:schemeClr val="accent5"/>
                  </a:outerShdw>
                </a:effectLst>
                <a:uLnTx/>
                <a:uFillTx/>
                <a:latin typeface="Times New Roman" panose="02020603050405020304" pitchFamily="18" charset="0"/>
                <a:ea typeface="+mn-ea"/>
                <a:cs typeface="Times New Roman" panose="02020603050405020304" pitchFamily="18" charset="0"/>
              </a:rPr>
              <a:t> </a:t>
            </a:r>
            <a:endParaRPr kumimoji="0" lang="vi-VN" sz="6000" b="1" i="0" u="none" strike="noStrike" kern="1200" cap="none" spc="0" normalizeH="0" baseline="0" noProof="0" dirty="0">
              <a:ln w="13462">
                <a:solidFill>
                  <a:schemeClr val="bg1"/>
                </a:solidFill>
                <a:prstDash val="solid"/>
              </a:ln>
              <a:solidFill>
                <a:srgbClr val="FF0000"/>
              </a:solidFill>
              <a:effectLst>
                <a:outerShdw dist="38100" dir="2700000" algn="bl" rotWithShape="0">
                  <a:schemeClr val="accent5"/>
                </a:outerShdw>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35" presetClass="exit" presetSubtype="0" fill="hold" nodeType="clickEffect">
                                  <p:stCondLst>
                                    <p:cond delay="0"/>
                                  </p:stCondLst>
                                  <p:childTnLst>
                                    <p:animEffect transition="out" filter="fade">
                                      <p:cBhvr>
                                        <p:cTn id="6" dur="2000"/>
                                        <p:tgtEl>
                                          <p:spTgt spid="11"/>
                                        </p:tgtEl>
                                      </p:cBhvr>
                                    </p:animEffect>
                                    <p:anim calcmode="lin" valueType="num">
                                      <p:cBhvr>
                                        <p:cTn id="7" dur="2000"/>
                                        <p:tgtEl>
                                          <p:spTgt spid="11"/>
                                        </p:tgtEl>
                                        <p:attrNameLst>
                                          <p:attrName>style.rotation</p:attrName>
                                        </p:attrNameLst>
                                      </p:cBhvr>
                                      <p:tavLst>
                                        <p:tav tm="0">
                                          <p:val>
                                            <p:fltVal val="0,000000"/>
                                          </p:val>
                                        </p:tav>
                                        <p:tav tm="100000">
                                          <p:val>
                                            <p:fltVal val="720,000000"/>
                                          </p:val>
                                        </p:tav>
                                      </p:tavLst>
                                    </p:anim>
                                    <p:anim calcmode="lin" valueType="num">
                                      <p:cBhvr>
                                        <p:cTn id="8" dur="2000"/>
                                        <p:tgtEl>
                                          <p:spTgt spid="11"/>
                                        </p:tgtEl>
                                        <p:attrNameLst>
                                          <p:attrName>ppt_h</p:attrName>
                                        </p:attrNameLst>
                                      </p:cBhvr>
                                      <p:tavLst>
                                        <p:tav tm="0">
                                          <p:val>
                                            <p:strVal val="ppt_h"/>
                                          </p:val>
                                        </p:tav>
                                        <p:tav tm="100000">
                                          <p:val>
                                            <p:fltVal val="0,000000"/>
                                          </p:val>
                                        </p:tav>
                                      </p:tavLst>
                                    </p:anim>
                                    <p:anim calcmode="lin" valueType="num">
                                      <p:cBhvr>
                                        <p:cTn id="9" dur="2000"/>
                                        <p:tgtEl>
                                          <p:spTgt spid="11"/>
                                        </p:tgtEl>
                                        <p:attrNameLst>
                                          <p:attrName>ppt_w</p:attrName>
                                        </p:attrNameLst>
                                      </p:cBhvr>
                                      <p:tavLst>
                                        <p:tav tm="0">
                                          <p:val>
                                            <p:strVal val="ppt_w"/>
                                          </p:val>
                                        </p:tav>
                                        <p:tav tm="100000">
                                          <p:val>
                                            <p:fltVal val="0,000000"/>
                                          </p:val>
                                        </p:tav>
                                      </p:tavLst>
                                    </p:anim>
                                    <p:set>
                                      <p:cBhvr>
                                        <p:cTn id="10" dur="1" fill="hold">
                                          <p:stCondLst>
                                            <p:cond delay="1999"/>
                                          </p:stCondLst>
                                        </p:cTn>
                                        <p:tgtEl>
                                          <p:spTgt spid="11"/>
                                        </p:tgtEl>
                                        <p:attrNameLst>
                                          <p:attrName>style.visibility</p:attrName>
                                        </p:attrNameLst>
                                      </p:cBhvr>
                                      <p:to>
                                        <p:strVal val="hidden"/>
                                      </p:to>
                                    </p:set>
                                  </p:childTnLst>
                                </p:cTn>
                              </p:par>
                              <p:par>
                                <p:cTn id="11" presetID="45"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anim calcmode="lin" valueType="num">
                                      <p:cBhvr>
                                        <p:cTn id="14" dur="2000" fill="hold"/>
                                        <p:tgtEl>
                                          <p:spTgt spid="15"/>
                                        </p:tgtEl>
                                        <p:attrNameLst>
                                          <p:attrName>ppt_w</p:attrName>
                                        </p:attrNameLst>
                                      </p:cBhvr>
                                      <p:tavLst>
                                        <p:tav tm="0" fmla="#ppt_w*sin(2.5*pi*$)">
                                          <p:val>
                                            <p:fltVal val="0,000000"/>
                                          </p:val>
                                        </p:tav>
                                        <p:tav tm="100000">
                                          <p:val>
                                            <p:fltVal val="1,000000"/>
                                          </p:val>
                                        </p:tav>
                                      </p:tavLst>
                                    </p:anim>
                                    <p:anim calcmode="lin" valueType="num">
                                      <p:cBhvr>
                                        <p:cTn id="15" dur="2000" fill="hold"/>
                                        <p:tgtEl>
                                          <p:spTgt spid="1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15" name="applause.wav"/>
                                        </p:tgtEl>
                                      </p:cMediaNode>
                                    </p:audio>
                                  </p:sub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35" presetClass="exit" presetSubtype="0" fill="hold" nodeType="clickEffect">
                                  <p:stCondLst>
                                    <p:cond delay="0"/>
                                  </p:stCondLst>
                                  <p:childTnLst>
                                    <p:animEffect transition="out" filter="fade">
                                      <p:cBhvr>
                                        <p:cTn id="20" dur="2000"/>
                                        <p:tgtEl>
                                          <p:spTgt spid="10"/>
                                        </p:tgtEl>
                                      </p:cBhvr>
                                    </p:animEffect>
                                    <p:anim calcmode="lin" valueType="num">
                                      <p:cBhvr>
                                        <p:cTn id="21" dur="2000"/>
                                        <p:tgtEl>
                                          <p:spTgt spid="10"/>
                                        </p:tgtEl>
                                        <p:attrNameLst>
                                          <p:attrName>style.rotation</p:attrName>
                                        </p:attrNameLst>
                                      </p:cBhvr>
                                      <p:tavLst>
                                        <p:tav tm="0">
                                          <p:val>
                                            <p:fltVal val="0,000000"/>
                                          </p:val>
                                        </p:tav>
                                        <p:tav tm="100000">
                                          <p:val>
                                            <p:fltVal val="720,000000"/>
                                          </p:val>
                                        </p:tav>
                                      </p:tavLst>
                                    </p:anim>
                                    <p:anim calcmode="lin" valueType="num">
                                      <p:cBhvr>
                                        <p:cTn id="22" dur="2000"/>
                                        <p:tgtEl>
                                          <p:spTgt spid="10"/>
                                        </p:tgtEl>
                                        <p:attrNameLst>
                                          <p:attrName>ppt_h</p:attrName>
                                        </p:attrNameLst>
                                      </p:cBhvr>
                                      <p:tavLst>
                                        <p:tav tm="0">
                                          <p:val>
                                            <p:strVal val="ppt_h"/>
                                          </p:val>
                                        </p:tav>
                                        <p:tav tm="100000">
                                          <p:val>
                                            <p:fltVal val="0,000000"/>
                                          </p:val>
                                        </p:tav>
                                      </p:tavLst>
                                    </p:anim>
                                    <p:anim calcmode="lin" valueType="num">
                                      <p:cBhvr>
                                        <p:cTn id="23" dur="2000"/>
                                        <p:tgtEl>
                                          <p:spTgt spid="10"/>
                                        </p:tgtEl>
                                        <p:attrNameLst>
                                          <p:attrName>ppt_w</p:attrName>
                                        </p:attrNameLst>
                                      </p:cBhvr>
                                      <p:tavLst>
                                        <p:tav tm="0">
                                          <p:val>
                                            <p:strVal val="ppt_w"/>
                                          </p:val>
                                        </p:tav>
                                        <p:tav tm="100000">
                                          <p:val>
                                            <p:fltVal val="0,000000"/>
                                          </p:val>
                                        </p:tav>
                                      </p:tavLst>
                                    </p:anim>
                                    <p:set>
                                      <p:cBhvr>
                                        <p:cTn id="24" dur="1" fill="hold">
                                          <p:stCondLst>
                                            <p:cond delay="1999"/>
                                          </p:stCondLst>
                                        </p:cTn>
                                        <p:tgtEl>
                                          <p:spTgt spid="10"/>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par>
                                <p:cTn id="28" presetID="26"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80">
                                          <p:stCondLst>
                                            <p:cond delay="0"/>
                                          </p:stCondLst>
                                        </p:cTn>
                                        <p:tgtEl>
                                          <p:spTgt spid="17"/>
                                        </p:tgtEl>
                                      </p:cBhvr>
                                    </p:animEffect>
                                    <p:anim calcmode="lin" valueType="num">
                                      <p:cBhvr>
                                        <p:cTn id="31"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7"/>
                                        </p:tgtEl>
                                        <p:attrNameLst>
                                          <p:attrName>ppt_y</p:attrName>
                                        </p:attrNameLst>
                                      </p:cBhvr>
                                      <p:tavLst>
                                        <p:tav tm="0" fmla="#ppt_y-sin(pi*$)/3">
                                          <p:val>
                                            <p:fltVal val="0,500000"/>
                                          </p:val>
                                        </p:tav>
                                        <p:tav tm="100000">
                                          <p:val>
                                            <p:fltVal val="1,000000"/>
                                          </p:val>
                                        </p:tav>
                                      </p:tavLst>
                                    </p:anim>
                                    <p:anim calcmode="lin" valueType="num">
                                      <p:cBhvr>
                                        <p:cTn id="33" dur="664" tmFilter="0, 0; 0.125,0.2665; 0.25,0.4; 0.375,0.465; 0.5,0.5;  0.625,0.535; 0.75,0.6; 0.875,0.7335; 1,1">
                                          <p:stCondLst>
                                            <p:cond delay="664"/>
                                          </p:stCondLst>
                                        </p:cTn>
                                        <p:tgtEl>
                                          <p:spTgt spid="17"/>
                                        </p:tgtEl>
                                        <p:attrNameLst>
                                          <p:attrName>ppt_y</p:attrName>
                                        </p:attrNameLst>
                                      </p:cBhvr>
                                      <p:tavLst>
                                        <p:tav tm="0" fmla="#ppt_y-sin(pi*$)/9">
                                          <p:val>
                                            <p:fltVal val="0,000000"/>
                                          </p:val>
                                        </p:tav>
                                        <p:tav tm="100000">
                                          <p:val>
                                            <p:fltVal val="1,000000"/>
                                          </p:val>
                                        </p:tav>
                                      </p:tavLst>
                                    </p:anim>
                                    <p:anim calcmode="lin" valueType="num">
                                      <p:cBhvr>
                                        <p:cTn id="34" dur="332" tmFilter="0, 0; 0.125,0.2665; 0.25,0.4; 0.375,0.465; 0.5,0.5;  0.625,0.535; 0.75,0.6; 0.875,0.7335; 1,1">
                                          <p:stCondLst>
                                            <p:cond delay="1324"/>
                                          </p:stCondLst>
                                        </p:cTn>
                                        <p:tgtEl>
                                          <p:spTgt spid="17"/>
                                        </p:tgtEl>
                                        <p:attrNameLst>
                                          <p:attrName>ppt_y</p:attrName>
                                        </p:attrNameLst>
                                      </p:cBhvr>
                                      <p:tavLst>
                                        <p:tav tm="0" fmla="#ppt_y-sin(pi*$)/27">
                                          <p:val>
                                            <p:fltVal val="0,000000"/>
                                          </p:val>
                                        </p:tav>
                                        <p:tav tm="100000">
                                          <p:val>
                                            <p:fltVal val="1,000000"/>
                                          </p:val>
                                        </p:tav>
                                      </p:tavLst>
                                    </p:anim>
                                    <p:anim calcmode="lin" valueType="num">
                                      <p:cBhvr>
                                        <p:cTn id="35" dur="164" tmFilter="0, 0; 0.125,0.2665; 0.25,0.4; 0.375,0.465; 0.5,0.5;  0.625,0.535; 0.75,0.6; 0.875,0.7335; 1,1">
                                          <p:stCondLst>
                                            <p:cond delay="1656"/>
                                          </p:stCondLst>
                                        </p:cTn>
                                        <p:tgtEl>
                                          <p:spTgt spid="17"/>
                                        </p:tgtEl>
                                        <p:attrNameLst>
                                          <p:attrName>ppt_y</p:attrName>
                                        </p:attrNameLst>
                                      </p:cBhvr>
                                      <p:tavLst>
                                        <p:tav tm="0" fmla="#ppt_y-sin(pi*$)/81">
                                          <p:val>
                                            <p:fltVal val="0,000000"/>
                                          </p:val>
                                        </p:tav>
                                        <p:tav tm="100000">
                                          <p:val>
                                            <p:fltVal val="1,000000"/>
                                          </p:val>
                                        </p:tav>
                                      </p:tavLst>
                                    </p:anim>
                                    <p:animScale>
                                      <p:cBhvr>
                                        <p:cTn id="36" dur="26">
                                          <p:stCondLst>
                                            <p:cond delay="650"/>
                                          </p:stCondLst>
                                        </p:cTn>
                                        <p:tgtEl>
                                          <p:spTgt spid="17"/>
                                        </p:tgtEl>
                                      </p:cBhvr>
                                      <p:to x="100000" y="60000"/>
                                    </p:animScale>
                                    <p:animScale>
                                      <p:cBhvr>
                                        <p:cTn id="37" dur="166" decel="50000">
                                          <p:stCondLst>
                                            <p:cond delay="676"/>
                                          </p:stCondLst>
                                        </p:cTn>
                                        <p:tgtEl>
                                          <p:spTgt spid="17"/>
                                        </p:tgtEl>
                                      </p:cBhvr>
                                      <p:to x="100000" y="100000"/>
                                    </p:animScale>
                                    <p:animScale>
                                      <p:cBhvr>
                                        <p:cTn id="38" dur="26">
                                          <p:stCondLst>
                                            <p:cond delay="1312"/>
                                          </p:stCondLst>
                                        </p:cTn>
                                        <p:tgtEl>
                                          <p:spTgt spid="17"/>
                                        </p:tgtEl>
                                      </p:cBhvr>
                                      <p:to x="100000" y="80000"/>
                                    </p:animScale>
                                    <p:animScale>
                                      <p:cBhvr>
                                        <p:cTn id="39" dur="166" decel="50000">
                                          <p:stCondLst>
                                            <p:cond delay="1338"/>
                                          </p:stCondLst>
                                        </p:cTn>
                                        <p:tgtEl>
                                          <p:spTgt spid="17"/>
                                        </p:tgtEl>
                                      </p:cBhvr>
                                      <p:to x="100000" y="100000"/>
                                    </p:animScale>
                                    <p:animScale>
                                      <p:cBhvr>
                                        <p:cTn id="40" dur="26">
                                          <p:stCondLst>
                                            <p:cond delay="1642"/>
                                          </p:stCondLst>
                                        </p:cTn>
                                        <p:tgtEl>
                                          <p:spTgt spid="17"/>
                                        </p:tgtEl>
                                      </p:cBhvr>
                                      <p:to x="100000" y="90000"/>
                                    </p:animScale>
                                    <p:animScale>
                                      <p:cBhvr>
                                        <p:cTn id="41" dur="166" decel="50000">
                                          <p:stCondLst>
                                            <p:cond delay="1668"/>
                                          </p:stCondLst>
                                        </p:cTn>
                                        <p:tgtEl>
                                          <p:spTgt spid="17"/>
                                        </p:tgtEl>
                                      </p:cBhvr>
                                      <p:to x="100000" y="100000"/>
                                    </p:animScale>
                                    <p:animScale>
                                      <p:cBhvr>
                                        <p:cTn id="42" dur="26">
                                          <p:stCondLst>
                                            <p:cond delay="1808"/>
                                          </p:stCondLst>
                                        </p:cTn>
                                        <p:tgtEl>
                                          <p:spTgt spid="17"/>
                                        </p:tgtEl>
                                      </p:cBhvr>
                                      <p:to x="100000" y="95000"/>
                                    </p:animScale>
                                    <p:animScale>
                                      <p:cBhvr>
                                        <p:cTn id="43" dur="166" decel="50000">
                                          <p:stCondLst>
                                            <p:cond delay="1834"/>
                                          </p:stCondLst>
                                        </p:cTn>
                                        <p:tgtEl>
                                          <p:spTgt spid="17"/>
                                        </p:tgtEl>
                                      </p:cBhvr>
                                      <p:to x="100000" y="100000"/>
                                    </p:animScale>
                                  </p:childTnLst>
                                  <p:subTnLst>
                                    <p:audio>
                                      <p:cMediaNode>
                                        <p:cTn display="0" masterRel="sameClick">
                                          <p:stCondLst>
                                            <p:cond evt="begin" delay="0">
                                              <p:tn val="28"/>
                                            </p:cond>
                                          </p:stCondLst>
                                          <p:endCondLst>
                                            <p:cond evt="onStopAudio" delay="0">
                                              <p:tgtEl>
                                                <p:sldTgt/>
                                              </p:tgtEl>
                                            </p:cond>
                                          </p:endCondLst>
                                        </p:cTn>
                                        <p:tgtEl>
                                          <p:sndTgt r:embed="rId15" name="applause.wav"/>
                                        </p:tgtEl>
                                      </p:cMediaNode>
                                    </p:audio>
                                  </p:subTnLst>
                                </p:cTn>
                              </p:par>
                            </p:childTnLst>
                          </p:cTn>
                        </p:par>
                      </p:childTnLst>
                    </p:cTn>
                  </p:par>
                </p:childTnLst>
              </p:cTn>
              <p:nextCondLst>
                <p:cond evt="onClick" delay="0">
                  <p:tgtEl>
                    <p:spTgt spid="10"/>
                  </p:tgtEl>
                </p:cond>
              </p:nextCondLst>
            </p:seq>
            <p:seq concurrent="1" nextAc="seek">
              <p:cTn id="44" restart="whenNotActive" fill="hold" evtFilter="cancelBubble" nodeType="interactiveSeq">
                <p:stCondLst>
                  <p:cond evt="onClick" delay="0">
                    <p:tgtEl>
                      <p:spTgt spid="9"/>
                    </p:tgtEl>
                  </p:cond>
                </p:stCondLst>
                <p:endSync evt="end" delay="0">
                  <p:rtn val="all"/>
                </p:endSync>
                <p:childTnLst>
                  <p:par>
                    <p:cTn id="45" fill="hold">
                      <p:stCondLst>
                        <p:cond delay="0"/>
                      </p:stCondLst>
                      <p:childTnLst>
                        <p:par>
                          <p:cTn id="46" fill="hold">
                            <p:stCondLst>
                              <p:cond delay="0"/>
                            </p:stCondLst>
                            <p:childTnLst>
                              <p:par>
                                <p:cTn id="47" presetID="35" presetClass="exit" presetSubtype="0" fill="hold" nodeType="clickEffect">
                                  <p:stCondLst>
                                    <p:cond delay="0"/>
                                  </p:stCondLst>
                                  <p:childTnLst>
                                    <p:animEffect transition="out" filter="fade">
                                      <p:cBhvr>
                                        <p:cTn id="48" dur="2000"/>
                                        <p:tgtEl>
                                          <p:spTgt spid="9"/>
                                        </p:tgtEl>
                                      </p:cBhvr>
                                    </p:animEffect>
                                    <p:anim calcmode="lin" valueType="num">
                                      <p:cBhvr>
                                        <p:cTn id="49" dur="2000"/>
                                        <p:tgtEl>
                                          <p:spTgt spid="9"/>
                                        </p:tgtEl>
                                        <p:attrNameLst>
                                          <p:attrName>style.rotation</p:attrName>
                                        </p:attrNameLst>
                                      </p:cBhvr>
                                      <p:tavLst>
                                        <p:tav tm="0">
                                          <p:val>
                                            <p:fltVal val="0,000000"/>
                                          </p:val>
                                        </p:tav>
                                        <p:tav tm="100000">
                                          <p:val>
                                            <p:fltVal val="720,000000"/>
                                          </p:val>
                                        </p:tav>
                                      </p:tavLst>
                                    </p:anim>
                                    <p:anim calcmode="lin" valueType="num">
                                      <p:cBhvr>
                                        <p:cTn id="50" dur="2000"/>
                                        <p:tgtEl>
                                          <p:spTgt spid="9"/>
                                        </p:tgtEl>
                                        <p:attrNameLst>
                                          <p:attrName>ppt_h</p:attrName>
                                        </p:attrNameLst>
                                      </p:cBhvr>
                                      <p:tavLst>
                                        <p:tav tm="0">
                                          <p:val>
                                            <p:strVal val="ppt_h"/>
                                          </p:val>
                                        </p:tav>
                                        <p:tav tm="100000">
                                          <p:val>
                                            <p:fltVal val="0,000000"/>
                                          </p:val>
                                        </p:tav>
                                      </p:tavLst>
                                    </p:anim>
                                    <p:anim calcmode="lin" valueType="num">
                                      <p:cBhvr>
                                        <p:cTn id="51" dur="2000"/>
                                        <p:tgtEl>
                                          <p:spTgt spid="9"/>
                                        </p:tgtEl>
                                        <p:attrNameLst>
                                          <p:attrName>ppt_w</p:attrName>
                                        </p:attrNameLst>
                                      </p:cBhvr>
                                      <p:tavLst>
                                        <p:tav tm="0">
                                          <p:val>
                                            <p:strVal val="ppt_w"/>
                                          </p:val>
                                        </p:tav>
                                        <p:tav tm="100000">
                                          <p:val>
                                            <p:fltVal val="0,000000"/>
                                          </p:val>
                                        </p:tav>
                                      </p:tavLst>
                                    </p:anim>
                                    <p:set>
                                      <p:cBhvr>
                                        <p:cTn id="52" dur="1" fill="hold">
                                          <p:stCondLst>
                                            <p:cond delay="1999"/>
                                          </p:stCondLst>
                                        </p:cTn>
                                        <p:tgtEl>
                                          <p:spTgt spid="9"/>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17"/>
                                        </p:tgtEl>
                                      </p:cBhvr>
                                    </p:animEffect>
                                    <p:set>
                                      <p:cBhvr>
                                        <p:cTn id="55" dur="1" fill="hold">
                                          <p:stCondLst>
                                            <p:cond delay="499"/>
                                          </p:stCondLst>
                                        </p:cTn>
                                        <p:tgtEl>
                                          <p:spTgt spid="17"/>
                                        </p:tgtEl>
                                        <p:attrNameLst>
                                          <p:attrName>style.visibility</p:attrName>
                                        </p:attrNameLst>
                                      </p:cBhvr>
                                      <p:to>
                                        <p:strVal val="hidden"/>
                                      </p:to>
                                    </p:set>
                                  </p:childTnLst>
                                </p:cTn>
                              </p:par>
                              <p:par>
                                <p:cTn id="56" presetID="53" presetClass="entr" presetSubtype="16"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500" fill="hold"/>
                                        <p:tgtEl>
                                          <p:spTgt spid="18"/>
                                        </p:tgtEl>
                                        <p:attrNameLst>
                                          <p:attrName>ppt_w</p:attrName>
                                        </p:attrNameLst>
                                      </p:cBhvr>
                                      <p:tavLst>
                                        <p:tav tm="0">
                                          <p:val>
                                            <p:fltVal val="0,000000"/>
                                          </p:val>
                                        </p:tav>
                                        <p:tav tm="100000">
                                          <p:val>
                                            <p:strVal val="#ppt_w"/>
                                          </p:val>
                                        </p:tav>
                                      </p:tavLst>
                                    </p:anim>
                                    <p:anim calcmode="lin" valueType="num">
                                      <p:cBhvr>
                                        <p:cTn id="59" dur="500" fill="hold"/>
                                        <p:tgtEl>
                                          <p:spTgt spid="18"/>
                                        </p:tgtEl>
                                        <p:attrNameLst>
                                          <p:attrName>ppt_h</p:attrName>
                                        </p:attrNameLst>
                                      </p:cBhvr>
                                      <p:tavLst>
                                        <p:tav tm="0">
                                          <p:val>
                                            <p:fltVal val="0,000000"/>
                                          </p:val>
                                        </p:tav>
                                        <p:tav tm="100000">
                                          <p:val>
                                            <p:strVal val="#ppt_h"/>
                                          </p:val>
                                        </p:tav>
                                      </p:tavLst>
                                    </p:anim>
                                    <p:animEffect transition="in" filter="fade">
                                      <p:cBhvr>
                                        <p:cTn id="60" dur="500"/>
                                        <p:tgtEl>
                                          <p:spTgt spid="18"/>
                                        </p:tgtEl>
                                      </p:cBhvr>
                                    </p:animEffect>
                                  </p:childTnLst>
                                  <p:subTnLst>
                                    <p:audio>
                                      <p:cMediaNode>
                                        <p:cTn display="0" masterRel="sameClick">
                                          <p:stCondLst>
                                            <p:cond evt="begin" delay="0">
                                              <p:tn val="56"/>
                                            </p:cond>
                                          </p:stCondLst>
                                          <p:endCondLst>
                                            <p:cond evt="onStopAudio" delay="0">
                                              <p:tgtEl>
                                                <p:sldTgt/>
                                              </p:tgtEl>
                                            </p:cond>
                                          </p:endCondLst>
                                        </p:cTn>
                                        <p:tgtEl>
                                          <p:sndTgt r:embed="rId15" name="applause.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2"/>
                    </p:tgtEl>
                  </p:cond>
                </p:stCondLst>
                <p:endSync evt="end" delay="0">
                  <p:rtn val="all"/>
                </p:endSync>
                <p:childTnLst>
                  <p:par>
                    <p:cTn id="62" fill="hold">
                      <p:stCondLst>
                        <p:cond delay="0"/>
                      </p:stCondLst>
                      <p:childTnLst>
                        <p:par>
                          <p:cTn id="63" fill="hold">
                            <p:stCondLst>
                              <p:cond delay="0"/>
                            </p:stCondLst>
                            <p:childTnLst>
                              <p:par>
                                <p:cTn id="64" presetID="35" presetClass="exit" presetSubtype="0" fill="hold" nodeType="clickEffect">
                                  <p:stCondLst>
                                    <p:cond delay="0"/>
                                  </p:stCondLst>
                                  <p:childTnLst>
                                    <p:animEffect transition="out" filter="fade">
                                      <p:cBhvr>
                                        <p:cTn id="65" dur="2000"/>
                                        <p:tgtEl>
                                          <p:spTgt spid="12"/>
                                        </p:tgtEl>
                                      </p:cBhvr>
                                    </p:animEffect>
                                    <p:anim calcmode="lin" valueType="num">
                                      <p:cBhvr>
                                        <p:cTn id="66" dur="2000"/>
                                        <p:tgtEl>
                                          <p:spTgt spid="12"/>
                                        </p:tgtEl>
                                        <p:attrNameLst>
                                          <p:attrName>style.rotation</p:attrName>
                                        </p:attrNameLst>
                                      </p:cBhvr>
                                      <p:tavLst>
                                        <p:tav tm="0">
                                          <p:val>
                                            <p:fltVal val="0,000000"/>
                                          </p:val>
                                        </p:tav>
                                        <p:tav tm="100000">
                                          <p:val>
                                            <p:fltVal val="720,000000"/>
                                          </p:val>
                                        </p:tav>
                                      </p:tavLst>
                                    </p:anim>
                                    <p:anim calcmode="lin" valueType="num">
                                      <p:cBhvr>
                                        <p:cTn id="67" dur="2000"/>
                                        <p:tgtEl>
                                          <p:spTgt spid="12"/>
                                        </p:tgtEl>
                                        <p:attrNameLst>
                                          <p:attrName>ppt_h</p:attrName>
                                        </p:attrNameLst>
                                      </p:cBhvr>
                                      <p:tavLst>
                                        <p:tav tm="0">
                                          <p:val>
                                            <p:strVal val="ppt_h"/>
                                          </p:val>
                                        </p:tav>
                                        <p:tav tm="100000">
                                          <p:val>
                                            <p:fltVal val="0,000000"/>
                                          </p:val>
                                        </p:tav>
                                      </p:tavLst>
                                    </p:anim>
                                    <p:anim calcmode="lin" valueType="num">
                                      <p:cBhvr>
                                        <p:cTn id="68" dur="2000"/>
                                        <p:tgtEl>
                                          <p:spTgt spid="12"/>
                                        </p:tgtEl>
                                        <p:attrNameLst>
                                          <p:attrName>ppt_w</p:attrName>
                                        </p:attrNameLst>
                                      </p:cBhvr>
                                      <p:tavLst>
                                        <p:tav tm="0">
                                          <p:val>
                                            <p:strVal val="ppt_w"/>
                                          </p:val>
                                        </p:tav>
                                        <p:tav tm="100000">
                                          <p:val>
                                            <p:fltVal val="0,000000"/>
                                          </p:val>
                                        </p:tav>
                                      </p:tavLst>
                                    </p:anim>
                                    <p:set>
                                      <p:cBhvr>
                                        <p:cTn id="69" dur="1" fill="hold">
                                          <p:stCondLst>
                                            <p:cond delay="1999"/>
                                          </p:stCondLst>
                                        </p:cTn>
                                        <p:tgtEl>
                                          <p:spTgt spid="12"/>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18"/>
                                        </p:tgtEl>
                                      </p:cBhvr>
                                    </p:animEffect>
                                    <p:set>
                                      <p:cBhvr>
                                        <p:cTn id="72" dur="1" fill="hold">
                                          <p:stCondLst>
                                            <p:cond delay="499"/>
                                          </p:stCondLst>
                                        </p:cTn>
                                        <p:tgtEl>
                                          <p:spTgt spid="18"/>
                                        </p:tgtEl>
                                        <p:attrNameLst>
                                          <p:attrName>style.visibility</p:attrName>
                                        </p:attrNameLst>
                                      </p:cBhvr>
                                      <p:to>
                                        <p:strVal val="hidden"/>
                                      </p:to>
                                    </p:set>
                                  </p:childTnLst>
                                </p:cTn>
                              </p:par>
                              <p:par>
                                <p:cTn id="73" presetID="42" presetClass="entr" presetSubtype="0"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15" name="applause.wav"/>
                                        </p:tgtEl>
                                      </p:cMediaNode>
                                    </p:audio>
                                  </p:subTnLst>
                                </p:cTn>
                              </p:par>
                            </p:childTnLst>
                          </p:cTn>
                        </p:par>
                      </p:childTnLst>
                    </p:cTn>
                  </p:par>
                </p:childTnLst>
              </p:cTn>
              <p:nextCondLst>
                <p:cond evt="onClick" delay="0">
                  <p:tgtEl>
                    <p:spTgt spid="12"/>
                  </p:tgtEl>
                </p:cond>
              </p:nextCondLst>
            </p:seq>
          </p:childTnLst>
        </p:cTn>
      </p:par>
    </p:tnLst>
    <p:bldLst>
      <p:bldP spid="15" grpId="0"/>
      <p:bldP spid="15" grpId="1"/>
      <p:bldP spid="16" grpId="0"/>
      <p:bldP spid="17" grpId="0"/>
      <p:bldP spid="17" grpId="1"/>
      <p:bldP spid="18" grpId="0"/>
      <p:bldP spid="18"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1"/>
          <p:cNvSpPr/>
          <p:nvPr/>
        </p:nvSpPr>
        <p:spPr>
          <a:xfrm>
            <a:off x="624840" y="228600"/>
            <a:ext cx="8519160" cy="461665"/>
          </a:xfrm>
          <a:prstGeom prst="rect">
            <a:avLst/>
          </a:prstGeom>
          <a:solidFill>
            <a:schemeClr val="bg1"/>
          </a:solidFill>
        </p:spPr>
        <p:style>
          <a:lnRef idx="1">
            <a:schemeClr val="accent3"/>
          </a:lnRef>
          <a:fillRef idx="2">
            <a:schemeClr val="accent3"/>
          </a:fillRef>
          <a:effectRef idx="1">
            <a:schemeClr val="accent3"/>
          </a:effectRef>
          <a:fontRef idx="minor">
            <a:schemeClr val="dk1"/>
          </a:fontRef>
        </p:style>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rPr>
              <a:t>Bài</a:t>
            </a:r>
            <a:r>
              <a:rPr kumimoji="0" lang="en-US" sz="2400" b="1" i="0" u="none" strike="noStrike" kern="120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rPr>
              <a:t> 43: ẢNH CỦA MỘT VẬT TẠO BỞI THẤU KÍNH HỘI TỤ</a:t>
            </a:r>
            <a:endParaRPr kumimoji="0" lang="en-US" sz="2400" b="1" i="0" u="none" strike="noStrike" kern="120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endParaRPr>
          </a:p>
        </p:txBody>
      </p:sp>
      <p:sp>
        <p:nvSpPr>
          <p:cNvPr id="3" name="Rectangle 77"/>
          <p:cNvSpPr/>
          <p:nvPr/>
        </p:nvSpPr>
        <p:spPr>
          <a:xfrm>
            <a:off x="457200" y="836613"/>
            <a:ext cx="4953000" cy="830262"/>
          </a:xfrm>
          <a:prstGeom prst="rect">
            <a:avLst/>
          </a:prstGeom>
          <a:noFill/>
          <a:ln w="9525">
            <a:noFill/>
          </a:ln>
        </p:spPr>
        <p:txBody>
          <a:bodyPr>
            <a:spAutoFit/>
          </a:bodyPr>
          <a:p>
            <a:pPr eaLnBrk="1" hangingPunct="1"/>
            <a:r>
              <a:rPr lang="en-US" altLang="en-US" sz="2400" b="1" dirty="0">
                <a:solidFill>
                  <a:srgbClr val="FF0000"/>
                </a:solidFill>
                <a:latin typeface="Times New Roman" panose="02020603050405020304" pitchFamily="18" charset="0"/>
                <a:cs typeface="Times New Roman" panose="02020603050405020304" pitchFamily="18" charset="0"/>
              </a:rPr>
              <a:t>I. Đặc điểm ảnh của một vật tạo bởi thấu kính hội tụ:</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sp>
        <p:nvSpPr>
          <p:cNvPr id="4" name="TextBox 3"/>
          <p:cNvSpPr txBox="1"/>
          <p:nvPr/>
        </p:nvSpPr>
        <p:spPr>
          <a:xfrm>
            <a:off x="457200" y="2132013"/>
            <a:ext cx="4495800" cy="830262"/>
          </a:xfrm>
          <a:prstGeom prst="rect">
            <a:avLst/>
          </a:prstGeom>
          <a:noFill/>
          <a:ln w="9525">
            <a:noFill/>
          </a:ln>
        </p:spPr>
        <p:txBody>
          <a:bodyPr>
            <a:spAutoFit/>
          </a:bodyPr>
          <a:p>
            <a:pPr algn="just" eaLnBrk="1" hangingPunct="1"/>
            <a:r>
              <a:rPr lang="en-US" altLang="en-US" sz="2400" dirty="0">
                <a:solidFill>
                  <a:srgbClr val="0000FF"/>
                </a:solidFill>
                <a:latin typeface="Times New Roman" panose="02020603050405020304" pitchFamily="18" charset="0"/>
                <a:cs typeface="Times New Roman" panose="02020603050405020304" pitchFamily="18" charset="0"/>
              </a:rPr>
              <a:t>Quan sát ảnh của một vật tạo bởi thấu kính hội tụ </a:t>
            </a:r>
            <a:endParaRPr lang="en-US" altLang="en-US" sz="2400" dirty="0">
              <a:solidFill>
                <a:srgbClr val="0000FF"/>
              </a:solidFill>
              <a:latin typeface="Times New Roman" panose="02020603050405020304" pitchFamily="18" charset="0"/>
              <a:ea typeface="Times New Roman" panose="02020603050405020304" pitchFamily="18" charset="0"/>
            </a:endParaRPr>
          </a:p>
        </p:txBody>
      </p:sp>
      <p:sp>
        <p:nvSpPr>
          <p:cNvPr id="5" name="Rectangle 4"/>
          <p:cNvSpPr/>
          <p:nvPr/>
        </p:nvSpPr>
        <p:spPr>
          <a:xfrm>
            <a:off x="381000" y="1674813"/>
            <a:ext cx="2241550" cy="461962"/>
          </a:xfrm>
          <a:prstGeom prst="rect">
            <a:avLst/>
          </a:prstGeom>
          <a:noFill/>
          <a:ln w="9525">
            <a:noFill/>
          </a:ln>
        </p:spPr>
        <p:txBody>
          <a:bodyPr wrap="none">
            <a:spAutoFit/>
          </a:bodyPr>
          <a:p>
            <a:pPr marL="457200" indent="-457200" algn="ctr" eaLnBrk="1" hangingPunct="1">
              <a:buFont typeface="Calibri" panose="020F0502020204030204" pitchFamily="34" charset="0"/>
              <a:buAutoNum type="arabicPeriod"/>
            </a:pPr>
            <a:r>
              <a:rPr lang="en-US" altLang="en-US" sz="2400" u="sng" dirty="0">
                <a:solidFill>
                  <a:srgbClr val="C00000"/>
                </a:solidFill>
                <a:latin typeface="Times New Roman" panose="02020603050405020304" pitchFamily="18" charset="0"/>
                <a:cs typeface="Times New Roman" panose="02020603050405020304" pitchFamily="18" charset="0"/>
              </a:rPr>
              <a:t>Thí nghiệm:</a:t>
            </a:r>
            <a:endParaRPr lang="en-US" altLang="en-US" sz="2400" u="sng" dirty="0">
              <a:solidFill>
                <a:srgbClr val="C00000"/>
              </a:solidFill>
              <a:latin typeface="Times New Roman" panose="02020603050405020304" pitchFamily="18" charset="0"/>
              <a:ea typeface="Times New Roman" panose="02020603050405020304" pitchFamily="18" charset="0"/>
            </a:endParaRPr>
          </a:p>
        </p:txBody>
      </p:sp>
      <p:cxnSp>
        <p:nvCxnSpPr>
          <p:cNvPr id="9" name="Straight Connector 8"/>
          <p:cNvCxnSpPr/>
          <p:nvPr/>
        </p:nvCxnSpPr>
        <p:spPr>
          <a:xfrm rot="5400000">
            <a:off x="2667000" y="3656013"/>
            <a:ext cx="5334000"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strips(down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trips(down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strips(downLeft)">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extBox 5"/>
          <p:cNvSpPr txBox="1"/>
          <p:nvPr/>
        </p:nvSpPr>
        <p:spPr>
          <a:xfrm>
            <a:off x="1371600" y="609600"/>
            <a:ext cx="6477000" cy="461963"/>
          </a:xfrm>
          <a:prstGeom prst="rect">
            <a:avLst/>
          </a:prstGeom>
          <a:noFill/>
          <a:ln w="9525">
            <a:noFill/>
          </a:ln>
        </p:spPr>
        <p:txBody>
          <a:bodyPr>
            <a:spAutoFit/>
          </a:bodyPr>
          <a:p>
            <a:pPr algn="ctr" eaLnBrk="1" hangingPunct="1"/>
            <a:r>
              <a:rPr lang="en-US" altLang="en-US" sz="2400" dirty="0">
                <a:solidFill>
                  <a:srgbClr val="0000FF"/>
                </a:solidFill>
                <a:latin typeface="Times New Roman" panose="02020603050405020304" pitchFamily="18" charset="0"/>
                <a:cs typeface="Times New Roman" panose="02020603050405020304" pitchFamily="18" charset="0"/>
              </a:rPr>
              <a:t>Bố trí thí nghiệm như hình 43.2</a:t>
            </a:r>
            <a:endParaRPr lang="en-US" altLang="en-US" sz="2400" dirty="0">
              <a:solidFill>
                <a:srgbClr val="0000FF"/>
              </a:solidFill>
              <a:latin typeface="Times New Roman" panose="02020603050405020304" pitchFamily="18" charset="0"/>
              <a:ea typeface="Times New Roman" panose="02020603050405020304" pitchFamily="18" charset="0"/>
            </a:endParaRPr>
          </a:p>
        </p:txBody>
      </p:sp>
      <p:pic>
        <p:nvPicPr>
          <p:cNvPr id="7" name="Picture 9" descr="D:\ANH LY 9\Namcham\IMG_0019.jpg"/>
          <p:cNvPicPr>
            <a:picLocks noChangeAspect="1" noChangeArrowheads="1"/>
          </p:cNvPicPr>
          <p:nvPr/>
        </p:nvPicPr>
        <p:blipFill>
          <a:blip r:embed="rId1"/>
          <a:srcRect/>
          <a:stretch>
            <a:fillRect/>
          </a:stretch>
        </p:blipFill>
        <p:spPr bwMode="auto">
          <a:xfrm>
            <a:off x="1066800" y="1447800"/>
            <a:ext cx="7391400" cy="48006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par>
                          <p:cTn id="8" fill="hold">
                            <p:stCondLst>
                              <p:cond delay="500"/>
                            </p:stCondLst>
                            <p:childTnLst>
                              <p:par>
                                <p:cTn id="9" presetID="8" presetClass="entr" presetSubtype="3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amond(out)">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Rectangle 7"/>
          <p:cNvSpPr/>
          <p:nvPr/>
        </p:nvSpPr>
        <p:spPr>
          <a:xfrm>
            <a:off x="137160" y="45720"/>
            <a:ext cx="8915400" cy="461665"/>
          </a:xfrm>
          <a:prstGeom prst="rect">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rPr>
              <a:t>Bài</a:t>
            </a:r>
            <a:r>
              <a:rPr kumimoji="0" lang="en-US" sz="2400" b="1" i="0" u="none" strike="noStrike" kern="120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rPr>
              <a:t> 43: ẢNH CỦA MỘT VẬT TẠO BỞI THẤU KÍNH HỘI TỤ</a:t>
            </a:r>
            <a:endParaRPr kumimoji="0" lang="en-US" sz="2400" b="1" i="0" u="none" strike="noStrike" kern="120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endParaRPr>
          </a:p>
        </p:txBody>
      </p:sp>
      <p:sp>
        <p:nvSpPr>
          <p:cNvPr id="20483" name="Rectangle 77"/>
          <p:cNvSpPr/>
          <p:nvPr/>
        </p:nvSpPr>
        <p:spPr>
          <a:xfrm>
            <a:off x="457200" y="609600"/>
            <a:ext cx="4876800" cy="830263"/>
          </a:xfrm>
          <a:prstGeom prst="rect">
            <a:avLst/>
          </a:prstGeom>
          <a:noFill/>
          <a:ln w="9525">
            <a:noFill/>
          </a:ln>
        </p:spPr>
        <p:txBody>
          <a:bodyPr>
            <a:spAutoFit/>
          </a:bodyPr>
          <a:p>
            <a:pPr eaLnBrk="1" hangingPunct="1"/>
            <a:r>
              <a:rPr lang="en-US" altLang="en-US" sz="2400" b="1" dirty="0">
                <a:solidFill>
                  <a:srgbClr val="FF0000"/>
                </a:solidFill>
                <a:latin typeface="Times New Roman" panose="02020603050405020304" pitchFamily="18" charset="0"/>
                <a:cs typeface="Times New Roman" panose="02020603050405020304" pitchFamily="18" charset="0"/>
              </a:rPr>
              <a:t>I. Đặc điểm ảnh của một vật tạo bởi thấu kính hội tụ:</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sp>
        <p:nvSpPr>
          <p:cNvPr id="20484" name="Rectangle 77"/>
          <p:cNvSpPr/>
          <p:nvPr/>
        </p:nvSpPr>
        <p:spPr>
          <a:xfrm>
            <a:off x="273050" y="1371600"/>
            <a:ext cx="2241550" cy="461963"/>
          </a:xfrm>
          <a:prstGeom prst="rect">
            <a:avLst/>
          </a:prstGeom>
          <a:noFill/>
          <a:ln w="9525">
            <a:noFill/>
          </a:ln>
        </p:spPr>
        <p:txBody>
          <a:bodyPr wrap="none">
            <a:spAutoFit/>
          </a:bodyPr>
          <a:p>
            <a:pPr marL="457200" indent="-457200" algn="ctr" eaLnBrk="1" hangingPunct="1">
              <a:buFont typeface="Calibri" panose="020F0502020204030204" pitchFamily="34" charset="0"/>
              <a:buAutoNum type="arabicPeriod"/>
            </a:pPr>
            <a:r>
              <a:rPr lang="en-US" altLang="en-US" sz="2400" u="sng" dirty="0">
                <a:solidFill>
                  <a:srgbClr val="0000FF"/>
                </a:solidFill>
                <a:latin typeface="Times New Roman" panose="02020603050405020304" pitchFamily="18" charset="0"/>
                <a:cs typeface="Times New Roman" panose="02020603050405020304" pitchFamily="18" charset="0"/>
              </a:rPr>
              <a:t>Thí nghiệm:</a:t>
            </a:r>
            <a:endParaRPr lang="en-US" altLang="en-US" sz="2400" u="sng" dirty="0">
              <a:solidFill>
                <a:srgbClr val="0000FF"/>
              </a:solidFill>
              <a:latin typeface="Times New Roman" panose="02020603050405020304" pitchFamily="18" charset="0"/>
              <a:ea typeface="Times New Roman" panose="02020603050405020304" pitchFamily="18" charset="0"/>
            </a:endParaRPr>
          </a:p>
        </p:txBody>
      </p:sp>
      <p:sp>
        <p:nvSpPr>
          <p:cNvPr id="20485" name="TextBox 80"/>
          <p:cNvSpPr txBox="1"/>
          <p:nvPr/>
        </p:nvSpPr>
        <p:spPr>
          <a:xfrm>
            <a:off x="228600" y="1779588"/>
            <a:ext cx="6477000" cy="461962"/>
          </a:xfrm>
          <a:prstGeom prst="rect">
            <a:avLst/>
          </a:prstGeom>
          <a:noFill/>
          <a:ln w="9525">
            <a:noFill/>
          </a:ln>
        </p:spPr>
        <p:txBody>
          <a:bodyPr>
            <a:spAutoFit/>
          </a:bodyPr>
          <a:p>
            <a:pPr algn="just" eaLnBrk="1" hangingPunct="1"/>
            <a:r>
              <a:rPr lang="en-US" altLang="en-US" sz="2400" i="1" dirty="0">
                <a:solidFill>
                  <a:srgbClr val="C00000"/>
                </a:solidFill>
                <a:latin typeface="Times New Roman" panose="02020603050405020304" pitchFamily="18" charset="0"/>
                <a:cs typeface="Times New Roman" panose="02020603050405020304" pitchFamily="18" charset="0"/>
              </a:rPr>
              <a:t>a) </a:t>
            </a:r>
            <a:r>
              <a:rPr lang="en-US" altLang="en-US" sz="2400" i="1" u="sng" dirty="0">
                <a:solidFill>
                  <a:srgbClr val="C00000"/>
                </a:solidFill>
                <a:latin typeface="Times New Roman" panose="02020603050405020304" pitchFamily="18" charset="0"/>
                <a:cs typeface="Times New Roman" panose="02020603050405020304" pitchFamily="18" charset="0"/>
              </a:rPr>
              <a:t>Đặt vật ngo</a:t>
            </a:r>
            <a:r>
              <a:rPr lang="en-US" altLang="en-US" sz="2400" i="1" u="sng" dirty="0">
                <a:solidFill>
                  <a:srgbClr val="C00000"/>
                </a:solidFill>
                <a:latin typeface="Times New Roman" panose="02020603050405020304" pitchFamily="18" charset="0"/>
                <a:ea typeface="Times New Roman" panose="02020603050405020304" pitchFamily="18" charset="0"/>
              </a:rPr>
              <a:t>à</a:t>
            </a:r>
            <a:r>
              <a:rPr lang="en-US" altLang="en-US" sz="2400" i="1" u="sng" dirty="0">
                <a:solidFill>
                  <a:srgbClr val="C00000"/>
                </a:solidFill>
                <a:latin typeface="Times New Roman" panose="02020603050405020304" pitchFamily="18" charset="0"/>
                <a:cs typeface="Times New Roman" panose="02020603050405020304" pitchFamily="18" charset="0"/>
              </a:rPr>
              <a:t>i khoảng tiêu cự:</a:t>
            </a:r>
            <a:endParaRPr lang="en-US" altLang="en-US" sz="2400" i="1" u="sng" dirty="0">
              <a:solidFill>
                <a:srgbClr val="C00000"/>
              </a:solidFill>
              <a:latin typeface="Times New Roman" panose="02020603050405020304" pitchFamily="18" charset="0"/>
              <a:ea typeface="Times New Roman" panose="02020603050405020304" pitchFamily="18" charset="0"/>
            </a:endParaRPr>
          </a:p>
        </p:txBody>
      </p:sp>
      <p:sp>
        <p:nvSpPr>
          <p:cNvPr id="12" name="TextBox 11"/>
          <p:cNvSpPr txBox="1"/>
          <p:nvPr/>
        </p:nvSpPr>
        <p:spPr>
          <a:xfrm>
            <a:off x="304800" y="2205038"/>
            <a:ext cx="6477000" cy="461962"/>
          </a:xfrm>
          <a:prstGeom prst="rect">
            <a:avLst/>
          </a:prstGeom>
          <a:noFill/>
          <a:ln w="9525">
            <a:noFill/>
          </a:ln>
        </p:spPr>
        <p:txBody>
          <a:bodyPr>
            <a:spAutoFit/>
          </a:bodyPr>
          <a:p>
            <a:pPr algn="just" eaLnBrk="1" hangingPunct="1">
              <a:buClr>
                <a:srgbClr val="FF0000"/>
              </a:buClr>
              <a:buFont typeface="Wingdings" panose="05000000000000000000" pitchFamily="2" charset="2"/>
              <a:buChar char="Ø"/>
            </a:pPr>
            <a:r>
              <a:rPr lang="en-US" altLang="en-US" sz="2400" dirty="0">
                <a:solidFill>
                  <a:srgbClr val="0000FF"/>
                </a:solidFill>
                <a:latin typeface="Times New Roman" panose="02020603050405020304" pitchFamily="18" charset="0"/>
                <a:cs typeface="Times New Roman" panose="02020603050405020304" pitchFamily="18" charset="0"/>
              </a:rPr>
              <a:t> Đặt vật ở rất xa thấu kính:</a:t>
            </a:r>
            <a:endParaRPr lang="en-US" altLang="en-US" sz="2400" dirty="0">
              <a:solidFill>
                <a:srgbClr val="0000FF"/>
              </a:solidFill>
              <a:latin typeface="Times New Roman" panose="02020603050405020304" pitchFamily="18" charset="0"/>
              <a:ea typeface="Times New Roman" panose="02020603050405020304" pitchFamily="18" charset="0"/>
            </a:endParaRPr>
          </a:p>
        </p:txBody>
      </p:sp>
      <p:cxnSp>
        <p:nvCxnSpPr>
          <p:cNvPr id="43" name="Straight Connector 42"/>
          <p:cNvCxnSpPr/>
          <p:nvPr/>
        </p:nvCxnSpPr>
        <p:spPr>
          <a:xfrm rot="5400000">
            <a:off x="2667000" y="3429000"/>
            <a:ext cx="5334000"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TextBox 11"/>
          <p:cNvSpPr txBox="1"/>
          <p:nvPr/>
        </p:nvSpPr>
        <p:spPr>
          <a:xfrm>
            <a:off x="381000" y="609600"/>
            <a:ext cx="6477000" cy="461963"/>
          </a:xfrm>
          <a:prstGeom prst="rect">
            <a:avLst/>
          </a:prstGeom>
          <a:noFill/>
          <a:ln w="9525">
            <a:noFill/>
          </a:ln>
        </p:spPr>
        <p:txBody>
          <a:bodyPr>
            <a:spAutoFit/>
          </a:bodyPr>
          <a:p>
            <a:pPr algn="just" eaLnBrk="1" hangingPunct="1">
              <a:buClr>
                <a:srgbClr val="FF0000"/>
              </a:buClr>
              <a:buFont typeface="Wingdings" panose="05000000000000000000" pitchFamily="2" charset="2"/>
              <a:buChar char="Ø"/>
            </a:pPr>
            <a:r>
              <a:rPr lang="en-US" altLang="en-US" sz="2400" dirty="0">
                <a:solidFill>
                  <a:srgbClr val="0000FF"/>
                </a:solidFill>
                <a:latin typeface="Times New Roman" panose="02020603050405020304" pitchFamily="18" charset="0"/>
                <a:cs typeface="Times New Roman" panose="02020603050405020304" pitchFamily="18" charset="0"/>
              </a:rPr>
              <a:t> Đặt vật ở rất xa thấu kính:</a:t>
            </a:r>
            <a:endParaRPr lang="en-US" altLang="en-US" sz="2400" dirty="0">
              <a:solidFill>
                <a:srgbClr val="0000FF"/>
              </a:solidFill>
              <a:latin typeface="Times New Roman" panose="02020603050405020304" pitchFamily="18" charset="0"/>
              <a:ea typeface="Times New Roman" panose="02020603050405020304" pitchFamily="18" charset="0"/>
            </a:endParaRPr>
          </a:p>
        </p:txBody>
      </p:sp>
      <p:sp>
        <p:nvSpPr>
          <p:cNvPr id="21507" name="Line 2"/>
          <p:cNvSpPr/>
          <p:nvPr/>
        </p:nvSpPr>
        <p:spPr>
          <a:xfrm>
            <a:off x="7934325" y="2743200"/>
            <a:ext cx="609600" cy="0"/>
          </a:xfrm>
          <a:prstGeom prst="line">
            <a:avLst/>
          </a:prstGeom>
          <a:ln w="9525" cap="flat" cmpd="sng">
            <a:solidFill>
              <a:schemeClr val="tx1"/>
            </a:solidFill>
            <a:prstDash val="solid"/>
            <a:headEnd type="none" w="med" len="med"/>
            <a:tailEnd type="none" w="med" len="med"/>
          </a:ln>
        </p:spPr>
      </p:sp>
      <p:grpSp>
        <p:nvGrpSpPr>
          <p:cNvPr id="2" name="Group 3"/>
          <p:cNvGrpSpPr/>
          <p:nvPr/>
        </p:nvGrpSpPr>
        <p:grpSpPr>
          <a:xfrm>
            <a:off x="7445375" y="1676400"/>
            <a:ext cx="1557338" cy="2722563"/>
            <a:chOff x="4070" y="982"/>
            <a:chExt cx="981" cy="1574"/>
          </a:xfrm>
        </p:grpSpPr>
        <p:sp>
          <p:nvSpPr>
            <p:cNvPr id="21541" name="AutoShape 4"/>
            <p:cNvSpPr/>
            <p:nvPr/>
          </p:nvSpPr>
          <p:spPr>
            <a:xfrm rot="5400000">
              <a:off x="3972" y="1079"/>
              <a:ext cx="1176" cy="981"/>
            </a:xfrm>
            <a:prstGeom prst="flowChartInputOutput">
              <a:avLst/>
            </a:prstGeom>
            <a:solidFill>
              <a:schemeClr val="bg1"/>
            </a:solidFill>
            <a:ln w="9525" cap="flat" cmpd="sng">
              <a:solidFill>
                <a:schemeClr val="tx1"/>
              </a:solidFill>
              <a:prstDash val="solid"/>
              <a:miter/>
              <a:headEnd type="none" w="med" len="med"/>
              <a:tailEnd type="none" w="med" len="med"/>
            </a:ln>
          </p:spPr>
          <p:txBody>
            <a:bodyPr rot="10800000" vert="eaVert" wrap="none" anchor="ctr" anchorCtr="0"/>
            <a:p>
              <a:pPr algn="ctr" eaLnBrk="1" hangingPunct="1"/>
              <a:endParaRPr lang="en-US" altLang="en-US" dirty="0">
                <a:latin typeface="Arial" panose="020B0604020202020204" pitchFamily="34" charset="0"/>
              </a:endParaRPr>
            </a:p>
          </p:txBody>
        </p:sp>
        <p:sp>
          <p:nvSpPr>
            <p:cNvPr id="16" name="Line 5"/>
            <p:cNvSpPr>
              <a:spLocks noChangeShapeType="1"/>
            </p:cNvSpPr>
            <p:nvPr/>
          </p:nvSpPr>
          <p:spPr bwMode="auto">
            <a:xfrm>
              <a:off x="4550" y="2028"/>
              <a:ext cx="0" cy="528"/>
            </a:xfrm>
            <a:prstGeom prst="line">
              <a:avLst/>
            </a:prstGeom>
          </p:spPr>
          <p:style>
            <a:lnRef idx="2">
              <a:schemeClr val="dk1"/>
            </a:lnRef>
            <a:fillRef idx="0">
              <a:schemeClr val="dk1"/>
            </a:fillRef>
            <a:effectRef idx="1">
              <a:schemeClr val="dk1"/>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1509" name="AutoShape 6"/>
          <p:cNvSpPr/>
          <p:nvPr/>
        </p:nvSpPr>
        <p:spPr>
          <a:xfrm rot="-5400000">
            <a:off x="5143500" y="1981200"/>
            <a:ext cx="1958975" cy="1557338"/>
          </a:xfrm>
          <a:prstGeom prst="flowChartInputOutput">
            <a:avLst/>
          </a:prstGeom>
          <a:solidFill>
            <a:schemeClr val="accent1"/>
          </a:solidFill>
          <a:ln w="9525" cap="flat" cmpd="sng">
            <a:solidFill>
              <a:schemeClr val="tx1"/>
            </a:solidFill>
            <a:prstDash val="solid"/>
            <a:miter/>
            <a:headEnd type="none" w="med" len="med"/>
            <a:tailEnd type="none" w="med" len="med"/>
          </a:ln>
        </p:spPr>
        <p:txBody>
          <a:bodyPr wrap="none" anchor="ctr" anchorCtr="0"/>
          <a:p>
            <a:pPr eaLnBrk="1" hangingPunct="1"/>
            <a:endParaRPr lang="en-US" altLang="en-US" dirty="0">
              <a:latin typeface="Arial" panose="020B0604020202020204" pitchFamily="34" charset="0"/>
            </a:endParaRPr>
          </a:p>
        </p:txBody>
      </p:sp>
      <p:sp>
        <p:nvSpPr>
          <p:cNvPr id="21510" name="Oval 7"/>
          <p:cNvSpPr/>
          <p:nvPr/>
        </p:nvSpPr>
        <p:spPr>
          <a:xfrm rot="8493751">
            <a:off x="5757863" y="2286000"/>
            <a:ext cx="687387" cy="976313"/>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eaLnBrk="1" hangingPunct="1"/>
            <a:endParaRPr lang="en-US" altLang="en-US" dirty="0">
              <a:latin typeface="Arial" panose="020B0604020202020204" pitchFamily="34" charset="0"/>
            </a:endParaRPr>
          </a:p>
        </p:txBody>
      </p:sp>
      <p:sp>
        <p:nvSpPr>
          <p:cNvPr id="19" name="Line 8"/>
          <p:cNvSpPr>
            <a:spLocks noChangeShapeType="1"/>
          </p:cNvSpPr>
          <p:nvPr/>
        </p:nvSpPr>
        <p:spPr bwMode="auto">
          <a:xfrm flipH="1">
            <a:off x="6075363" y="3495675"/>
            <a:ext cx="0" cy="990600"/>
          </a:xfrm>
          <a:prstGeom prst="line">
            <a:avLst/>
          </a:prstGeom>
        </p:spPr>
        <p:style>
          <a:lnRef idx="2">
            <a:schemeClr val="dk1"/>
          </a:lnRef>
          <a:fillRef idx="0">
            <a:schemeClr val="dk1"/>
          </a:fillRef>
          <a:effectRef idx="1">
            <a:schemeClr val="dk1"/>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1512" name="Line 9"/>
          <p:cNvSpPr/>
          <p:nvPr/>
        </p:nvSpPr>
        <p:spPr>
          <a:xfrm flipV="1">
            <a:off x="609600" y="4495800"/>
            <a:ext cx="7924800" cy="0"/>
          </a:xfrm>
          <a:prstGeom prst="line">
            <a:avLst/>
          </a:prstGeom>
          <a:ln w="9525" cap="flat" cmpd="sng">
            <a:solidFill>
              <a:srgbClr val="CCFFFF"/>
            </a:solidFill>
            <a:prstDash val="solid"/>
            <a:headEnd type="none" w="med" len="med"/>
            <a:tailEnd type="none" w="med" len="med"/>
          </a:ln>
          <a:scene3d>
            <a:camera prst="legacyObliqueTopLeft">
              <a:rot lat="0" lon="0" rev="0"/>
            </a:camera>
            <a:lightRig rig="legacyFlat3" dir="t"/>
          </a:scene3d>
          <a:sp3d extrusionH="430200" prstMaterial="legacyMatte">
            <a:bevelT w="13500" h="13500" prst="angle"/>
            <a:bevelB w="13500" h="13500" prst="angle"/>
            <a:extrusionClr>
              <a:srgbClr val="CCFFFF"/>
            </a:extrusionClr>
          </a:sp3d>
        </p:spPr>
      </p:sp>
      <p:sp>
        <p:nvSpPr>
          <p:cNvPr id="21" name="Text Box 11"/>
          <p:cNvSpPr txBox="1">
            <a:spLocks noChangeArrowheads="1"/>
          </p:cNvSpPr>
          <p:nvPr/>
        </p:nvSpPr>
        <p:spPr bwMode="auto">
          <a:xfrm>
            <a:off x="228600" y="4876800"/>
            <a:ext cx="8610600" cy="460375"/>
          </a:xfrm>
          <a:prstGeom prst="rect">
            <a:avLst/>
          </a:prstGeom>
          <a:noFill/>
          <a:ln w="9525">
            <a:noFill/>
            <a:miter lim="800000"/>
          </a:ln>
        </p:spPr>
        <p:txBody>
          <a:bodyPr>
            <a:spAutoFit/>
          </a:bodyPr>
          <a:p>
            <a:pPr eaLnBrk="1" hangingPunct="1">
              <a:buNone/>
            </a:pPr>
            <a:r>
              <a:rPr lang="vi-VN" altLang="x-none" sz="2400" i="1" dirty="0">
                <a:solidFill>
                  <a:srgbClr val="0000FF"/>
                </a:solidFill>
                <a:latin typeface="Verdana" panose="020B0604030504040204" pitchFamily="34" charset="0"/>
              </a:rPr>
              <a:t>-</a:t>
            </a:r>
            <a:r>
              <a:rPr sz="2400" i="1" dirty="0">
                <a:solidFill>
                  <a:srgbClr val="0000FF"/>
                </a:solidFill>
                <a:latin typeface="Times New Roman" panose="02020603050405020304" pitchFamily="18" charset="0"/>
                <a:cs typeface="Times New Roman" panose="02020603050405020304" pitchFamily="18" charset="0"/>
              </a:rPr>
              <a:t>Ả</a:t>
            </a:r>
            <a:r>
              <a:rPr sz="2400" i="1" dirty="0">
                <a:solidFill>
                  <a:srgbClr val="0000FF"/>
                </a:solidFill>
                <a:latin typeface="Verdana" panose="020B0604030504040204" pitchFamily="34" charset="0"/>
              </a:rPr>
              <a:t>nh </a:t>
            </a:r>
            <a:r>
              <a:rPr lang="vi-VN" altLang="x-none" sz="2400" i="1" dirty="0">
                <a:solidFill>
                  <a:srgbClr val="0000FF"/>
                </a:solidFill>
                <a:latin typeface="Verdana" panose="020B0604030504040204" pitchFamily="34" charset="0"/>
              </a:rPr>
              <a:t>thật hay ảnh ảo? Cùng chiều hay ngược chiều với vật?</a:t>
            </a:r>
            <a:endParaRPr lang="vi-VN" altLang="x-none" sz="2400" i="1" dirty="0">
              <a:solidFill>
                <a:srgbClr val="0000FF"/>
              </a:solidFill>
              <a:latin typeface="Verdana" panose="020B0604030504040204" pitchFamily="34" charset="0"/>
            </a:endParaRPr>
          </a:p>
        </p:txBody>
      </p:sp>
      <p:sp>
        <p:nvSpPr>
          <p:cNvPr id="22" name="Text Box 12"/>
          <p:cNvSpPr txBox="1">
            <a:spLocks noChangeArrowheads="1"/>
          </p:cNvSpPr>
          <p:nvPr/>
        </p:nvSpPr>
        <p:spPr bwMode="auto">
          <a:xfrm>
            <a:off x="381000" y="5700713"/>
            <a:ext cx="8458200" cy="83026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spcBef>
                <a:spcPct val="50000"/>
              </a:spcBef>
              <a:buNone/>
            </a:pPr>
            <a:r>
              <a:rPr lang="vi-VN" altLang="x-none" sz="2400" dirty="0">
                <a:solidFill>
                  <a:srgbClr val="C00000"/>
                </a:solidFill>
                <a:latin typeface="Verdana" panose="020B0604030504040204" pitchFamily="34" charset="0"/>
              </a:rPr>
              <a:t> </a:t>
            </a:r>
            <a:r>
              <a:rPr lang="vi-VN" altLang="x-none" sz="2400" dirty="0">
                <a:solidFill>
                  <a:srgbClr val="0000FF"/>
                </a:solidFill>
                <a:latin typeface="Verdana" panose="020B0604030504040204" pitchFamily="34" charset="0"/>
                <a:sym typeface="Wingdings" panose="05000000000000000000" pitchFamily="2" charset="2"/>
              </a:rPr>
              <a:t></a:t>
            </a:r>
            <a:r>
              <a:rPr sz="2400" dirty="0">
                <a:solidFill>
                  <a:srgbClr val="0000FF"/>
                </a:solidFill>
                <a:latin typeface="Verdana" panose="020B0604030504040204" pitchFamily="34" charset="0"/>
                <a:sym typeface="Wingdings" panose="05000000000000000000" pitchFamily="2" charset="2"/>
              </a:rPr>
              <a:t> </a:t>
            </a:r>
            <a:r>
              <a:rPr sz="2400" dirty="0">
                <a:solidFill>
                  <a:srgbClr val="C00000"/>
                </a:solidFill>
                <a:latin typeface="Verdana" panose="020B0604030504040204" pitchFamily="34" charset="0"/>
                <a:sym typeface="Wingdings" panose="05000000000000000000" pitchFamily="2" charset="2"/>
              </a:rPr>
              <a:t>Ảnh </a:t>
            </a:r>
            <a:r>
              <a:rPr lang="vi-VN" altLang="x-none" sz="2400" dirty="0">
                <a:solidFill>
                  <a:srgbClr val="C00000"/>
                </a:solidFill>
                <a:latin typeface="Verdana" panose="020B0604030504040204" pitchFamily="34" charset="0"/>
                <a:sym typeface="Wingdings" panose="05000000000000000000" pitchFamily="2" charset="2"/>
              </a:rPr>
              <a:t>thật ngược chiều với vật,</a:t>
            </a:r>
            <a:r>
              <a:rPr sz="2400" dirty="0">
                <a:solidFill>
                  <a:srgbClr val="C00000"/>
                </a:solidFill>
                <a:latin typeface="Verdana" panose="020B0604030504040204" pitchFamily="34" charset="0"/>
                <a:sym typeface="Wingdings" panose="05000000000000000000" pitchFamily="2" charset="2"/>
              </a:rPr>
              <a:t> </a:t>
            </a:r>
            <a:r>
              <a:rPr lang="vi-VN" altLang="x-none" sz="2400" dirty="0">
                <a:solidFill>
                  <a:srgbClr val="C00000"/>
                </a:solidFill>
                <a:latin typeface="Verdana" panose="020B0604030504040204" pitchFamily="34" charset="0"/>
                <a:sym typeface="Wingdings" panose="05000000000000000000" pitchFamily="2" charset="2"/>
              </a:rPr>
              <a:t>nằm tại tiêu điểm thấu kính</a:t>
            </a:r>
            <a:r>
              <a:rPr sz="2400" dirty="0">
                <a:solidFill>
                  <a:srgbClr val="C00000"/>
                </a:solidFill>
                <a:latin typeface="Verdana" panose="020B0604030504040204" pitchFamily="34" charset="0"/>
                <a:sym typeface="Wingdings" panose="05000000000000000000" pitchFamily="2" charset="2"/>
              </a:rPr>
              <a:t>.</a:t>
            </a:r>
            <a:endParaRPr sz="2400" dirty="0">
              <a:solidFill>
                <a:srgbClr val="C00000"/>
              </a:solidFill>
              <a:latin typeface="Verdana" panose="020B0604030504040204" pitchFamily="34" charset="0"/>
            </a:endParaRPr>
          </a:p>
        </p:txBody>
      </p:sp>
      <p:grpSp>
        <p:nvGrpSpPr>
          <p:cNvPr id="3" name="Group 13"/>
          <p:cNvGrpSpPr/>
          <p:nvPr/>
        </p:nvGrpSpPr>
        <p:grpSpPr>
          <a:xfrm>
            <a:off x="809625" y="2012950"/>
            <a:ext cx="457200" cy="2455863"/>
            <a:chOff x="4800" y="1536"/>
            <a:chExt cx="170" cy="1019"/>
          </a:xfrm>
        </p:grpSpPr>
        <p:sp>
          <p:nvSpPr>
            <p:cNvPr id="21536" name="Freeform 14"/>
            <p:cNvSpPr>
              <a:spLocks noChangeAspect="1"/>
            </p:cNvSpPr>
            <p:nvPr/>
          </p:nvSpPr>
          <p:spPr>
            <a:xfrm rot="5700000">
              <a:off x="4680" y="1663"/>
              <a:ext cx="417" cy="162"/>
            </a:xfrm>
            <a:custGeom>
              <a:avLst/>
              <a:gdLst>
                <a:gd name="txL" fmla="*/ 0 w 8000"/>
                <a:gd name="txT" fmla="*/ 0 h 3154"/>
                <a:gd name="txR" fmla="*/ 8000 w 8000"/>
                <a:gd name="txB" fmla="*/ 3154 h 3154"/>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tileRect/>
            </a:gradFill>
            <a:ln w="9525">
              <a:noFill/>
            </a:ln>
          </p:spPr>
          <p:txBody>
            <a:bodyPr/>
            <a:p>
              <a:endParaRPr dirty="0">
                <a:latin typeface="Arial" panose="020B0604020202020204" pitchFamily="34" charset="0"/>
              </a:endParaRPr>
            </a:p>
          </p:txBody>
        </p:sp>
        <p:grpSp>
          <p:nvGrpSpPr>
            <p:cNvPr id="21537" name="Group 15"/>
            <p:cNvGrpSpPr/>
            <p:nvPr/>
          </p:nvGrpSpPr>
          <p:grpSpPr>
            <a:xfrm>
              <a:off x="4800" y="1728"/>
              <a:ext cx="162" cy="827"/>
              <a:chOff x="4800" y="1730"/>
              <a:chExt cx="162" cy="827"/>
            </a:xfrm>
          </p:grpSpPr>
          <p:sp>
            <p:nvSpPr>
              <p:cNvPr id="21538" name="Freeform 16"/>
              <p:cNvSpPr>
                <a:spLocks noChangeAspect="1"/>
              </p:cNvSpPr>
              <p:nvPr/>
            </p:nvSpPr>
            <p:spPr>
              <a:xfrm rot="5700000">
                <a:off x="4776" y="1797"/>
                <a:ext cx="221" cy="86"/>
              </a:xfrm>
              <a:custGeom>
                <a:avLst/>
                <a:gdLst>
                  <a:gd name="txL" fmla="*/ 0 w 8000"/>
                  <a:gd name="txT" fmla="*/ 0 h 3154"/>
                  <a:gd name="txR" fmla="*/ 8000 w 8000"/>
                  <a:gd name="txB" fmla="*/ 3154 h 3154"/>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tileRect/>
              </a:gradFill>
              <a:ln w="9525">
                <a:noFill/>
              </a:ln>
            </p:spPr>
            <p:txBody>
              <a:bodyPr/>
              <a:p>
                <a:endParaRPr dirty="0">
                  <a:latin typeface="Arial" panose="020B0604020202020204" pitchFamily="34" charset="0"/>
                </a:endParaRPr>
              </a:p>
            </p:txBody>
          </p:sp>
          <p:sp>
            <p:nvSpPr>
              <p:cNvPr id="21539" name="Rectangle 17"/>
              <p:cNvSpPr>
                <a:spLocks noChangeAspect="1"/>
              </p:cNvSpPr>
              <p:nvPr/>
            </p:nvSpPr>
            <p:spPr>
              <a:xfrm>
                <a:off x="4872" y="1895"/>
                <a:ext cx="14" cy="96"/>
              </a:xfrm>
              <a:prstGeom prst="rect">
                <a:avLst/>
              </a:prstGeom>
              <a:gradFill rotWithShape="0">
                <a:gsLst>
                  <a:gs pos="0">
                    <a:srgbClr val="000000"/>
                  </a:gs>
                  <a:gs pos="100000">
                    <a:srgbClr val="FFFFCC"/>
                  </a:gs>
                </a:gsLst>
                <a:lin ang="5400000" scaled="1"/>
                <a:tileRect/>
              </a:gradFill>
              <a:ln w="9525" cap="flat" cmpd="sng">
                <a:solidFill>
                  <a:srgbClr val="000000"/>
                </a:solidFill>
                <a:prstDash val="solid"/>
                <a:miter/>
                <a:headEnd type="none" w="med" len="med"/>
                <a:tailEnd type="none" w="med" len="med"/>
              </a:ln>
            </p:spPr>
            <p:txBody>
              <a:bodyPr/>
              <a:p>
                <a:pPr eaLnBrk="1" hangingPunct="1"/>
                <a:endParaRPr lang="en-US" altLang="en-US" dirty="0">
                  <a:latin typeface="Arial" panose="020B0604020202020204" pitchFamily="34" charset="0"/>
                </a:endParaRPr>
              </a:p>
            </p:txBody>
          </p:sp>
          <p:sp>
            <p:nvSpPr>
              <p:cNvPr id="21540" name="Rectangle 18"/>
              <p:cNvSpPr>
                <a:spLocks noChangeAspect="1"/>
              </p:cNvSpPr>
              <p:nvPr/>
            </p:nvSpPr>
            <p:spPr>
              <a:xfrm>
                <a:off x="4800" y="1963"/>
                <a:ext cx="162" cy="594"/>
              </a:xfrm>
              <a:prstGeom prst="rect">
                <a:avLst/>
              </a:prstGeom>
              <a:solidFill>
                <a:srgbClr val="FFFFE1"/>
              </a:solidFill>
              <a:ln w="9525" cap="flat" cmpd="sng">
                <a:solidFill>
                  <a:srgbClr val="000000"/>
                </a:solidFill>
                <a:prstDash val="solid"/>
                <a:miter/>
                <a:headEnd type="none" w="med" len="med"/>
                <a:tailEnd type="none" w="med" len="med"/>
              </a:ln>
            </p:spPr>
            <p:txBody>
              <a:bodyPr/>
              <a:p>
                <a:pPr eaLnBrk="1" hangingPunct="1"/>
                <a:endParaRPr lang="en-US" altLang="en-US" dirty="0">
                  <a:latin typeface="Arial" panose="020B0604020202020204" pitchFamily="34" charset="0"/>
                </a:endParaRPr>
              </a:p>
            </p:txBody>
          </p:sp>
        </p:grpSp>
      </p:grpSp>
      <p:grpSp>
        <p:nvGrpSpPr>
          <p:cNvPr id="5" name="Group 19"/>
          <p:cNvGrpSpPr>
            <a:grpSpLocks noChangeAspect="1"/>
          </p:cNvGrpSpPr>
          <p:nvPr/>
        </p:nvGrpSpPr>
        <p:grpSpPr>
          <a:xfrm rot="10508945">
            <a:off x="7086600" y="2549525"/>
            <a:ext cx="295275" cy="762000"/>
            <a:chOff x="5760" y="1488"/>
            <a:chExt cx="811" cy="2081"/>
          </a:xfrm>
        </p:grpSpPr>
        <p:sp>
          <p:nvSpPr>
            <p:cNvPr id="21534" name="Freeform 20"/>
            <p:cNvSpPr>
              <a:spLocks noChangeAspect="1"/>
            </p:cNvSpPr>
            <p:nvPr/>
          </p:nvSpPr>
          <p:spPr>
            <a:xfrm rot="5700000">
              <a:off x="5125" y="2123"/>
              <a:ext cx="2081" cy="811"/>
            </a:xfrm>
            <a:custGeom>
              <a:avLst/>
              <a:gdLst>
                <a:gd name="txL" fmla="*/ 0 w 8000"/>
                <a:gd name="txT" fmla="*/ 0 h 3154"/>
                <a:gd name="txR" fmla="*/ 8000 w 8000"/>
                <a:gd name="txB" fmla="*/ 3154 h 3154"/>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tileRect/>
            </a:gradFill>
            <a:ln w="9525">
              <a:noFill/>
            </a:ln>
          </p:spPr>
          <p:txBody>
            <a:bodyPr/>
            <a:p>
              <a:endParaRPr dirty="0">
                <a:latin typeface="Arial" panose="020B0604020202020204" pitchFamily="34" charset="0"/>
              </a:endParaRPr>
            </a:p>
          </p:txBody>
        </p:sp>
        <p:sp>
          <p:nvSpPr>
            <p:cNvPr id="21535" name="Freeform 21"/>
            <p:cNvSpPr>
              <a:spLocks noChangeAspect="1"/>
            </p:cNvSpPr>
            <p:nvPr/>
          </p:nvSpPr>
          <p:spPr>
            <a:xfrm rot="5700000">
              <a:off x="5604" y="2792"/>
              <a:ext cx="1102" cy="430"/>
            </a:xfrm>
            <a:custGeom>
              <a:avLst/>
              <a:gdLst>
                <a:gd name="txL" fmla="*/ 0 w 8000"/>
                <a:gd name="txT" fmla="*/ 0 h 3154"/>
                <a:gd name="txR" fmla="*/ 8000 w 8000"/>
                <a:gd name="txB" fmla="*/ 3154 h 3154"/>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tileRect/>
            </a:gradFill>
            <a:ln w="9525">
              <a:noFill/>
            </a:ln>
          </p:spPr>
          <p:txBody>
            <a:bodyPr/>
            <a:p>
              <a:endParaRPr dirty="0">
                <a:latin typeface="Arial" panose="020B0604020202020204" pitchFamily="34" charset="0"/>
              </a:endParaRPr>
            </a:p>
          </p:txBody>
        </p:sp>
      </p:grpSp>
      <p:sp>
        <p:nvSpPr>
          <p:cNvPr id="21517" name="Text Box 22"/>
          <p:cNvSpPr txBox="1"/>
          <p:nvPr/>
        </p:nvSpPr>
        <p:spPr>
          <a:xfrm>
            <a:off x="4695825" y="2041525"/>
            <a:ext cx="530225" cy="923925"/>
          </a:xfrm>
          <a:prstGeom prst="rect">
            <a:avLst/>
          </a:prstGeom>
          <a:noFill/>
          <a:ln w="9525">
            <a:noFill/>
          </a:ln>
        </p:spPr>
        <p:txBody>
          <a:bodyPr>
            <a:spAutoFit/>
          </a:bodyPr>
          <a:p>
            <a:pPr eaLnBrk="1" hangingPunct="1">
              <a:spcBef>
                <a:spcPct val="50000"/>
              </a:spcBef>
            </a:pPr>
            <a:r>
              <a:rPr lang="en-US" altLang="en-US" sz="2400" dirty="0">
                <a:latin typeface="Times New Roman" panose="02020603050405020304" pitchFamily="18" charset="0"/>
                <a:cs typeface="Times New Roman" panose="02020603050405020304" pitchFamily="18" charset="0"/>
                <a:sym typeface="Wingdings" panose="05000000000000000000" pitchFamily="2" charset="2"/>
              </a:rPr>
              <a:t>F</a:t>
            </a:r>
            <a:endParaRPr lang="en-US" altLang="en-US" sz="2400" dirty="0">
              <a:latin typeface="Times New Roman" panose="02020603050405020304" pitchFamily="18" charset="0"/>
              <a:cs typeface="Times New Roman" panose="02020603050405020304" pitchFamily="18" charset="0"/>
              <a:sym typeface="Wingdings" panose="05000000000000000000" pitchFamily="2" charset="2"/>
            </a:endParaRPr>
          </a:p>
          <a:p>
            <a:pPr eaLnBrk="1" hangingPunct="1">
              <a:spcBef>
                <a:spcPct val="50000"/>
              </a:spcBef>
            </a:pPr>
            <a:r>
              <a:rPr lang="en-US" altLang="en-US" sz="2000" dirty="0">
                <a:latin typeface="Arial" panose="020B0604020202020204" pitchFamily="34" charset="0"/>
                <a:sym typeface="Wingdings" panose="05000000000000000000" pitchFamily="2" charset="2"/>
              </a:rPr>
              <a:t></a:t>
            </a:r>
            <a:endParaRPr lang="en-US" altLang="en-US" sz="2000" dirty="0">
              <a:latin typeface="Arial" panose="020B0604020202020204" pitchFamily="34" charset="0"/>
              <a:sym typeface="Wingdings" panose="05000000000000000000" pitchFamily="2" charset="2"/>
            </a:endParaRPr>
          </a:p>
        </p:txBody>
      </p:sp>
      <p:sp>
        <p:nvSpPr>
          <p:cNvPr id="21518" name="Text Box 23"/>
          <p:cNvSpPr txBox="1"/>
          <p:nvPr/>
        </p:nvSpPr>
        <p:spPr>
          <a:xfrm>
            <a:off x="7054850" y="2047875"/>
            <a:ext cx="530225" cy="923925"/>
          </a:xfrm>
          <a:prstGeom prst="rect">
            <a:avLst/>
          </a:prstGeom>
          <a:noFill/>
          <a:ln w="9525">
            <a:noFill/>
          </a:ln>
        </p:spPr>
        <p:txBody>
          <a:bodyPr>
            <a:spAutoFit/>
          </a:bodyPr>
          <a:p>
            <a:pPr eaLnBrk="1" hangingPunct="1">
              <a:spcBef>
                <a:spcPct val="50000"/>
              </a:spcBef>
            </a:pPr>
            <a:r>
              <a:rPr lang="en-US" altLang="en-US" sz="2400" dirty="0">
                <a:latin typeface="Times New Roman" panose="02020603050405020304" pitchFamily="18" charset="0"/>
                <a:cs typeface="Times New Roman" panose="02020603050405020304" pitchFamily="18" charset="0"/>
                <a:sym typeface="Wingdings" panose="05000000000000000000" pitchFamily="2" charset="2"/>
              </a:rPr>
              <a:t>F’</a:t>
            </a:r>
            <a:endParaRPr lang="en-US" altLang="en-US" sz="2400" dirty="0">
              <a:latin typeface="Times New Roman" panose="02020603050405020304" pitchFamily="18" charset="0"/>
              <a:cs typeface="Times New Roman" panose="02020603050405020304" pitchFamily="18" charset="0"/>
              <a:sym typeface="Wingdings" panose="05000000000000000000" pitchFamily="2" charset="2"/>
            </a:endParaRPr>
          </a:p>
          <a:p>
            <a:pPr eaLnBrk="1" hangingPunct="1">
              <a:spcBef>
                <a:spcPct val="50000"/>
              </a:spcBef>
            </a:pPr>
            <a:r>
              <a:rPr lang="en-US" altLang="en-US" sz="2000" dirty="0">
                <a:latin typeface="Arial" panose="020B0604020202020204" pitchFamily="34" charset="0"/>
                <a:sym typeface="Wingdings" panose="05000000000000000000" pitchFamily="2" charset="2"/>
              </a:rPr>
              <a:t></a:t>
            </a:r>
            <a:endParaRPr lang="en-US" altLang="en-US" sz="2000" dirty="0">
              <a:latin typeface="Arial" panose="020B0604020202020204" pitchFamily="34" charset="0"/>
              <a:sym typeface="Wingdings" panose="05000000000000000000" pitchFamily="2" charset="2"/>
            </a:endParaRPr>
          </a:p>
        </p:txBody>
      </p:sp>
      <p:sp>
        <p:nvSpPr>
          <p:cNvPr id="21519" name="Line 24"/>
          <p:cNvSpPr/>
          <p:nvPr/>
        </p:nvSpPr>
        <p:spPr>
          <a:xfrm flipH="1">
            <a:off x="1295400" y="2743200"/>
            <a:ext cx="4800600" cy="0"/>
          </a:xfrm>
          <a:prstGeom prst="line">
            <a:avLst/>
          </a:prstGeom>
          <a:ln w="9525" cap="flat" cmpd="sng">
            <a:solidFill>
              <a:schemeClr val="tx1"/>
            </a:solidFill>
            <a:prstDash val="solid"/>
            <a:headEnd type="none" w="med" len="med"/>
            <a:tailEnd type="none" w="med" len="med"/>
          </a:ln>
        </p:spPr>
      </p:sp>
      <p:sp>
        <p:nvSpPr>
          <p:cNvPr id="21520" name="Line 25"/>
          <p:cNvSpPr/>
          <p:nvPr/>
        </p:nvSpPr>
        <p:spPr>
          <a:xfrm>
            <a:off x="6934200" y="2743200"/>
            <a:ext cx="304800" cy="0"/>
          </a:xfrm>
          <a:prstGeom prst="line">
            <a:avLst/>
          </a:prstGeom>
          <a:ln w="9525" cap="flat" cmpd="sng">
            <a:solidFill>
              <a:schemeClr val="tx1"/>
            </a:solidFill>
            <a:prstDash val="solid"/>
            <a:headEnd type="none" w="med" len="med"/>
            <a:tailEnd type="none" w="med" len="med"/>
          </a:ln>
        </p:spPr>
      </p:sp>
      <p:sp>
        <p:nvSpPr>
          <p:cNvPr id="36" name="Line 26"/>
          <p:cNvSpPr/>
          <p:nvPr/>
        </p:nvSpPr>
        <p:spPr>
          <a:xfrm>
            <a:off x="7218363" y="2743200"/>
            <a:ext cx="990600" cy="0"/>
          </a:xfrm>
          <a:prstGeom prst="line">
            <a:avLst/>
          </a:prstGeom>
          <a:ln w="9525" cap="flat" cmpd="sng">
            <a:solidFill>
              <a:schemeClr val="tx1"/>
            </a:solidFill>
            <a:prstDash val="solid"/>
            <a:headEnd type="none" w="med" len="med"/>
            <a:tailEnd type="none" w="med" len="med"/>
          </a:ln>
        </p:spPr>
      </p:sp>
      <p:sp>
        <p:nvSpPr>
          <p:cNvPr id="21522" name="Line 27"/>
          <p:cNvSpPr/>
          <p:nvPr/>
        </p:nvSpPr>
        <p:spPr>
          <a:xfrm>
            <a:off x="6054725" y="4603750"/>
            <a:ext cx="1219200" cy="0"/>
          </a:xfrm>
          <a:prstGeom prst="line">
            <a:avLst/>
          </a:prstGeom>
          <a:ln w="9525" cap="flat" cmpd="sng">
            <a:solidFill>
              <a:schemeClr val="tx1"/>
            </a:solidFill>
            <a:prstDash val="solid"/>
            <a:headEnd type="triangle" w="med" len="med"/>
            <a:tailEnd type="triangle" w="med" len="med"/>
          </a:ln>
        </p:spPr>
      </p:sp>
      <p:sp>
        <p:nvSpPr>
          <p:cNvPr id="21523" name="Line 28"/>
          <p:cNvSpPr/>
          <p:nvPr/>
        </p:nvSpPr>
        <p:spPr>
          <a:xfrm flipH="1">
            <a:off x="4800600" y="4603750"/>
            <a:ext cx="1254125" cy="0"/>
          </a:xfrm>
          <a:prstGeom prst="line">
            <a:avLst/>
          </a:prstGeom>
          <a:ln w="9525" cap="flat" cmpd="sng">
            <a:solidFill>
              <a:schemeClr val="tx1"/>
            </a:solidFill>
            <a:prstDash val="solid"/>
            <a:headEnd type="triangle" w="med" len="med"/>
            <a:tailEnd type="triangle" w="med" len="med"/>
          </a:ln>
        </p:spPr>
      </p:sp>
      <p:sp>
        <p:nvSpPr>
          <p:cNvPr id="21524" name="Text Box 29"/>
          <p:cNvSpPr txBox="1"/>
          <p:nvPr/>
        </p:nvSpPr>
        <p:spPr>
          <a:xfrm>
            <a:off x="6442075" y="4511675"/>
            <a:ext cx="457200" cy="461963"/>
          </a:xfrm>
          <a:prstGeom prst="rect">
            <a:avLst/>
          </a:prstGeom>
          <a:noFill/>
          <a:ln w="9525">
            <a:noFill/>
          </a:ln>
        </p:spPr>
        <p:txBody>
          <a:bodyPr>
            <a:spAutoFit/>
          </a:bodyPr>
          <a:p>
            <a:pPr eaLnBrk="1" hangingPunct="1">
              <a:spcBef>
                <a:spcPct val="50000"/>
              </a:spcBef>
            </a:pPr>
            <a:r>
              <a:rPr lang="en-US" altLang="en-US" sz="2400" dirty="0">
                <a:latin typeface="Times New Roman" panose="02020603050405020304" pitchFamily="18" charset="0"/>
                <a:cs typeface="Times New Roman" panose="02020603050405020304" pitchFamily="18" charset="0"/>
              </a:rPr>
              <a:t>f</a:t>
            </a:r>
            <a:endParaRPr lang="en-US" altLang="en-US" dirty="0">
              <a:latin typeface="Times New Roman" panose="02020603050405020304" pitchFamily="18" charset="0"/>
              <a:ea typeface="Times New Roman" panose="02020603050405020304" pitchFamily="18" charset="0"/>
            </a:endParaRPr>
          </a:p>
        </p:txBody>
      </p:sp>
      <p:sp>
        <p:nvSpPr>
          <p:cNvPr id="21525" name="Text Box 30"/>
          <p:cNvSpPr txBox="1"/>
          <p:nvPr/>
        </p:nvSpPr>
        <p:spPr>
          <a:xfrm>
            <a:off x="5257800" y="4495800"/>
            <a:ext cx="457200" cy="461963"/>
          </a:xfrm>
          <a:prstGeom prst="rect">
            <a:avLst/>
          </a:prstGeom>
          <a:noFill/>
          <a:ln w="9525">
            <a:noFill/>
          </a:ln>
        </p:spPr>
        <p:txBody>
          <a:bodyPr>
            <a:spAutoFit/>
          </a:bodyPr>
          <a:p>
            <a:pPr eaLnBrk="1" hangingPunct="1">
              <a:spcBef>
                <a:spcPct val="50000"/>
              </a:spcBef>
            </a:pPr>
            <a:r>
              <a:rPr lang="en-US" altLang="en-US" sz="2400" dirty="0">
                <a:latin typeface="Times New Roman" panose="02020603050405020304" pitchFamily="18" charset="0"/>
                <a:cs typeface="Times New Roman" panose="02020603050405020304" pitchFamily="18" charset="0"/>
              </a:rPr>
              <a:t>f</a:t>
            </a:r>
            <a:endParaRPr lang="en-US" altLang="en-US" sz="2400" dirty="0">
              <a:latin typeface="Times New Roman" panose="02020603050405020304" pitchFamily="18" charset="0"/>
              <a:ea typeface="Times New Roman" panose="02020603050405020304" pitchFamily="18" charset="0"/>
            </a:endParaRPr>
          </a:p>
        </p:txBody>
      </p:sp>
      <p:sp>
        <p:nvSpPr>
          <p:cNvPr id="21526" name="Text Box 22"/>
          <p:cNvSpPr txBox="1"/>
          <p:nvPr/>
        </p:nvSpPr>
        <p:spPr>
          <a:xfrm>
            <a:off x="5616575" y="3846513"/>
            <a:ext cx="754063" cy="892175"/>
          </a:xfrm>
          <a:prstGeom prst="rect">
            <a:avLst/>
          </a:prstGeom>
          <a:noFill/>
          <a:ln w="9525">
            <a:noFill/>
          </a:ln>
        </p:spPr>
        <p:txBody>
          <a:bodyPr>
            <a:spAutoFit/>
          </a:bodyPr>
          <a:p>
            <a:pPr eaLnBrk="1" hangingPunct="1">
              <a:spcBef>
                <a:spcPct val="50000"/>
              </a:spcBef>
            </a:pPr>
            <a:r>
              <a:rPr lang="en-US" alt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O</a:t>
            </a:r>
            <a:endParaRPr lang="en-US" alt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a:p>
            <a:pPr eaLnBrk="1" hangingPunct="1">
              <a:spcBef>
                <a:spcPct val="50000"/>
              </a:spcBef>
            </a:pPr>
            <a:r>
              <a:rPr lang="en-US" altLang="en-US" sz="1600" dirty="0">
                <a:solidFill>
                  <a:srgbClr val="FF0000"/>
                </a:solidFill>
                <a:latin typeface="Arial" panose="020B0604020202020204" pitchFamily="34" charset="0"/>
                <a:sym typeface="Wingdings" panose="05000000000000000000" pitchFamily="2" charset="2"/>
              </a:rPr>
              <a:t>   </a:t>
            </a:r>
            <a:endParaRPr lang="en-US" altLang="en-US" sz="1600" dirty="0">
              <a:solidFill>
                <a:srgbClr val="FF0000"/>
              </a:solidFill>
              <a:latin typeface="Arial" panose="020B0604020202020204" pitchFamily="34" charset="0"/>
              <a:sym typeface="Wingdings" panose="05000000000000000000" pitchFamily="2" charset="2"/>
            </a:endParaRPr>
          </a:p>
        </p:txBody>
      </p:sp>
      <p:sp>
        <p:nvSpPr>
          <p:cNvPr id="21527" name="Text Box 22"/>
          <p:cNvSpPr txBox="1"/>
          <p:nvPr/>
        </p:nvSpPr>
        <p:spPr>
          <a:xfrm>
            <a:off x="4598988" y="3752850"/>
            <a:ext cx="754062" cy="892175"/>
          </a:xfrm>
          <a:prstGeom prst="rect">
            <a:avLst/>
          </a:prstGeom>
          <a:noFill/>
          <a:ln w="9525">
            <a:noFill/>
          </a:ln>
        </p:spPr>
        <p:txBody>
          <a:bodyPr>
            <a:spAutoFit/>
          </a:bodyPr>
          <a:p>
            <a:pPr eaLnBrk="1" hangingPunct="1">
              <a:spcBef>
                <a:spcPct val="50000"/>
              </a:spcBef>
            </a:pPr>
            <a:r>
              <a:rPr lang="en-US" alt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F</a:t>
            </a:r>
            <a:endParaRPr lang="en-US" alt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a:p>
            <a:pPr eaLnBrk="1" hangingPunct="1">
              <a:spcBef>
                <a:spcPct val="50000"/>
              </a:spcBef>
            </a:pPr>
            <a:r>
              <a:rPr lang="en-US" altLang="en-US" sz="1600" dirty="0">
                <a:solidFill>
                  <a:srgbClr val="FF0000"/>
                </a:solidFill>
                <a:latin typeface="Arial" panose="020B0604020202020204" pitchFamily="34" charset="0"/>
                <a:sym typeface="Wingdings" panose="05000000000000000000" pitchFamily="2" charset="2"/>
              </a:rPr>
              <a:t>   </a:t>
            </a:r>
            <a:endParaRPr lang="en-US" altLang="en-US" sz="1600" dirty="0">
              <a:solidFill>
                <a:srgbClr val="FF0000"/>
              </a:solidFill>
              <a:latin typeface="Arial" panose="020B0604020202020204" pitchFamily="34" charset="0"/>
              <a:sym typeface="Wingdings" panose="05000000000000000000" pitchFamily="2" charset="2"/>
            </a:endParaRPr>
          </a:p>
        </p:txBody>
      </p:sp>
      <p:sp>
        <p:nvSpPr>
          <p:cNvPr id="21528" name="Text Box 22"/>
          <p:cNvSpPr txBox="1"/>
          <p:nvPr/>
        </p:nvSpPr>
        <p:spPr>
          <a:xfrm>
            <a:off x="7142163" y="3740150"/>
            <a:ext cx="754062" cy="892175"/>
          </a:xfrm>
          <a:prstGeom prst="rect">
            <a:avLst/>
          </a:prstGeom>
          <a:noFill/>
          <a:ln w="9525">
            <a:noFill/>
          </a:ln>
        </p:spPr>
        <p:txBody>
          <a:bodyPr>
            <a:spAutoFit/>
          </a:bodyPr>
          <a:p>
            <a:pPr eaLnBrk="1" hangingPunct="1">
              <a:spcBef>
                <a:spcPct val="50000"/>
              </a:spcBef>
            </a:pPr>
            <a:r>
              <a:rPr lang="en-US" alt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F’</a:t>
            </a:r>
            <a:endParaRPr lang="en-US" alt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a:p>
            <a:pPr eaLnBrk="1" hangingPunct="1">
              <a:spcBef>
                <a:spcPct val="50000"/>
              </a:spcBef>
            </a:pPr>
            <a:r>
              <a:rPr lang="en-US" altLang="en-US" sz="1600" dirty="0">
                <a:solidFill>
                  <a:srgbClr val="FF0000"/>
                </a:solidFill>
                <a:latin typeface="Arial" panose="020B0604020202020204" pitchFamily="34" charset="0"/>
                <a:sym typeface="Wingdings" panose="05000000000000000000" pitchFamily="2" charset="2"/>
              </a:rPr>
              <a:t>   </a:t>
            </a:r>
            <a:endParaRPr lang="en-US" altLang="en-US" sz="1600" dirty="0">
              <a:solidFill>
                <a:srgbClr val="FF0000"/>
              </a:solidFill>
              <a:latin typeface="Arial" panose="020B0604020202020204" pitchFamily="34" charset="0"/>
              <a:sym typeface="Wingdings" panose="05000000000000000000" pitchFamily="2" charset="2"/>
            </a:endParaRPr>
          </a:p>
        </p:txBody>
      </p:sp>
      <p:cxnSp>
        <p:nvCxnSpPr>
          <p:cNvPr id="45" name="Straight Connector 44"/>
          <p:cNvCxnSpPr/>
          <p:nvPr/>
        </p:nvCxnSpPr>
        <p:spPr>
          <a:xfrm>
            <a:off x="7239000" y="4311650"/>
            <a:ext cx="0" cy="2587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837113" y="4292600"/>
            <a:ext cx="0" cy="2571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76950" y="4254500"/>
            <a:ext cx="0" cy="2571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8" name="Line 15"/>
          <p:cNvSpPr/>
          <p:nvPr/>
        </p:nvSpPr>
        <p:spPr>
          <a:xfrm>
            <a:off x="1243013" y="3709988"/>
            <a:ext cx="4833937" cy="0"/>
          </a:xfrm>
          <a:prstGeom prst="line">
            <a:avLst/>
          </a:prstGeom>
          <a:ln w="9525" cap="flat" cmpd="sng">
            <a:solidFill>
              <a:schemeClr val="tx1"/>
            </a:solidFill>
            <a:prstDash val="solid"/>
            <a:headEnd type="triangle" w="med" len="med"/>
            <a:tailEnd type="triangle" w="med" len="med"/>
          </a:ln>
        </p:spPr>
      </p:sp>
      <p:sp>
        <p:nvSpPr>
          <p:cNvPr id="10273" name="Text Box 22"/>
          <p:cNvSpPr txBox="1"/>
          <p:nvPr/>
        </p:nvSpPr>
        <p:spPr>
          <a:xfrm>
            <a:off x="3465513" y="3238500"/>
            <a:ext cx="530225" cy="460375"/>
          </a:xfrm>
          <a:prstGeom prst="rect">
            <a:avLst/>
          </a:prstGeom>
          <a:noFill/>
          <a:ln w="9525">
            <a:noFill/>
          </a:ln>
        </p:spPr>
        <p:txBody>
          <a:bodyPr>
            <a:spAutoFit/>
          </a:bodyPr>
          <a:p>
            <a:pPr eaLnBrk="1" hangingPunct="1">
              <a:spcBef>
                <a:spcPct val="50000"/>
              </a:spcBef>
            </a:pPr>
            <a:r>
              <a:rPr lang="en-US" altLang="en-US" sz="2400" dirty="0">
                <a:latin typeface="Times New Roman" panose="02020603050405020304" pitchFamily="18" charset="0"/>
                <a:cs typeface="Times New Roman" panose="02020603050405020304" pitchFamily="18" charset="0"/>
                <a:sym typeface="Wingdings" panose="05000000000000000000" pitchFamily="2" charset="2"/>
              </a:rPr>
              <a:t>d</a:t>
            </a:r>
            <a:endParaRPr lang="en-US" altLang="en-US" sz="2400" dirty="0">
              <a:latin typeface="Times New Roman" panose="02020603050405020304" pitchFamily="18" charset="0"/>
              <a:ea typeface="Times New Roman" panose="02020603050405020304" pitchFamily="18" charset="0"/>
              <a:sym typeface="Wingdings" panose="05000000000000000000" pitchFamily="2" charset="2"/>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Left)">
                                      <p:cBhvr>
                                        <p:cTn id="7" dur="500"/>
                                        <p:tgtEl>
                                          <p:spTgt spid="1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strips(downLeft)">
                                      <p:cBhvr>
                                        <p:cTn id="15" dur="3000"/>
                                        <p:tgtEl>
                                          <p:spTgt spid="4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273"/>
                                        </p:tgtEl>
                                        <p:attrNameLst>
                                          <p:attrName>style.visibility</p:attrName>
                                        </p:attrNameLst>
                                      </p:cBhvr>
                                      <p:to>
                                        <p:strVal val="visible"/>
                                      </p:to>
                                    </p:set>
                                    <p:animEffect transition="in" filter="barn(inVertical)">
                                      <p:cBhvr>
                                        <p:cTn id="18" dur="500"/>
                                        <p:tgtEl>
                                          <p:spTgt spid="10273"/>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xit" presetSubtype="6" fill="hold" nodeType="clickEffect">
                                  <p:stCondLst>
                                    <p:cond delay="0"/>
                                  </p:stCondLst>
                                  <p:childTnLst>
                                    <p:animEffect transition="out" filter="strips(downRight)">
                                      <p:cBhvr>
                                        <p:cTn id="22" dur="2000"/>
                                        <p:tgtEl>
                                          <p:spTgt spid="36"/>
                                        </p:tgtEl>
                                      </p:cBhvr>
                                    </p:animEffect>
                                    <p:set>
                                      <p:cBhvr>
                                        <p:cTn id="23" dur="1" fill="hold">
                                          <p:stCondLst>
                                            <p:cond delay="1999"/>
                                          </p:stCondLst>
                                        </p:cTn>
                                        <p:tgtEl>
                                          <p:spTgt spid="36"/>
                                        </p:tgtEl>
                                        <p:attrNameLst>
                                          <p:attrName>style.visibility</p:attrName>
                                        </p:attrNameLst>
                                      </p:cBhvr>
                                      <p:to>
                                        <p:strVal val="hidden"/>
                                      </p:to>
                                    </p:set>
                                  </p:childTnLst>
                                </p:cTn>
                              </p:par>
                              <p:par>
                                <p:cTn id="24" presetID="35" presetClass="path" presetSubtype="0" accel="50000" decel="50000" fill="hold" nodeType="withEffect">
                                  <p:stCondLst>
                                    <p:cond delay="0"/>
                                  </p:stCondLst>
                                  <p:childTnLst>
                                    <p:animMotion origin="layout" path="M 4.44444E-6 -3.85949E-6 L -0.10764 0.00255 " pathEditMode="relative" rAng="0" ptsTypes="AA">
                                      <p:cBhvr>
                                        <p:cTn id="25" dur="3000" fill="hold"/>
                                        <p:tgtEl>
                                          <p:spTgt spid="2"/>
                                        </p:tgtEl>
                                        <p:attrNameLst>
                                          <p:attrName>ppt_x</p:attrName>
                                          <p:attrName>ppt_y</p:attrName>
                                        </p:attrNameLst>
                                      </p:cBhvr>
                                      <p:rCtr x="-5400" y="100"/>
                                    </p:animMotion>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ox(in)">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dissolve">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27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Rectangle 7"/>
          <p:cNvSpPr/>
          <p:nvPr/>
        </p:nvSpPr>
        <p:spPr>
          <a:xfrm>
            <a:off x="137160" y="45720"/>
            <a:ext cx="8915400" cy="461665"/>
          </a:xfrm>
          <a:prstGeom prst="rect">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rPr>
              <a:t>Bài</a:t>
            </a:r>
            <a:r>
              <a:rPr kumimoji="0" lang="en-US" sz="2400" b="1" i="0" u="none" strike="noStrike" kern="120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rPr>
              <a:t> 43: ẢNH CỦA MỘT VẬT TẠO BỞI THẤU KÍNH HỘI TỤ</a:t>
            </a:r>
            <a:endParaRPr kumimoji="0" lang="en-US" sz="2400" b="1" i="0" u="none" strike="noStrike" kern="120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endParaRPr>
          </a:p>
        </p:txBody>
      </p:sp>
      <p:sp>
        <p:nvSpPr>
          <p:cNvPr id="22531" name="Rectangle 77"/>
          <p:cNvSpPr/>
          <p:nvPr/>
        </p:nvSpPr>
        <p:spPr>
          <a:xfrm>
            <a:off x="457200" y="609600"/>
            <a:ext cx="4876800" cy="830263"/>
          </a:xfrm>
          <a:prstGeom prst="rect">
            <a:avLst/>
          </a:prstGeom>
          <a:noFill/>
          <a:ln w="9525">
            <a:noFill/>
          </a:ln>
        </p:spPr>
        <p:txBody>
          <a:bodyPr>
            <a:spAutoFit/>
          </a:bodyPr>
          <a:p>
            <a:pPr eaLnBrk="1" hangingPunct="1"/>
            <a:r>
              <a:rPr lang="en-US" altLang="en-US" sz="2400" b="1" dirty="0">
                <a:solidFill>
                  <a:srgbClr val="FF0000"/>
                </a:solidFill>
                <a:latin typeface="Times New Roman" panose="02020603050405020304" pitchFamily="18" charset="0"/>
                <a:cs typeface="Times New Roman" panose="02020603050405020304" pitchFamily="18" charset="0"/>
              </a:rPr>
              <a:t>I. Đặc điểm ảnh của một vật tạo bởi thấu kính hội tụ:</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sp>
        <p:nvSpPr>
          <p:cNvPr id="22532" name="Rectangle 77"/>
          <p:cNvSpPr/>
          <p:nvPr/>
        </p:nvSpPr>
        <p:spPr>
          <a:xfrm>
            <a:off x="273050" y="1371600"/>
            <a:ext cx="2241550" cy="461963"/>
          </a:xfrm>
          <a:prstGeom prst="rect">
            <a:avLst/>
          </a:prstGeom>
          <a:noFill/>
          <a:ln w="9525">
            <a:noFill/>
          </a:ln>
        </p:spPr>
        <p:txBody>
          <a:bodyPr wrap="none">
            <a:spAutoFit/>
          </a:bodyPr>
          <a:p>
            <a:pPr marL="457200" indent="-457200" algn="ctr" eaLnBrk="1" hangingPunct="1">
              <a:buFont typeface="Calibri" panose="020F0502020204030204" pitchFamily="34" charset="0"/>
              <a:buAutoNum type="arabicPeriod"/>
            </a:pPr>
            <a:r>
              <a:rPr lang="en-US" altLang="en-US" sz="2400" u="sng" dirty="0">
                <a:solidFill>
                  <a:srgbClr val="0000FF"/>
                </a:solidFill>
                <a:latin typeface="Times New Roman" panose="02020603050405020304" pitchFamily="18" charset="0"/>
                <a:cs typeface="Times New Roman" panose="02020603050405020304" pitchFamily="18" charset="0"/>
              </a:rPr>
              <a:t>Thí nghiệm:</a:t>
            </a:r>
            <a:endParaRPr lang="en-US" altLang="en-US" sz="2400" u="sng" dirty="0">
              <a:solidFill>
                <a:srgbClr val="0000FF"/>
              </a:solidFill>
              <a:latin typeface="Times New Roman" panose="02020603050405020304" pitchFamily="18" charset="0"/>
              <a:ea typeface="Times New Roman" panose="02020603050405020304" pitchFamily="18" charset="0"/>
            </a:endParaRPr>
          </a:p>
        </p:txBody>
      </p:sp>
      <p:sp>
        <p:nvSpPr>
          <p:cNvPr id="22533" name="TextBox 80"/>
          <p:cNvSpPr txBox="1"/>
          <p:nvPr/>
        </p:nvSpPr>
        <p:spPr>
          <a:xfrm>
            <a:off x="228600" y="1779588"/>
            <a:ext cx="6477000" cy="461962"/>
          </a:xfrm>
          <a:prstGeom prst="rect">
            <a:avLst/>
          </a:prstGeom>
          <a:noFill/>
          <a:ln w="9525">
            <a:noFill/>
          </a:ln>
        </p:spPr>
        <p:txBody>
          <a:bodyPr>
            <a:spAutoFit/>
          </a:bodyPr>
          <a:p>
            <a:pPr algn="just" eaLnBrk="1" hangingPunct="1"/>
            <a:r>
              <a:rPr lang="en-US" altLang="en-US" sz="2400" i="1" dirty="0">
                <a:solidFill>
                  <a:srgbClr val="C00000"/>
                </a:solidFill>
                <a:latin typeface="Times New Roman" panose="02020603050405020304" pitchFamily="18" charset="0"/>
                <a:cs typeface="Times New Roman" panose="02020603050405020304" pitchFamily="18" charset="0"/>
              </a:rPr>
              <a:t>a) </a:t>
            </a:r>
            <a:r>
              <a:rPr lang="en-US" altLang="en-US" sz="2400" i="1" u="sng" dirty="0">
                <a:solidFill>
                  <a:srgbClr val="C00000"/>
                </a:solidFill>
                <a:latin typeface="Times New Roman" panose="02020603050405020304" pitchFamily="18" charset="0"/>
                <a:cs typeface="Times New Roman" panose="02020603050405020304" pitchFamily="18" charset="0"/>
              </a:rPr>
              <a:t>Đặt vật ngo</a:t>
            </a:r>
            <a:r>
              <a:rPr lang="en-US" altLang="en-US" sz="2400" i="1" u="sng" dirty="0">
                <a:solidFill>
                  <a:srgbClr val="C00000"/>
                </a:solidFill>
                <a:latin typeface="Times New Roman" panose="02020603050405020304" pitchFamily="18" charset="0"/>
                <a:ea typeface="Times New Roman" panose="02020603050405020304" pitchFamily="18" charset="0"/>
              </a:rPr>
              <a:t>à</a:t>
            </a:r>
            <a:r>
              <a:rPr lang="en-US" altLang="en-US" sz="2400" i="1" u="sng" dirty="0">
                <a:solidFill>
                  <a:srgbClr val="C00000"/>
                </a:solidFill>
                <a:latin typeface="Times New Roman" panose="02020603050405020304" pitchFamily="18" charset="0"/>
                <a:cs typeface="Times New Roman" panose="02020603050405020304" pitchFamily="18" charset="0"/>
              </a:rPr>
              <a:t>i khoảng tiêu cự:</a:t>
            </a:r>
            <a:endParaRPr lang="en-US" altLang="en-US" sz="2400" i="1" u="sng" dirty="0">
              <a:solidFill>
                <a:srgbClr val="C00000"/>
              </a:solidFill>
              <a:latin typeface="Times New Roman" panose="02020603050405020304" pitchFamily="18" charset="0"/>
              <a:ea typeface="Times New Roman" panose="02020603050405020304" pitchFamily="18" charset="0"/>
            </a:endParaRPr>
          </a:p>
        </p:txBody>
      </p:sp>
      <p:sp>
        <p:nvSpPr>
          <p:cNvPr id="22534" name="TextBox 11"/>
          <p:cNvSpPr txBox="1"/>
          <p:nvPr/>
        </p:nvSpPr>
        <p:spPr>
          <a:xfrm>
            <a:off x="304800" y="2205038"/>
            <a:ext cx="6477000" cy="461962"/>
          </a:xfrm>
          <a:prstGeom prst="rect">
            <a:avLst/>
          </a:prstGeom>
          <a:noFill/>
          <a:ln w="9525">
            <a:noFill/>
          </a:ln>
        </p:spPr>
        <p:txBody>
          <a:bodyPr>
            <a:spAutoFit/>
          </a:bodyPr>
          <a:p>
            <a:pPr algn="just" eaLnBrk="1" hangingPunct="1">
              <a:buClr>
                <a:srgbClr val="FF0000"/>
              </a:buClr>
              <a:buFont typeface="Wingdings" panose="05000000000000000000" pitchFamily="2" charset="2"/>
              <a:buChar char="Ø"/>
            </a:pPr>
            <a:r>
              <a:rPr lang="en-US" altLang="en-US" sz="2400" dirty="0">
                <a:solidFill>
                  <a:srgbClr val="0000FF"/>
                </a:solidFill>
                <a:latin typeface="Times New Roman" panose="02020603050405020304" pitchFamily="18" charset="0"/>
                <a:cs typeface="Times New Roman" panose="02020603050405020304" pitchFamily="18" charset="0"/>
              </a:rPr>
              <a:t> Đặt vật ở rất xa thấu kính:</a:t>
            </a:r>
            <a:endParaRPr lang="en-US" altLang="en-US" sz="2400" dirty="0">
              <a:solidFill>
                <a:srgbClr val="0000FF"/>
              </a:solidFill>
              <a:latin typeface="Times New Roman" panose="02020603050405020304" pitchFamily="18" charset="0"/>
              <a:ea typeface="Times New Roman" panose="02020603050405020304" pitchFamily="18" charset="0"/>
            </a:endParaRPr>
          </a:p>
        </p:txBody>
      </p:sp>
      <p:cxnSp>
        <p:nvCxnSpPr>
          <p:cNvPr id="43" name="Straight Connector 42"/>
          <p:cNvCxnSpPr/>
          <p:nvPr/>
        </p:nvCxnSpPr>
        <p:spPr>
          <a:xfrm rot="5400000">
            <a:off x="2667000" y="3429000"/>
            <a:ext cx="5334000"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536" name="TextBox 9"/>
          <p:cNvSpPr txBox="1"/>
          <p:nvPr/>
        </p:nvSpPr>
        <p:spPr>
          <a:xfrm>
            <a:off x="457200" y="2819400"/>
            <a:ext cx="4724400" cy="830263"/>
          </a:xfrm>
          <a:prstGeom prst="rect">
            <a:avLst/>
          </a:prstGeom>
          <a:noFill/>
          <a:ln w="9525">
            <a:noFill/>
          </a:ln>
        </p:spPr>
        <p:txBody>
          <a:bodyPr>
            <a:spAutoFit/>
          </a:bodyPr>
          <a:p>
            <a:r>
              <a:rPr dirty="0">
                <a:solidFill>
                  <a:srgbClr val="0000FF"/>
                </a:solidFill>
                <a:latin typeface="Arial" panose="020B0604020202020204" pitchFamily="34" charset="0"/>
                <a:sym typeface="Wingdings" panose="05000000000000000000" pitchFamily="2" charset="2"/>
              </a:rPr>
              <a:t>-  </a:t>
            </a:r>
            <a:r>
              <a:rPr sz="2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Ảnh </a:t>
            </a:r>
            <a:r>
              <a:rPr lang="vi-VN" altLang="x-none" sz="2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thật ngược chiều với vật,</a:t>
            </a:r>
            <a:r>
              <a:rPr sz="2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x-none" sz="2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nằm tại tiêu điểm thấu kính</a:t>
            </a:r>
            <a:r>
              <a:rPr sz="2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a:t>
            </a:r>
            <a:endParaRPr sz="2400" dirty="0">
              <a:latin typeface="Times New Roman" panose="02020603050405020304" pitchFamily="18" charset="0"/>
              <a:ea typeface="Times New Roman" panose="02020603050405020304" pitchFamily="18" charset="0"/>
            </a:endParaRPr>
          </a:p>
        </p:txBody>
      </p:sp>
      <p:sp>
        <p:nvSpPr>
          <p:cNvPr id="11" name="TextBox 10"/>
          <p:cNvSpPr txBox="1"/>
          <p:nvPr/>
        </p:nvSpPr>
        <p:spPr>
          <a:xfrm>
            <a:off x="381000" y="3733800"/>
            <a:ext cx="4724400" cy="830263"/>
          </a:xfrm>
          <a:prstGeom prst="rect">
            <a:avLst/>
          </a:prstGeom>
          <a:noFill/>
          <a:ln w="9525">
            <a:noFill/>
          </a:ln>
        </p:spPr>
        <p:txBody>
          <a:bodyPr>
            <a:spAutoFit/>
          </a:bodyPr>
          <a:p>
            <a:pPr algn="just" eaLnBrk="1" hangingPunct="1">
              <a:buClr>
                <a:srgbClr val="FF0000"/>
              </a:buClr>
              <a:buFont typeface="Wingdings" panose="05000000000000000000" pitchFamily="2" charset="2"/>
              <a:buChar char="v"/>
            </a:pPr>
            <a:r>
              <a:rPr lang="en-US" altLang="en-US" sz="2400" dirty="0">
                <a:solidFill>
                  <a:srgbClr val="0000FF"/>
                </a:solidFill>
                <a:latin typeface="Times New Roman" panose="02020603050405020304" pitchFamily="18" charset="0"/>
                <a:cs typeface="Times New Roman" panose="02020603050405020304" pitchFamily="18" charset="0"/>
              </a:rPr>
              <a:t> Đặt vật cách thấu kính một khoảng d &gt;2f:</a:t>
            </a:r>
            <a:endParaRPr lang="en-US" altLang="en-US" sz="2400"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extBox 5"/>
          <p:cNvSpPr txBox="1"/>
          <p:nvPr/>
        </p:nvSpPr>
        <p:spPr>
          <a:xfrm>
            <a:off x="304800" y="1219200"/>
            <a:ext cx="6477000" cy="461963"/>
          </a:xfrm>
          <a:prstGeom prst="rect">
            <a:avLst/>
          </a:prstGeom>
          <a:noFill/>
          <a:ln w="9525">
            <a:noFill/>
          </a:ln>
        </p:spPr>
        <p:txBody>
          <a:bodyPr>
            <a:spAutoFit/>
          </a:bodyPr>
          <a:p>
            <a:pPr algn="just" eaLnBrk="1" hangingPunct="1">
              <a:buClr>
                <a:srgbClr val="FF0000"/>
              </a:buClr>
              <a:buFont typeface="Wingdings" panose="05000000000000000000" pitchFamily="2" charset="2"/>
              <a:buChar char="v"/>
            </a:pPr>
            <a:r>
              <a:rPr lang="en-US" altLang="en-US" sz="2400" dirty="0">
                <a:solidFill>
                  <a:srgbClr val="0000FF"/>
                </a:solidFill>
                <a:latin typeface="Times New Roman" panose="02020603050405020304" pitchFamily="18" charset="0"/>
                <a:cs typeface="Times New Roman" panose="02020603050405020304" pitchFamily="18" charset="0"/>
              </a:rPr>
              <a:t> Đặt vật cách thấu kính một khoảng d &gt;2f:</a:t>
            </a:r>
            <a:endParaRPr lang="en-US" altLang="en-US" sz="2400" dirty="0">
              <a:solidFill>
                <a:srgbClr val="0000FF"/>
              </a:solidFill>
              <a:latin typeface="Times New Roman" panose="02020603050405020304" pitchFamily="18" charset="0"/>
              <a:ea typeface="Times New Roman" panose="02020603050405020304" pitchFamily="18" charset="0"/>
            </a:endParaRPr>
          </a:p>
        </p:txBody>
      </p:sp>
      <p:sp>
        <p:nvSpPr>
          <p:cNvPr id="7" name="Text Box 12"/>
          <p:cNvSpPr txBox="1">
            <a:spLocks noChangeArrowheads="1"/>
          </p:cNvSpPr>
          <p:nvPr/>
        </p:nvSpPr>
        <p:spPr bwMode="auto">
          <a:xfrm>
            <a:off x="152400" y="5662613"/>
            <a:ext cx="8763000" cy="46196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lang="vi-VN" altLang="x-none" sz="2400" dirty="0">
                <a:solidFill>
                  <a:srgbClr val="C00000"/>
                </a:solidFill>
                <a:latin typeface="Verdana" panose="020B0604030504040204" pitchFamily="34" charset="0"/>
              </a:rPr>
              <a:t> </a:t>
            </a:r>
            <a:r>
              <a:rPr lang="vi-VN" altLang="x-none" sz="2400" dirty="0">
                <a:solidFill>
                  <a:srgbClr val="0000FF"/>
                </a:solidFill>
                <a:latin typeface="Verdana" panose="020B0604030504040204" pitchFamily="34" charset="0"/>
                <a:sym typeface="Wingdings" panose="05000000000000000000" pitchFamily="2" charset="2"/>
              </a:rPr>
              <a:t></a:t>
            </a:r>
            <a:r>
              <a:rPr sz="2400" dirty="0">
                <a:solidFill>
                  <a:srgbClr val="0000FF"/>
                </a:solidFill>
                <a:latin typeface="Verdana" panose="020B0604030504040204" pitchFamily="34" charset="0"/>
                <a:sym typeface="Wingdings" panose="05000000000000000000" pitchFamily="2" charset="2"/>
              </a:rPr>
              <a:t> </a:t>
            </a:r>
            <a:r>
              <a:rPr lang="vi-VN" altLang="x-none" sz="2400" dirty="0">
                <a:solidFill>
                  <a:srgbClr val="C00000"/>
                </a:solidFill>
                <a:latin typeface="Verdana" panose="020B0604030504040204" pitchFamily="34" charset="0"/>
              </a:rPr>
              <a:t>Ảnh thật, ngược chiều với vật, nhỏ hơn vật</a:t>
            </a:r>
            <a:r>
              <a:rPr sz="2400" dirty="0">
                <a:solidFill>
                  <a:srgbClr val="C00000"/>
                </a:solidFill>
                <a:latin typeface="Verdana" panose="020B0604030504040204" pitchFamily="34" charset="0"/>
              </a:rPr>
              <a:t>.</a:t>
            </a:r>
            <a:endParaRPr lang="vi-VN" altLang="x-none" sz="2400" dirty="0">
              <a:solidFill>
                <a:srgbClr val="C00000"/>
              </a:solidFill>
              <a:latin typeface="Verdana" panose="020B0604030504040204" pitchFamily="34" charset="0"/>
            </a:endParaRPr>
          </a:p>
        </p:txBody>
      </p:sp>
      <p:sp>
        <p:nvSpPr>
          <p:cNvPr id="23556" name="Line 2"/>
          <p:cNvSpPr/>
          <p:nvPr/>
        </p:nvSpPr>
        <p:spPr>
          <a:xfrm>
            <a:off x="5726113" y="2990850"/>
            <a:ext cx="838200" cy="0"/>
          </a:xfrm>
          <a:prstGeom prst="line">
            <a:avLst/>
          </a:prstGeom>
          <a:ln w="9525" cap="flat" cmpd="sng">
            <a:solidFill>
              <a:schemeClr val="tx1"/>
            </a:solidFill>
            <a:prstDash val="solid"/>
            <a:headEnd type="none" w="med" len="med"/>
            <a:tailEnd type="none" w="med" len="med"/>
          </a:ln>
        </p:spPr>
      </p:sp>
      <p:sp>
        <p:nvSpPr>
          <p:cNvPr id="23557" name="Line 3"/>
          <p:cNvSpPr/>
          <p:nvPr/>
        </p:nvSpPr>
        <p:spPr>
          <a:xfrm>
            <a:off x="5767388" y="2990850"/>
            <a:ext cx="1143000" cy="0"/>
          </a:xfrm>
          <a:prstGeom prst="line">
            <a:avLst/>
          </a:prstGeom>
          <a:ln w="9525" cap="flat" cmpd="sng">
            <a:solidFill>
              <a:schemeClr val="tx1"/>
            </a:solidFill>
            <a:prstDash val="solid"/>
            <a:headEnd type="none" w="med" len="med"/>
            <a:tailEnd type="none" w="med" len="med"/>
          </a:ln>
        </p:spPr>
      </p:sp>
      <p:sp>
        <p:nvSpPr>
          <p:cNvPr id="23558" name="Line 4"/>
          <p:cNvSpPr/>
          <p:nvPr/>
        </p:nvSpPr>
        <p:spPr>
          <a:xfrm>
            <a:off x="6376988" y="2997200"/>
            <a:ext cx="2324100" cy="0"/>
          </a:xfrm>
          <a:prstGeom prst="line">
            <a:avLst/>
          </a:prstGeom>
          <a:ln w="9525" cap="flat" cmpd="sng">
            <a:solidFill>
              <a:schemeClr val="tx1"/>
            </a:solidFill>
            <a:prstDash val="solid"/>
            <a:headEnd type="none" w="med" len="med"/>
            <a:tailEnd type="none" w="med" len="med"/>
          </a:ln>
        </p:spPr>
      </p:sp>
      <p:sp>
        <p:nvSpPr>
          <p:cNvPr id="11" name="AutoShape 5"/>
          <p:cNvSpPr/>
          <p:nvPr/>
        </p:nvSpPr>
        <p:spPr>
          <a:xfrm rot="5400000">
            <a:off x="4548188" y="1674813"/>
            <a:ext cx="2438400" cy="2286000"/>
          </a:xfrm>
          <a:prstGeom prst="flowChartInputOutput">
            <a:avLst/>
          </a:prstGeom>
          <a:solidFill>
            <a:schemeClr val="bg1"/>
          </a:solidFill>
          <a:ln w="9525" cap="flat" cmpd="sng">
            <a:solidFill>
              <a:schemeClr val="tx1"/>
            </a:solidFill>
            <a:prstDash val="solid"/>
            <a:miter/>
            <a:headEnd type="none" w="med" len="med"/>
            <a:tailEnd type="none" w="med" len="med"/>
          </a:ln>
        </p:spPr>
        <p:txBody>
          <a:bodyPr wrap="none" anchor="ctr" anchorCtr="0"/>
          <a:p>
            <a:pPr eaLnBrk="1" hangingPunct="1"/>
            <a:endParaRPr lang="en-US" altLang="en-US" dirty="0">
              <a:latin typeface="Arial" panose="020B0604020202020204" pitchFamily="34" charset="0"/>
            </a:endParaRPr>
          </a:p>
        </p:txBody>
      </p:sp>
      <p:sp>
        <p:nvSpPr>
          <p:cNvPr id="23560" name="AutoShape 6"/>
          <p:cNvSpPr/>
          <p:nvPr/>
        </p:nvSpPr>
        <p:spPr>
          <a:xfrm rot="-5400000">
            <a:off x="3328988" y="2319338"/>
            <a:ext cx="1981200" cy="1371600"/>
          </a:xfrm>
          <a:prstGeom prst="parallelogram">
            <a:avLst>
              <a:gd name="adj" fmla="val 36111"/>
            </a:avLst>
          </a:prstGeom>
          <a:solidFill>
            <a:schemeClr val="accent1"/>
          </a:solidFill>
          <a:ln w="9525" cap="flat" cmpd="sng">
            <a:solidFill>
              <a:schemeClr val="tx1"/>
            </a:solidFill>
            <a:prstDash val="solid"/>
            <a:miter/>
            <a:headEnd type="none" w="med" len="med"/>
            <a:tailEnd type="none" w="med" len="med"/>
          </a:ln>
        </p:spPr>
        <p:txBody>
          <a:bodyPr wrap="none" anchor="ctr" anchorCtr="0"/>
          <a:p>
            <a:pPr eaLnBrk="1" hangingPunct="1"/>
            <a:endParaRPr lang="en-US" altLang="en-US" dirty="0">
              <a:latin typeface="Arial" panose="020B0604020202020204" pitchFamily="34" charset="0"/>
            </a:endParaRPr>
          </a:p>
        </p:txBody>
      </p:sp>
      <p:sp>
        <p:nvSpPr>
          <p:cNvPr id="13" name="Line 7"/>
          <p:cNvSpPr>
            <a:spLocks noChangeShapeType="1"/>
          </p:cNvSpPr>
          <p:nvPr/>
        </p:nvSpPr>
        <p:spPr bwMode="auto">
          <a:xfrm>
            <a:off x="4243388" y="3735388"/>
            <a:ext cx="0" cy="1143000"/>
          </a:xfrm>
          <a:prstGeom prst="line">
            <a:avLst/>
          </a:prstGeom>
        </p:spPr>
        <p:style>
          <a:lnRef idx="2">
            <a:schemeClr val="dk1"/>
          </a:lnRef>
          <a:fillRef idx="0">
            <a:schemeClr val="dk1"/>
          </a:fillRef>
          <a:effectRef idx="1">
            <a:schemeClr val="dk1"/>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 name="Line 8"/>
          <p:cNvSpPr>
            <a:spLocks noChangeShapeType="1"/>
          </p:cNvSpPr>
          <p:nvPr/>
        </p:nvSpPr>
        <p:spPr bwMode="auto">
          <a:xfrm>
            <a:off x="5753100" y="3752850"/>
            <a:ext cx="0" cy="1143000"/>
          </a:xfrm>
          <a:prstGeom prst="line">
            <a:avLst/>
          </a:prstGeom>
        </p:spPr>
        <p:style>
          <a:lnRef idx="2">
            <a:schemeClr val="dk1"/>
          </a:lnRef>
          <a:fillRef idx="0">
            <a:schemeClr val="dk1"/>
          </a:fillRef>
          <a:effectRef idx="1">
            <a:schemeClr val="dk1"/>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3563" name="Line 9"/>
          <p:cNvSpPr/>
          <p:nvPr/>
        </p:nvSpPr>
        <p:spPr>
          <a:xfrm>
            <a:off x="661988" y="5022850"/>
            <a:ext cx="8229600" cy="0"/>
          </a:xfrm>
          <a:prstGeom prst="line">
            <a:avLst/>
          </a:prstGeom>
          <a:ln w="9525" cap="flat" cmpd="sng">
            <a:solidFill>
              <a:srgbClr val="D5FFD5"/>
            </a:solidFill>
            <a:prstDash val="solid"/>
            <a:headEnd type="none" w="med" len="med"/>
            <a:tailEnd type="none" w="med" len="med"/>
          </a:ln>
          <a:scene3d>
            <a:camera prst="legacyObliqueTopLeft">
              <a:rot lat="0" lon="0" rev="0"/>
            </a:camera>
            <a:lightRig rig="legacyFlat3" dir="t"/>
          </a:scene3d>
          <a:sp3d extrusionH="430200" prstMaterial="legacyMatte">
            <a:bevelT w="13500" h="13500" prst="angle"/>
            <a:bevelB w="13500" h="13500" prst="angle"/>
            <a:extrusionClr>
              <a:srgbClr val="D5FFD5"/>
            </a:extrusionClr>
          </a:sp3d>
        </p:spPr>
      </p:sp>
      <p:sp>
        <p:nvSpPr>
          <p:cNvPr id="23564" name="Oval 10"/>
          <p:cNvSpPr/>
          <p:nvPr/>
        </p:nvSpPr>
        <p:spPr>
          <a:xfrm rot="2834016">
            <a:off x="3768725" y="2559050"/>
            <a:ext cx="1044575" cy="889000"/>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eaLnBrk="1" hangingPunct="1"/>
            <a:endParaRPr lang="en-US" altLang="en-US" dirty="0">
              <a:latin typeface="Arial" panose="020B0604020202020204" pitchFamily="34" charset="0"/>
            </a:endParaRPr>
          </a:p>
        </p:txBody>
      </p:sp>
      <p:sp>
        <p:nvSpPr>
          <p:cNvPr id="23565" name="Text Box 12"/>
          <p:cNvSpPr txBox="1"/>
          <p:nvPr/>
        </p:nvSpPr>
        <p:spPr>
          <a:xfrm>
            <a:off x="2262188" y="5257800"/>
            <a:ext cx="1066800" cy="400050"/>
          </a:xfrm>
          <a:prstGeom prst="rect">
            <a:avLst/>
          </a:prstGeom>
          <a:noFill/>
          <a:ln w="9525">
            <a:noFill/>
          </a:ln>
        </p:spPr>
        <p:txBody>
          <a:bodyPr>
            <a:spAutoFit/>
          </a:bodyPr>
          <a:p>
            <a:pPr eaLnBrk="1" hangingPunct="1">
              <a:spcBef>
                <a:spcPct val="50000"/>
              </a:spcBef>
            </a:pPr>
            <a:r>
              <a:rPr lang="en-US" altLang="en-US" sz="2000" dirty="0">
                <a:latin typeface="Times New Roman" panose="02020603050405020304" pitchFamily="18" charset="0"/>
                <a:cs typeface="Times New Roman" panose="02020603050405020304" pitchFamily="18" charset="0"/>
              </a:rPr>
              <a:t>d &gt; 2f</a:t>
            </a:r>
            <a:endParaRPr lang="en-US" altLang="en-US" sz="2000" dirty="0">
              <a:latin typeface="Times New Roman" panose="02020603050405020304" pitchFamily="18" charset="0"/>
              <a:ea typeface="Times New Roman" panose="02020603050405020304" pitchFamily="18" charset="0"/>
            </a:endParaRPr>
          </a:p>
        </p:txBody>
      </p:sp>
      <p:sp>
        <p:nvSpPr>
          <p:cNvPr id="18" name="Line 15"/>
          <p:cNvSpPr/>
          <p:nvPr/>
        </p:nvSpPr>
        <p:spPr>
          <a:xfrm>
            <a:off x="814388" y="5334000"/>
            <a:ext cx="3484562" cy="0"/>
          </a:xfrm>
          <a:prstGeom prst="line">
            <a:avLst/>
          </a:prstGeom>
          <a:ln w="9525" cap="flat" cmpd="sng">
            <a:solidFill>
              <a:schemeClr val="tx1"/>
            </a:solidFill>
            <a:prstDash val="solid"/>
            <a:headEnd type="triangle" w="med" len="med"/>
            <a:tailEnd type="triangle" w="med" len="med"/>
          </a:ln>
        </p:spPr>
      </p:sp>
      <p:sp>
        <p:nvSpPr>
          <p:cNvPr id="23567" name="Line 16"/>
          <p:cNvSpPr/>
          <p:nvPr/>
        </p:nvSpPr>
        <p:spPr>
          <a:xfrm>
            <a:off x="2786063" y="5181600"/>
            <a:ext cx="1489075" cy="0"/>
          </a:xfrm>
          <a:prstGeom prst="line">
            <a:avLst/>
          </a:prstGeom>
          <a:ln w="9525" cap="flat" cmpd="sng">
            <a:solidFill>
              <a:schemeClr val="tx1"/>
            </a:solidFill>
            <a:prstDash val="solid"/>
            <a:headEnd type="triangle" w="med" len="med"/>
            <a:tailEnd type="triangle" w="med" len="med"/>
          </a:ln>
        </p:spPr>
      </p:sp>
      <p:sp>
        <p:nvSpPr>
          <p:cNvPr id="23568" name="Text Box 17"/>
          <p:cNvSpPr txBox="1"/>
          <p:nvPr/>
        </p:nvSpPr>
        <p:spPr>
          <a:xfrm>
            <a:off x="2643188" y="2339975"/>
            <a:ext cx="609600" cy="815975"/>
          </a:xfrm>
          <a:prstGeom prst="rect">
            <a:avLst/>
          </a:prstGeom>
          <a:noFill/>
          <a:ln w="9525">
            <a:noFill/>
          </a:ln>
        </p:spPr>
        <p:txBody>
          <a:bodyPr>
            <a:spAutoFit/>
          </a:bodyPr>
          <a:p>
            <a:pPr eaLnBrk="1" hangingPunct="1">
              <a:spcBef>
                <a:spcPct val="50000"/>
              </a:spcBef>
            </a:pPr>
            <a:r>
              <a:rPr lang="en-US" altLang="en-US" sz="2000" dirty="0">
                <a:latin typeface="Times New Roman" panose="02020603050405020304" pitchFamily="18" charset="0"/>
                <a:cs typeface="Times New Roman" panose="02020603050405020304" pitchFamily="18" charset="0"/>
                <a:sym typeface="Wingdings" panose="05000000000000000000" pitchFamily="2" charset="2"/>
              </a:rPr>
              <a:t>F</a:t>
            </a:r>
            <a:endParaRPr lang="en-US" altLang="en-US" sz="2000" dirty="0">
              <a:latin typeface="Times New Roman" panose="02020603050405020304" pitchFamily="18" charset="0"/>
              <a:cs typeface="Times New Roman" panose="02020603050405020304" pitchFamily="18" charset="0"/>
              <a:sym typeface="Wingdings" panose="05000000000000000000" pitchFamily="2" charset="2"/>
            </a:endParaRPr>
          </a:p>
          <a:p>
            <a:pPr eaLnBrk="1" hangingPunct="1">
              <a:spcBef>
                <a:spcPct val="50000"/>
              </a:spcBef>
            </a:pPr>
            <a:r>
              <a:rPr lang="en-US" altLang="en-US" dirty="0">
                <a:latin typeface="Times New Roman" panose="02020603050405020304" pitchFamily="18" charset="0"/>
                <a:cs typeface="Times New Roman" panose="02020603050405020304" pitchFamily="18" charset="0"/>
                <a:sym typeface="Wingdings" panose="05000000000000000000" pitchFamily="2" charset="2"/>
              </a:rPr>
              <a:t></a:t>
            </a:r>
            <a:endParaRPr lang="en-US" altLang="en-US" dirty="0">
              <a:latin typeface="Times New Roman" panose="02020603050405020304" pitchFamily="18" charset="0"/>
              <a:ea typeface="Times New Roman" panose="02020603050405020304" pitchFamily="18" charset="0"/>
              <a:sym typeface="Wingdings" panose="05000000000000000000" pitchFamily="2" charset="2"/>
            </a:endParaRPr>
          </a:p>
        </p:txBody>
      </p:sp>
      <p:sp>
        <p:nvSpPr>
          <p:cNvPr id="21" name="Text Box 18"/>
          <p:cNvSpPr txBox="1"/>
          <p:nvPr/>
        </p:nvSpPr>
        <p:spPr>
          <a:xfrm>
            <a:off x="5407025" y="2330450"/>
            <a:ext cx="533400" cy="815975"/>
          </a:xfrm>
          <a:prstGeom prst="rect">
            <a:avLst/>
          </a:prstGeom>
          <a:noFill/>
          <a:ln w="9525">
            <a:noFill/>
          </a:ln>
        </p:spPr>
        <p:txBody>
          <a:bodyPr>
            <a:spAutoFit/>
          </a:bodyPr>
          <a:p>
            <a:pPr eaLnBrk="1" hangingPunct="1">
              <a:spcBef>
                <a:spcPct val="50000"/>
              </a:spcBef>
            </a:pPr>
            <a:r>
              <a:rPr lang="en-US" altLang="en-US" sz="2000" dirty="0">
                <a:latin typeface="Times New Roman" panose="02020603050405020304" pitchFamily="18" charset="0"/>
                <a:cs typeface="Times New Roman" panose="02020603050405020304" pitchFamily="18" charset="0"/>
                <a:sym typeface="Wingdings" panose="05000000000000000000" pitchFamily="2" charset="2"/>
              </a:rPr>
              <a:t>F’</a:t>
            </a:r>
            <a:endParaRPr lang="en-US" altLang="en-US" sz="2000" dirty="0">
              <a:latin typeface="Times New Roman" panose="02020603050405020304" pitchFamily="18" charset="0"/>
              <a:cs typeface="Times New Roman" panose="02020603050405020304" pitchFamily="18" charset="0"/>
              <a:sym typeface="Wingdings" panose="05000000000000000000" pitchFamily="2" charset="2"/>
            </a:endParaRPr>
          </a:p>
          <a:p>
            <a:pPr eaLnBrk="1" hangingPunct="1">
              <a:spcBef>
                <a:spcPct val="50000"/>
              </a:spcBef>
            </a:pPr>
            <a:r>
              <a:rPr lang="en-US" altLang="en-US" dirty="0">
                <a:latin typeface="Times New Roman" panose="02020603050405020304" pitchFamily="18" charset="0"/>
                <a:cs typeface="Times New Roman" panose="02020603050405020304" pitchFamily="18" charset="0"/>
                <a:sym typeface="Wingdings" panose="05000000000000000000" pitchFamily="2" charset="2"/>
              </a:rPr>
              <a:t></a:t>
            </a:r>
            <a:endParaRPr lang="en-US" altLang="en-US" dirty="0">
              <a:latin typeface="Times New Roman" panose="02020603050405020304" pitchFamily="18" charset="0"/>
              <a:ea typeface="Times New Roman" panose="02020603050405020304" pitchFamily="18" charset="0"/>
              <a:sym typeface="Wingdings" panose="05000000000000000000" pitchFamily="2" charset="2"/>
            </a:endParaRPr>
          </a:p>
        </p:txBody>
      </p:sp>
      <p:sp>
        <p:nvSpPr>
          <p:cNvPr id="23570" name="Text Box 19"/>
          <p:cNvSpPr txBox="1"/>
          <p:nvPr/>
        </p:nvSpPr>
        <p:spPr>
          <a:xfrm>
            <a:off x="3786188" y="4467225"/>
            <a:ext cx="914400" cy="460375"/>
          </a:xfrm>
          <a:prstGeom prst="rect">
            <a:avLst/>
          </a:prstGeom>
          <a:noFill/>
          <a:ln w="9525">
            <a:noFill/>
          </a:ln>
        </p:spPr>
        <p:txBody>
          <a:bodyPr>
            <a:spAutoFit/>
          </a:bodyPr>
          <a:p>
            <a:pPr eaLnBrk="1" hangingPunct="1">
              <a:spcBef>
                <a:spcPct val="50000"/>
              </a:spcBef>
            </a:pPr>
            <a:r>
              <a:rPr lang="en-US" altLang="en-US" sz="2400" dirty="0">
                <a:solidFill>
                  <a:srgbClr val="FF0000"/>
                </a:solidFill>
                <a:latin typeface="Times New Roman" panose="02020603050405020304" pitchFamily="18" charset="0"/>
                <a:cs typeface="Times New Roman" panose="02020603050405020304" pitchFamily="18" charset="0"/>
              </a:rPr>
              <a:t>O</a:t>
            </a:r>
            <a:endParaRPr lang="en-US" altLang="en-US" sz="2400" dirty="0">
              <a:solidFill>
                <a:srgbClr val="FF0000"/>
              </a:solidFill>
              <a:latin typeface="Times New Roman" panose="02020603050405020304" pitchFamily="18" charset="0"/>
              <a:ea typeface="Times New Roman" panose="02020603050405020304" pitchFamily="18" charset="0"/>
            </a:endParaRPr>
          </a:p>
        </p:txBody>
      </p:sp>
      <p:grpSp>
        <p:nvGrpSpPr>
          <p:cNvPr id="23571" name="Group 20"/>
          <p:cNvGrpSpPr/>
          <p:nvPr/>
        </p:nvGrpSpPr>
        <p:grpSpPr>
          <a:xfrm>
            <a:off x="808038" y="2533650"/>
            <a:ext cx="457200" cy="2455863"/>
            <a:chOff x="4800" y="1536"/>
            <a:chExt cx="170" cy="1019"/>
          </a:xfrm>
        </p:grpSpPr>
        <p:sp>
          <p:nvSpPr>
            <p:cNvPr id="23584" name="Freeform 21"/>
            <p:cNvSpPr>
              <a:spLocks noChangeAspect="1"/>
            </p:cNvSpPr>
            <p:nvPr/>
          </p:nvSpPr>
          <p:spPr>
            <a:xfrm rot="5700000">
              <a:off x="4680" y="1663"/>
              <a:ext cx="417" cy="162"/>
            </a:xfrm>
            <a:custGeom>
              <a:avLst/>
              <a:gdLst>
                <a:gd name="txL" fmla="*/ 0 w 8000"/>
                <a:gd name="txT" fmla="*/ 0 h 3154"/>
                <a:gd name="txR" fmla="*/ 8000 w 8000"/>
                <a:gd name="txB" fmla="*/ 3154 h 3154"/>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tileRect/>
            </a:gradFill>
            <a:ln w="9525">
              <a:noFill/>
            </a:ln>
          </p:spPr>
          <p:txBody>
            <a:bodyPr/>
            <a:p>
              <a:endParaRPr dirty="0">
                <a:latin typeface="Arial" panose="020B0604020202020204" pitchFamily="34" charset="0"/>
              </a:endParaRPr>
            </a:p>
          </p:txBody>
        </p:sp>
        <p:grpSp>
          <p:nvGrpSpPr>
            <p:cNvPr id="23585" name="Group 22"/>
            <p:cNvGrpSpPr/>
            <p:nvPr/>
          </p:nvGrpSpPr>
          <p:grpSpPr>
            <a:xfrm>
              <a:off x="4800" y="1728"/>
              <a:ext cx="162" cy="827"/>
              <a:chOff x="4800" y="1730"/>
              <a:chExt cx="162" cy="827"/>
            </a:xfrm>
          </p:grpSpPr>
          <p:sp>
            <p:nvSpPr>
              <p:cNvPr id="23586" name="Freeform 23"/>
              <p:cNvSpPr>
                <a:spLocks noChangeAspect="1"/>
              </p:cNvSpPr>
              <p:nvPr/>
            </p:nvSpPr>
            <p:spPr>
              <a:xfrm rot="5700000">
                <a:off x="4776" y="1797"/>
                <a:ext cx="221" cy="86"/>
              </a:xfrm>
              <a:custGeom>
                <a:avLst/>
                <a:gdLst>
                  <a:gd name="txL" fmla="*/ 0 w 8000"/>
                  <a:gd name="txT" fmla="*/ 0 h 3154"/>
                  <a:gd name="txR" fmla="*/ 8000 w 8000"/>
                  <a:gd name="txB" fmla="*/ 3154 h 3154"/>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tileRect/>
              </a:gradFill>
              <a:ln w="9525">
                <a:noFill/>
              </a:ln>
            </p:spPr>
            <p:txBody>
              <a:bodyPr/>
              <a:p>
                <a:endParaRPr dirty="0">
                  <a:latin typeface="Arial" panose="020B0604020202020204" pitchFamily="34" charset="0"/>
                </a:endParaRPr>
              </a:p>
            </p:txBody>
          </p:sp>
          <p:sp>
            <p:nvSpPr>
              <p:cNvPr id="23587" name="Rectangle 24"/>
              <p:cNvSpPr>
                <a:spLocks noChangeAspect="1"/>
              </p:cNvSpPr>
              <p:nvPr/>
            </p:nvSpPr>
            <p:spPr>
              <a:xfrm>
                <a:off x="4872" y="1895"/>
                <a:ext cx="14" cy="96"/>
              </a:xfrm>
              <a:prstGeom prst="rect">
                <a:avLst/>
              </a:prstGeom>
              <a:gradFill rotWithShape="0">
                <a:gsLst>
                  <a:gs pos="0">
                    <a:srgbClr val="000000"/>
                  </a:gs>
                  <a:gs pos="100000">
                    <a:srgbClr val="FFFFCC"/>
                  </a:gs>
                </a:gsLst>
                <a:lin ang="5400000" scaled="1"/>
                <a:tileRect/>
              </a:gradFill>
              <a:ln w="9525" cap="flat" cmpd="sng">
                <a:solidFill>
                  <a:srgbClr val="000000"/>
                </a:solidFill>
                <a:prstDash val="solid"/>
                <a:miter/>
                <a:headEnd type="none" w="med" len="med"/>
                <a:tailEnd type="none" w="med" len="med"/>
              </a:ln>
            </p:spPr>
            <p:txBody>
              <a:bodyPr/>
              <a:p>
                <a:pPr eaLnBrk="1" hangingPunct="1"/>
                <a:endParaRPr lang="en-US" altLang="en-US" dirty="0">
                  <a:latin typeface="Arial" panose="020B0604020202020204" pitchFamily="34" charset="0"/>
                </a:endParaRPr>
              </a:p>
            </p:txBody>
          </p:sp>
          <p:sp>
            <p:nvSpPr>
              <p:cNvPr id="23588" name="Rectangle 25"/>
              <p:cNvSpPr>
                <a:spLocks noChangeAspect="1"/>
              </p:cNvSpPr>
              <p:nvPr/>
            </p:nvSpPr>
            <p:spPr>
              <a:xfrm>
                <a:off x="4800" y="1963"/>
                <a:ext cx="162" cy="594"/>
              </a:xfrm>
              <a:prstGeom prst="rect">
                <a:avLst/>
              </a:prstGeom>
              <a:solidFill>
                <a:srgbClr val="FFFFE1"/>
              </a:solidFill>
              <a:ln w="9525" cap="flat" cmpd="sng">
                <a:solidFill>
                  <a:srgbClr val="000000"/>
                </a:solidFill>
                <a:prstDash val="solid"/>
                <a:miter/>
                <a:headEnd type="none" w="med" len="med"/>
                <a:tailEnd type="none" w="med" len="med"/>
              </a:ln>
            </p:spPr>
            <p:txBody>
              <a:bodyPr/>
              <a:p>
                <a:pPr eaLnBrk="1" hangingPunct="1"/>
                <a:endParaRPr lang="en-US" altLang="en-US" dirty="0">
                  <a:latin typeface="Arial" panose="020B0604020202020204" pitchFamily="34" charset="0"/>
                </a:endParaRPr>
              </a:p>
            </p:txBody>
          </p:sp>
        </p:grpSp>
      </p:grpSp>
      <p:grpSp>
        <p:nvGrpSpPr>
          <p:cNvPr id="4" name="Group 26"/>
          <p:cNvGrpSpPr>
            <a:grpSpLocks noChangeAspect="1"/>
          </p:cNvGrpSpPr>
          <p:nvPr/>
        </p:nvGrpSpPr>
        <p:grpSpPr>
          <a:xfrm rot="10508945">
            <a:off x="6580188" y="2660650"/>
            <a:ext cx="295275" cy="762000"/>
            <a:chOff x="5760" y="1488"/>
            <a:chExt cx="811" cy="2081"/>
          </a:xfrm>
        </p:grpSpPr>
        <p:sp>
          <p:nvSpPr>
            <p:cNvPr id="23582" name="Freeform 27"/>
            <p:cNvSpPr>
              <a:spLocks noChangeAspect="1"/>
            </p:cNvSpPr>
            <p:nvPr/>
          </p:nvSpPr>
          <p:spPr>
            <a:xfrm rot="5700000">
              <a:off x="5125" y="2123"/>
              <a:ext cx="2081" cy="811"/>
            </a:xfrm>
            <a:custGeom>
              <a:avLst/>
              <a:gdLst>
                <a:gd name="txL" fmla="*/ 0 w 8000"/>
                <a:gd name="txT" fmla="*/ 0 h 3154"/>
                <a:gd name="txR" fmla="*/ 8000 w 8000"/>
                <a:gd name="txB" fmla="*/ 3154 h 3154"/>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tileRect/>
            </a:gradFill>
            <a:ln w="9525">
              <a:noFill/>
            </a:ln>
          </p:spPr>
          <p:txBody>
            <a:bodyPr/>
            <a:p>
              <a:endParaRPr dirty="0">
                <a:latin typeface="Arial" panose="020B0604020202020204" pitchFamily="34" charset="0"/>
              </a:endParaRPr>
            </a:p>
          </p:txBody>
        </p:sp>
        <p:sp>
          <p:nvSpPr>
            <p:cNvPr id="23583" name="Freeform 28"/>
            <p:cNvSpPr>
              <a:spLocks noChangeAspect="1"/>
            </p:cNvSpPr>
            <p:nvPr/>
          </p:nvSpPr>
          <p:spPr>
            <a:xfrm rot="5700000">
              <a:off x="5604" y="2792"/>
              <a:ext cx="1102" cy="430"/>
            </a:xfrm>
            <a:custGeom>
              <a:avLst/>
              <a:gdLst>
                <a:gd name="txL" fmla="*/ 0 w 8000"/>
                <a:gd name="txT" fmla="*/ 0 h 3154"/>
                <a:gd name="txR" fmla="*/ 8000 w 8000"/>
                <a:gd name="txB" fmla="*/ 3154 h 3154"/>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tileRect/>
            </a:gradFill>
            <a:ln w="9525">
              <a:noFill/>
            </a:ln>
          </p:spPr>
          <p:txBody>
            <a:bodyPr/>
            <a:p>
              <a:endParaRPr dirty="0">
                <a:latin typeface="Arial" panose="020B0604020202020204" pitchFamily="34" charset="0"/>
              </a:endParaRPr>
            </a:p>
          </p:txBody>
        </p:sp>
      </p:grpSp>
      <p:sp>
        <p:nvSpPr>
          <p:cNvPr id="23573" name="Line 29"/>
          <p:cNvSpPr/>
          <p:nvPr/>
        </p:nvSpPr>
        <p:spPr>
          <a:xfrm>
            <a:off x="5400675" y="2990850"/>
            <a:ext cx="304800" cy="0"/>
          </a:xfrm>
          <a:prstGeom prst="line">
            <a:avLst/>
          </a:prstGeom>
          <a:ln w="9525" cap="flat" cmpd="sng">
            <a:solidFill>
              <a:schemeClr val="tx1"/>
            </a:solidFill>
            <a:prstDash val="solid"/>
            <a:headEnd type="none" w="med" len="med"/>
            <a:tailEnd type="none" w="med" len="med"/>
          </a:ln>
        </p:spPr>
      </p:sp>
      <p:sp>
        <p:nvSpPr>
          <p:cNvPr id="23574" name="Line 30"/>
          <p:cNvSpPr/>
          <p:nvPr/>
        </p:nvSpPr>
        <p:spPr>
          <a:xfrm>
            <a:off x="5005388" y="2990850"/>
            <a:ext cx="381000" cy="0"/>
          </a:xfrm>
          <a:prstGeom prst="line">
            <a:avLst/>
          </a:prstGeom>
          <a:ln w="9525" cap="flat" cmpd="sng">
            <a:solidFill>
              <a:schemeClr val="tx1"/>
            </a:solidFill>
            <a:prstDash val="solid"/>
            <a:headEnd type="none" w="med" len="med"/>
            <a:tailEnd type="none" w="med" len="med"/>
          </a:ln>
        </p:spPr>
      </p:sp>
      <p:sp>
        <p:nvSpPr>
          <p:cNvPr id="34" name="Line 31"/>
          <p:cNvSpPr/>
          <p:nvPr/>
        </p:nvSpPr>
        <p:spPr>
          <a:xfrm>
            <a:off x="5691188" y="2990850"/>
            <a:ext cx="990600" cy="0"/>
          </a:xfrm>
          <a:prstGeom prst="line">
            <a:avLst/>
          </a:prstGeom>
          <a:ln w="9525" cap="flat" cmpd="sng">
            <a:solidFill>
              <a:schemeClr val="tx1"/>
            </a:solidFill>
            <a:prstDash val="solid"/>
            <a:headEnd type="none" w="med" len="med"/>
            <a:tailEnd type="none" w="med" len="med"/>
          </a:ln>
        </p:spPr>
      </p:sp>
      <p:sp>
        <p:nvSpPr>
          <p:cNvPr id="23576" name="Line 33"/>
          <p:cNvSpPr/>
          <p:nvPr/>
        </p:nvSpPr>
        <p:spPr>
          <a:xfrm flipH="1">
            <a:off x="1042988" y="2990850"/>
            <a:ext cx="3200400" cy="0"/>
          </a:xfrm>
          <a:prstGeom prst="line">
            <a:avLst/>
          </a:prstGeom>
          <a:ln w="9525" cap="flat" cmpd="sng">
            <a:solidFill>
              <a:schemeClr val="tx1"/>
            </a:solidFill>
            <a:prstDash val="solid"/>
            <a:headEnd type="none" w="med" len="med"/>
            <a:tailEnd type="none" w="med" len="med"/>
          </a:ln>
        </p:spPr>
      </p:sp>
      <p:sp>
        <p:nvSpPr>
          <p:cNvPr id="23577" name="Text Box 19"/>
          <p:cNvSpPr txBox="1"/>
          <p:nvPr/>
        </p:nvSpPr>
        <p:spPr>
          <a:xfrm>
            <a:off x="2552700" y="4273550"/>
            <a:ext cx="914400" cy="461963"/>
          </a:xfrm>
          <a:prstGeom prst="rect">
            <a:avLst/>
          </a:prstGeom>
          <a:noFill/>
          <a:ln w="9525">
            <a:noFill/>
          </a:ln>
        </p:spPr>
        <p:txBody>
          <a:bodyPr>
            <a:spAutoFit/>
          </a:bodyPr>
          <a:p>
            <a:pPr eaLnBrk="1" hangingPunct="1">
              <a:spcBef>
                <a:spcPct val="50000"/>
              </a:spcBef>
            </a:pPr>
            <a:r>
              <a:rPr lang="en-US" altLang="en-US" sz="2400" dirty="0">
                <a:solidFill>
                  <a:srgbClr val="FF0000"/>
                </a:solidFill>
                <a:latin typeface="Times New Roman" panose="02020603050405020304" pitchFamily="18" charset="0"/>
                <a:cs typeface="Times New Roman" panose="02020603050405020304" pitchFamily="18" charset="0"/>
              </a:rPr>
              <a:t>F</a:t>
            </a:r>
            <a:endParaRPr lang="en-US" altLang="en-US" sz="2400" dirty="0">
              <a:solidFill>
                <a:srgbClr val="FF0000"/>
              </a:solidFill>
              <a:latin typeface="Times New Roman" panose="02020603050405020304" pitchFamily="18" charset="0"/>
              <a:ea typeface="Times New Roman" panose="02020603050405020304" pitchFamily="18" charset="0"/>
            </a:endParaRPr>
          </a:p>
        </p:txBody>
      </p:sp>
      <p:sp>
        <p:nvSpPr>
          <p:cNvPr id="23578" name="Text Box 19"/>
          <p:cNvSpPr txBox="1"/>
          <p:nvPr/>
        </p:nvSpPr>
        <p:spPr>
          <a:xfrm>
            <a:off x="5321300" y="4322763"/>
            <a:ext cx="914400" cy="461962"/>
          </a:xfrm>
          <a:prstGeom prst="rect">
            <a:avLst/>
          </a:prstGeom>
          <a:noFill/>
          <a:ln w="9525">
            <a:noFill/>
          </a:ln>
        </p:spPr>
        <p:txBody>
          <a:bodyPr>
            <a:spAutoFit/>
          </a:bodyPr>
          <a:p>
            <a:pPr eaLnBrk="1" hangingPunct="1">
              <a:spcBef>
                <a:spcPct val="50000"/>
              </a:spcBef>
            </a:pPr>
            <a:r>
              <a:rPr lang="en-US" altLang="en-US" sz="2400" dirty="0">
                <a:solidFill>
                  <a:srgbClr val="FF0000"/>
                </a:solidFill>
                <a:latin typeface="Times New Roman" panose="02020603050405020304" pitchFamily="18" charset="0"/>
                <a:cs typeface="Times New Roman" panose="02020603050405020304" pitchFamily="18" charset="0"/>
              </a:rPr>
              <a:t>F’</a:t>
            </a:r>
            <a:endParaRPr lang="en-US" altLang="en-US" sz="2400" dirty="0">
              <a:solidFill>
                <a:srgbClr val="FF0000"/>
              </a:solidFill>
              <a:latin typeface="Times New Roman" panose="02020603050405020304" pitchFamily="18" charset="0"/>
              <a:ea typeface="Times New Roman" panose="02020603050405020304" pitchFamily="18" charset="0"/>
            </a:endParaRPr>
          </a:p>
        </p:txBody>
      </p:sp>
      <p:cxnSp>
        <p:nvCxnSpPr>
          <p:cNvPr id="38" name="Straight Connector 37"/>
          <p:cNvCxnSpPr/>
          <p:nvPr/>
        </p:nvCxnSpPr>
        <p:spPr>
          <a:xfrm>
            <a:off x="5638800" y="4749800"/>
            <a:ext cx="0" cy="2571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822575" y="4772025"/>
            <a:ext cx="0" cy="2571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243388" y="4772025"/>
            <a:ext cx="0" cy="2571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strips(downLeft)">
                                      <p:cBhvr>
                                        <p:cTn id="11" dur="30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63" presetClass="path" presetSubtype="0" accel="50000" decel="50000" fill="hold" grpId="0" nodeType="clickEffect">
                                  <p:stCondLst>
                                    <p:cond delay="0"/>
                                  </p:stCondLst>
                                  <p:childTnLst>
                                    <p:animMotion origin="layout" path="M -1.38889E-6 -3.55905E-7 L 0.11788 -3.55905E-7 " pathEditMode="relative" rAng="0" ptsTypes="AA">
                                      <p:cBhvr>
                                        <p:cTn id="15" dur="2000" fill="hold"/>
                                        <p:tgtEl>
                                          <p:spTgt spid="11"/>
                                        </p:tgtEl>
                                        <p:attrNameLst>
                                          <p:attrName>ppt_x</p:attrName>
                                          <p:attrName>ppt_y</p:attrName>
                                        </p:attrNameLst>
                                      </p:cBhvr>
                                      <p:rCtr x="5900" y="0"/>
                                    </p:animMotion>
                                  </p:childTnLst>
                                </p:cTn>
                              </p:par>
                              <p:par>
                                <p:cTn id="16" presetID="63" presetClass="path" presetSubtype="0" accel="50000" decel="50000" fill="hold" nodeType="withEffect">
                                  <p:stCondLst>
                                    <p:cond delay="0"/>
                                  </p:stCondLst>
                                  <p:childTnLst>
                                    <p:animMotion origin="layout" path="M -4.72222E-6 4.08135E-6 L 0.11372 -0.00555 " pathEditMode="relative" rAng="0" ptsTypes="AA">
                                      <p:cBhvr>
                                        <p:cTn id="17" dur="2000" fill="hold"/>
                                        <p:tgtEl>
                                          <p:spTgt spid="14"/>
                                        </p:tgtEl>
                                        <p:attrNameLst>
                                          <p:attrName>ppt_x</p:attrName>
                                          <p:attrName>ppt_y</p:attrName>
                                        </p:attrNameLst>
                                      </p:cBhvr>
                                      <p:rCtr x="5700" y="-300"/>
                                    </p:animMotion>
                                  </p:childTnLst>
                                </p:cTn>
                              </p:par>
                              <p:par>
                                <p:cTn id="18" presetID="18" presetClass="entr" presetSubtype="6" fill="hold"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strips(downRight)">
                                      <p:cBhvr>
                                        <p:cTn id="20" dur="2000"/>
                                        <p:tgtEl>
                                          <p:spTgt spid="34"/>
                                        </p:tgtEl>
                                      </p:cBhvr>
                                    </p:animEffect>
                                  </p:childTnLst>
                                </p:cTn>
                              </p:par>
                              <p:par>
                                <p:cTn id="21" presetID="8" presetClass="entr" presetSubtype="16"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amond(in)">
                                      <p:cBhvr>
                                        <p:cTn id="23" dur="2000"/>
                                        <p:tgtEl>
                                          <p:spTgt spid="4"/>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ox(in)">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dissolv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Rectangle 7"/>
          <p:cNvSpPr/>
          <p:nvPr/>
        </p:nvSpPr>
        <p:spPr>
          <a:xfrm>
            <a:off x="137160" y="45720"/>
            <a:ext cx="8915400" cy="461665"/>
          </a:xfrm>
          <a:prstGeom prst="rect">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rPr>
              <a:t>Bài</a:t>
            </a:r>
            <a:r>
              <a:rPr kumimoji="0" lang="en-US" sz="2400" b="1" i="0" u="none" strike="noStrike" kern="120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rPr>
              <a:t> 43: ẢNH CỦA MỘT VẬT TẠO BỞI THẤU KÍNH HỘI TỤ</a:t>
            </a:r>
            <a:endParaRPr kumimoji="0" lang="en-US" sz="2400" b="1" i="0" u="none" strike="noStrike" kern="120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endParaRPr>
          </a:p>
        </p:txBody>
      </p:sp>
      <p:sp>
        <p:nvSpPr>
          <p:cNvPr id="24579" name="Rectangle 77"/>
          <p:cNvSpPr/>
          <p:nvPr/>
        </p:nvSpPr>
        <p:spPr>
          <a:xfrm>
            <a:off x="457200" y="609600"/>
            <a:ext cx="4876800" cy="830263"/>
          </a:xfrm>
          <a:prstGeom prst="rect">
            <a:avLst/>
          </a:prstGeom>
          <a:noFill/>
          <a:ln w="9525">
            <a:noFill/>
          </a:ln>
        </p:spPr>
        <p:txBody>
          <a:bodyPr>
            <a:spAutoFit/>
          </a:bodyPr>
          <a:p>
            <a:pPr eaLnBrk="1" hangingPunct="1"/>
            <a:r>
              <a:rPr lang="en-US" altLang="en-US" sz="2400" b="1" dirty="0">
                <a:solidFill>
                  <a:srgbClr val="FF0000"/>
                </a:solidFill>
                <a:latin typeface="Times New Roman" panose="02020603050405020304" pitchFamily="18" charset="0"/>
                <a:cs typeface="Times New Roman" panose="02020603050405020304" pitchFamily="18" charset="0"/>
              </a:rPr>
              <a:t>I. Đặc điểm ảnh của một vật tạo bởi thấu kính hội tụ:</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sp>
        <p:nvSpPr>
          <p:cNvPr id="24580" name="Rectangle 77"/>
          <p:cNvSpPr/>
          <p:nvPr/>
        </p:nvSpPr>
        <p:spPr>
          <a:xfrm>
            <a:off x="273050" y="1371600"/>
            <a:ext cx="2241550" cy="461963"/>
          </a:xfrm>
          <a:prstGeom prst="rect">
            <a:avLst/>
          </a:prstGeom>
          <a:noFill/>
          <a:ln w="9525">
            <a:noFill/>
          </a:ln>
        </p:spPr>
        <p:txBody>
          <a:bodyPr wrap="none">
            <a:spAutoFit/>
          </a:bodyPr>
          <a:p>
            <a:pPr marL="457200" indent="-457200" algn="ctr" eaLnBrk="1" hangingPunct="1">
              <a:buFont typeface="Calibri" panose="020F0502020204030204" pitchFamily="34" charset="0"/>
              <a:buAutoNum type="arabicPeriod"/>
            </a:pPr>
            <a:r>
              <a:rPr lang="en-US" altLang="en-US" sz="2400" u="sng" dirty="0">
                <a:solidFill>
                  <a:srgbClr val="0000FF"/>
                </a:solidFill>
                <a:latin typeface="Times New Roman" panose="02020603050405020304" pitchFamily="18" charset="0"/>
                <a:cs typeface="Times New Roman" panose="02020603050405020304" pitchFamily="18" charset="0"/>
              </a:rPr>
              <a:t>Thí nghiệm:</a:t>
            </a:r>
            <a:endParaRPr lang="en-US" altLang="en-US" sz="2400" u="sng" dirty="0">
              <a:solidFill>
                <a:srgbClr val="0000FF"/>
              </a:solidFill>
              <a:latin typeface="Times New Roman" panose="02020603050405020304" pitchFamily="18" charset="0"/>
              <a:ea typeface="Times New Roman" panose="02020603050405020304" pitchFamily="18" charset="0"/>
            </a:endParaRPr>
          </a:p>
        </p:txBody>
      </p:sp>
      <p:sp>
        <p:nvSpPr>
          <p:cNvPr id="24581" name="TextBox 80"/>
          <p:cNvSpPr txBox="1"/>
          <p:nvPr/>
        </p:nvSpPr>
        <p:spPr>
          <a:xfrm>
            <a:off x="228600" y="1779588"/>
            <a:ext cx="6477000" cy="461962"/>
          </a:xfrm>
          <a:prstGeom prst="rect">
            <a:avLst/>
          </a:prstGeom>
          <a:noFill/>
          <a:ln w="9525">
            <a:noFill/>
          </a:ln>
        </p:spPr>
        <p:txBody>
          <a:bodyPr>
            <a:spAutoFit/>
          </a:bodyPr>
          <a:p>
            <a:pPr algn="just" eaLnBrk="1" hangingPunct="1"/>
            <a:r>
              <a:rPr lang="en-US" altLang="en-US" sz="2400" i="1" dirty="0">
                <a:solidFill>
                  <a:srgbClr val="C00000"/>
                </a:solidFill>
                <a:latin typeface="Times New Roman" panose="02020603050405020304" pitchFamily="18" charset="0"/>
                <a:cs typeface="Times New Roman" panose="02020603050405020304" pitchFamily="18" charset="0"/>
              </a:rPr>
              <a:t>a) </a:t>
            </a:r>
            <a:r>
              <a:rPr lang="en-US" altLang="en-US" sz="2400" i="1" u="sng" dirty="0">
                <a:solidFill>
                  <a:srgbClr val="C00000"/>
                </a:solidFill>
                <a:latin typeface="Times New Roman" panose="02020603050405020304" pitchFamily="18" charset="0"/>
                <a:cs typeface="Times New Roman" panose="02020603050405020304" pitchFamily="18" charset="0"/>
              </a:rPr>
              <a:t>Đặt vật ngo</a:t>
            </a:r>
            <a:r>
              <a:rPr lang="en-US" altLang="en-US" sz="2400" i="1" u="sng" dirty="0">
                <a:solidFill>
                  <a:srgbClr val="C00000"/>
                </a:solidFill>
                <a:latin typeface="Times New Roman" panose="02020603050405020304" pitchFamily="18" charset="0"/>
                <a:ea typeface="Times New Roman" panose="02020603050405020304" pitchFamily="18" charset="0"/>
              </a:rPr>
              <a:t>à</a:t>
            </a:r>
            <a:r>
              <a:rPr lang="en-US" altLang="en-US" sz="2400" i="1" u="sng" dirty="0">
                <a:solidFill>
                  <a:srgbClr val="C00000"/>
                </a:solidFill>
                <a:latin typeface="Times New Roman" panose="02020603050405020304" pitchFamily="18" charset="0"/>
                <a:cs typeface="Times New Roman" panose="02020603050405020304" pitchFamily="18" charset="0"/>
              </a:rPr>
              <a:t>i khoảng tiêu cự:</a:t>
            </a:r>
            <a:endParaRPr lang="en-US" altLang="en-US" sz="2400" i="1" u="sng" dirty="0">
              <a:solidFill>
                <a:srgbClr val="C00000"/>
              </a:solidFill>
              <a:latin typeface="Times New Roman" panose="02020603050405020304" pitchFamily="18" charset="0"/>
              <a:ea typeface="Times New Roman" panose="02020603050405020304" pitchFamily="18" charset="0"/>
            </a:endParaRPr>
          </a:p>
        </p:txBody>
      </p:sp>
      <p:sp>
        <p:nvSpPr>
          <p:cNvPr id="24582" name="TextBox 11"/>
          <p:cNvSpPr txBox="1"/>
          <p:nvPr/>
        </p:nvSpPr>
        <p:spPr>
          <a:xfrm>
            <a:off x="304800" y="2205038"/>
            <a:ext cx="6477000" cy="461962"/>
          </a:xfrm>
          <a:prstGeom prst="rect">
            <a:avLst/>
          </a:prstGeom>
          <a:noFill/>
          <a:ln w="9525">
            <a:noFill/>
          </a:ln>
        </p:spPr>
        <p:txBody>
          <a:bodyPr>
            <a:spAutoFit/>
          </a:bodyPr>
          <a:p>
            <a:pPr algn="just" eaLnBrk="1" hangingPunct="1">
              <a:buClr>
                <a:srgbClr val="FF0000"/>
              </a:buClr>
              <a:buFont typeface="Wingdings" panose="05000000000000000000" pitchFamily="2" charset="2"/>
              <a:buChar char="Ø"/>
            </a:pPr>
            <a:r>
              <a:rPr lang="en-US" altLang="en-US" sz="2400" dirty="0">
                <a:solidFill>
                  <a:srgbClr val="0000FF"/>
                </a:solidFill>
                <a:latin typeface="Times New Roman" panose="02020603050405020304" pitchFamily="18" charset="0"/>
                <a:cs typeface="Times New Roman" panose="02020603050405020304" pitchFamily="18" charset="0"/>
              </a:rPr>
              <a:t> Đặt vật ở rất xa thấu kính:</a:t>
            </a:r>
            <a:endParaRPr lang="en-US" altLang="en-US" sz="2400" dirty="0">
              <a:solidFill>
                <a:srgbClr val="0000FF"/>
              </a:solidFill>
              <a:latin typeface="Times New Roman" panose="02020603050405020304" pitchFamily="18" charset="0"/>
              <a:ea typeface="Times New Roman" panose="02020603050405020304" pitchFamily="18" charset="0"/>
            </a:endParaRPr>
          </a:p>
        </p:txBody>
      </p:sp>
      <p:cxnSp>
        <p:nvCxnSpPr>
          <p:cNvPr id="43" name="Straight Connector 42"/>
          <p:cNvCxnSpPr/>
          <p:nvPr/>
        </p:nvCxnSpPr>
        <p:spPr>
          <a:xfrm rot="5400000">
            <a:off x="2667000" y="3429000"/>
            <a:ext cx="5334000"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584" name="TextBox 9"/>
          <p:cNvSpPr txBox="1"/>
          <p:nvPr/>
        </p:nvSpPr>
        <p:spPr>
          <a:xfrm>
            <a:off x="457200" y="2819400"/>
            <a:ext cx="4724400" cy="830263"/>
          </a:xfrm>
          <a:prstGeom prst="rect">
            <a:avLst/>
          </a:prstGeom>
          <a:noFill/>
          <a:ln w="9525">
            <a:noFill/>
          </a:ln>
        </p:spPr>
        <p:txBody>
          <a:bodyPr>
            <a:spAutoFit/>
          </a:bodyPr>
          <a:p>
            <a:r>
              <a:rPr dirty="0">
                <a:solidFill>
                  <a:srgbClr val="0000FF"/>
                </a:solidFill>
                <a:latin typeface="Arial" panose="020B0604020202020204" pitchFamily="34" charset="0"/>
                <a:sym typeface="Wingdings" panose="05000000000000000000" pitchFamily="2" charset="2"/>
              </a:rPr>
              <a:t>-  </a:t>
            </a:r>
            <a:r>
              <a:rPr sz="2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Ảnh </a:t>
            </a:r>
            <a:r>
              <a:rPr lang="vi-VN" altLang="x-none" sz="2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thật ngược chiều với vật,</a:t>
            </a:r>
            <a:r>
              <a:rPr sz="2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x-none" sz="2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nằm tại tiêu điểm thấu kính</a:t>
            </a:r>
            <a:r>
              <a:rPr sz="2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a:t>
            </a:r>
            <a:endParaRPr sz="2400" dirty="0">
              <a:latin typeface="Times New Roman" panose="02020603050405020304" pitchFamily="18" charset="0"/>
              <a:ea typeface="Times New Roman" panose="02020603050405020304" pitchFamily="18" charset="0"/>
            </a:endParaRPr>
          </a:p>
        </p:txBody>
      </p:sp>
      <p:sp>
        <p:nvSpPr>
          <p:cNvPr id="24585" name="TextBox 10"/>
          <p:cNvSpPr txBox="1"/>
          <p:nvPr/>
        </p:nvSpPr>
        <p:spPr>
          <a:xfrm>
            <a:off x="381000" y="3733800"/>
            <a:ext cx="4724400" cy="830263"/>
          </a:xfrm>
          <a:prstGeom prst="rect">
            <a:avLst/>
          </a:prstGeom>
          <a:noFill/>
          <a:ln w="9525">
            <a:noFill/>
          </a:ln>
        </p:spPr>
        <p:txBody>
          <a:bodyPr>
            <a:spAutoFit/>
          </a:bodyPr>
          <a:p>
            <a:pPr algn="just" eaLnBrk="1" hangingPunct="1">
              <a:buClr>
                <a:srgbClr val="FF0000"/>
              </a:buClr>
              <a:buFont typeface="Wingdings" panose="05000000000000000000" pitchFamily="2" charset="2"/>
              <a:buChar char="v"/>
            </a:pPr>
            <a:r>
              <a:rPr lang="en-US" altLang="en-US" sz="2400" dirty="0">
                <a:solidFill>
                  <a:srgbClr val="0000FF"/>
                </a:solidFill>
                <a:latin typeface="Times New Roman" panose="02020603050405020304" pitchFamily="18" charset="0"/>
                <a:cs typeface="Times New Roman" panose="02020603050405020304" pitchFamily="18" charset="0"/>
              </a:rPr>
              <a:t> Đặt vật cách thấu kính một khoảng d &gt;2f:</a:t>
            </a:r>
            <a:endParaRPr lang="en-US" altLang="en-US" sz="2400" dirty="0">
              <a:solidFill>
                <a:srgbClr val="0000FF"/>
              </a:solidFill>
              <a:latin typeface="Times New Roman" panose="02020603050405020304" pitchFamily="18" charset="0"/>
              <a:ea typeface="Times New Roman" panose="02020603050405020304" pitchFamily="18" charset="0"/>
            </a:endParaRPr>
          </a:p>
        </p:txBody>
      </p:sp>
      <p:sp>
        <p:nvSpPr>
          <p:cNvPr id="24586" name="TextBox 12"/>
          <p:cNvSpPr txBox="1"/>
          <p:nvPr/>
        </p:nvSpPr>
        <p:spPr>
          <a:xfrm>
            <a:off x="457200" y="4648200"/>
            <a:ext cx="4800600" cy="830263"/>
          </a:xfrm>
          <a:prstGeom prst="rect">
            <a:avLst/>
          </a:prstGeom>
          <a:noFill/>
          <a:ln w="9525">
            <a:noFill/>
          </a:ln>
        </p:spPr>
        <p:txBody>
          <a:bodyPr>
            <a:spAutoFit/>
          </a:bodyPr>
          <a:p>
            <a:r>
              <a:rPr sz="2400" dirty="0">
                <a:solidFill>
                  <a:srgbClr val="C00000"/>
                </a:solidFill>
                <a:latin typeface="Times New Roman" panose="02020603050405020304" pitchFamily="18" charset="0"/>
                <a:cs typeface="Times New Roman" panose="02020603050405020304" pitchFamily="18" charset="0"/>
              </a:rPr>
              <a:t>- </a:t>
            </a:r>
            <a:r>
              <a:rPr lang="vi-VN" altLang="x-none" sz="2400" dirty="0">
                <a:solidFill>
                  <a:srgbClr val="C00000"/>
                </a:solidFill>
                <a:latin typeface="Times New Roman" panose="02020603050405020304" pitchFamily="18" charset="0"/>
                <a:cs typeface="Times New Roman" panose="02020603050405020304" pitchFamily="18" charset="0"/>
              </a:rPr>
              <a:t>Ảnh thật, ngược chiều với vật, nhỏ hơn vật</a:t>
            </a:r>
            <a:r>
              <a:rPr dirty="0">
                <a:solidFill>
                  <a:srgbClr val="C00000"/>
                </a:solidFill>
                <a:latin typeface="Arial" panose="020B0604020202020204" pitchFamily="34" charset="0"/>
              </a:rPr>
              <a:t>.</a:t>
            </a:r>
            <a:endParaRPr dirty="0">
              <a:latin typeface="Arial" panose="020B0604020202020204" pitchFamily="34" charset="0"/>
            </a:endParaRPr>
          </a:p>
        </p:txBody>
      </p:sp>
      <p:sp>
        <p:nvSpPr>
          <p:cNvPr id="14" name="TextBox 13"/>
          <p:cNvSpPr txBox="1"/>
          <p:nvPr/>
        </p:nvSpPr>
        <p:spPr>
          <a:xfrm>
            <a:off x="304800" y="5410200"/>
            <a:ext cx="4800600" cy="830263"/>
          </a:xfrm>
          <a:prstGeom prst="rect">
            <a:avLst/>
          </a:prstGeom>
          <a:noFill/>
          <a:ln w="9525">
            <a:noFill/>
          </a:ln>
        </p:spPr>
        <p:txBody>
          <a:bodyPr>
            <a:spAutoFit/>
          </a:bodyPr>
          <a:p>
            <a:pPr algn="just" eaLnBrk="1" hangingPunct="1">
              <a:buClr>
                <a:srgbClr val="FF0000"/>
              </a:buClr>
              <a:buFont typeface="Wingdings" panose="05000000000000000000" pitchFamily="2" charset="2"/>
              <a:buChar char="v"/>
            </a:pPr>
            <a:r>
              <a:rPr lang="en-US" altLang="en-US" sz="2400" dirty="0">
                <a:solidFill>
                  <a:srgbClr val="0000FF"/>
                </a:solidFill>
                <a:latin typeface="Times New Roman" panose="02020603050405020304" pitchFamily="18" charset="0"/>
                <a:cs typeface="Times New Roman" panose="02020603050405020304" pitchFamily="18" charset="0"/>
              </a:rPr>
              <a:t> Đặt vật cách thấu kính một khoảng d = 2f:</a:t>
            </a:r>
            <a:endParaRPr lang="en-US" altLang="en-US" sz="2400"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extBox 5"/>
          <p:cNvSpPr txBox="1"/>
          <p:nvPr/>
        </p:nvSpPr>
        <p:spPr>
          <a:xfrm>
            <a:off x="304800" y="838200"/>
            <a:ext cx="6477000" cy="461963"/>
          </a:xfrm>
          <a:prstGeom prst="rect">
            <a:avLst/>
          </a:prstGeom>
          <a:noFill/>
          <a:ln w="9525">
            <a:noFill/>
          </a:ln>
        </p:spPr>
        <p:txBody>
          <a:bodyPr>
            <a:spAutoFit/>
          </a:bodyPr>
          <a:p>
            <a:pPr algn="just" eaLnBrk="1" hangingPunct="1">
              <a:buClr>
                <a:srgbClr val="FF0000"/>
              </a:buClr>
              <a:buFont typeface="Wingdings" panose="05000000000000000000" pitchFamily="2" charset="2"/>
              <a:buChar char="v"/>
            </a:pPr>
            <a:r>
              <a:rPr lang="en-US" altLang="en-US" sz="2400" dirty="0">
                <a:solidFill>
                  <a:srgbClr val="0000FF"/>
                </a:solidFill>
                <a:latin typeface="Times New Roman" panose="02020603050405020304" pitchFamily="18" charset="0"/>
                <a:cs typeface="Times New Roman" panose="02020603050405020304" pitchFamily="18" charset="0"/>
              </a:rPr>
              <a:t> Đặt vật cách thấu kính một khoảng d = 2f:</a:t>
            </a:r>
            <a:endParaRPr lang="en-US" altLang="en-US" sz="2400" dirty="0">
              <a:solidFill>
                <a:srgbClr val="0000FF"/>
              </a:solidFill>
              <a:latin typeface="Times New Roman" panose="02020603050405020304" pitchFamily="18" charset="0"/>
              <a:ea typeface="Times New Roman" panose="02020603050405020304" pitchFamily="18" charset="0"/>
            </a:endParaRPr>
          </a:p>
        </p:txBody>
      </p:sp>
      <p:sp>
        <p:nvSpPr>
          <p:cNvPr id="7" name="Text Box 12"/>
          <p:cNvSpPr txBox="1">
            <a:spLocks noChangeArrowheads="1"/>
          </p:cNvSpPr>
          <p:nvPr/>
        </p:nvSpPr>
        <p:spPr bwMode="auto">
          <a:xfrm>
            <a:off x="152400" y="5281613"/>
            <a:ext cx="8763000" cy="46196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lang="vi-VN" altLang="x-none" sz="2400" dirty="0">
                <a:solidFill>
                  <a:srgbClr val="C00000"/>
                </a:solidFill>
                <a:latin typeface="Verdana" panose="020B0604030504040204" pitchFamily="34" charset="0"/>
              </a:rPr>
              <a:t> </a:t>
            </a:r>
            <a:r>
              <a:rPr lang="vi-VN" altLang="x-none" sz="2400" dirty="0">
                <a:solidFill>
                  <a:srgbClr val="0000FF"/>
                </a:solidFill>
                <a:latin typeface="Verdana" panose="020B0604030504040204" pitchFamily="34" charset="0"/>
                <a:sym typeface="Wingdings" panose="05000000000000000000" pitchFamily="2" charset="2"/>
              </a:rPr>
              <a:t></a:t>
            </a:r>
            <a:r>
              <a:rPr sz="2400" dirty="0">
                <a:solidFill>
                  <a:srgbClr val="0000FF"/>
                </a:solidFill>
                <a:latin typeface="Verdana" panose="020B0604030504040204" pitchFamily="34" charset="0"/>
                <a:sym typeface="Wingdings" panose="05000000000000000000" pitchFamily="2" charset="2"/>
              </a:rPr>
              <a:t> </a:t>
            </a:r>
            <a:r>
              <a:rPr lang="vi-VN" altLang="x-none" sz="2400" dirty="0">
                <a:solidFill>
                  <a:srgbClr val="C00000"/>
                </a:solidFill>
                <a:latin typeface="Times New Roman" panose="02020603050405020304" pitchFamily="18" charset="0"/>
                <a:cs typeface="Times New Roman" panose="02020603050405020304" pitchFamily="18" charset="0"/>
              </a:rPr>
              <a:t>Ảnh thật, ngược chiều với vật, </a:t>
            </a:r>
            <a:r>
              <a:rPr sz="2400" dirty="0">
                <a:solidFill>
                  <a:srgbClr val="C00000"/>
                </a:solidFill>
                <a:latin typeface="Times New Roman" panose="02020603050405020304" pitchFamily="18" charset="0"/>
                <a:cs typeface="Times New Roman" panose="02020603050405020304" pitchFamily="18" charset="0"/>
              </a:rPr>
              <a:t>lớn bằng </a:t>
            </a:r>
            <a:r>
              <a:rPr lang="vi-VN" altLang="x-none" sz="2400" dirty="0">
                <a:solidFill>
                  <a:srgbClr val="C00000"/>
                </a:solidFill>
                <a:latin typeface="Times New Roman" panose="02020603050405020304" pitchFamily="18" charset="0"/>
                <a:cs typeface="Times New Roman" panose="02020603050405020304" pitchFamily="18" charset="0"/>
              </a:rPr>
              <a:t>vật</a:t>
            </a:r>
            <a:r>
              <a:rPr sz="2400" dirty="0">
                <a:solidFill>
                  <a:srgbClr val="C00000"/>
                </a:solidFill>
                <a:latin typeface="Times New Roman" panose="02020603050405020304" pitchFamily="18" charset="0"/>
                <a:cs typeface="Times New Roman" panose="02020603050405020304" pitchFamily="18" charset="0"/>
              </a:rPr>
              <a:t>.</a:t>
            </a:r>
            <a:endParaRPr lang="vi-VN" altLang="x-none" sz="2400" dirty="0">
              <a:solidFill>
                <a:srgbClr val="C00000"/>
              </a:solidFill>
              <a:latin typeface="Times New Roman" panose="02020603050405020304" pitchFamily="18" charset="0"/>
              <a:ea typeface="Times New Roman" panose="02020603050405020304" pitchFamily="18" charset="0"/>
            </a:endParaRPr>
          </a:p>
        </p:txBody>
      </p:sp>
      <p:sp>
        <p:nvSpPr>
          <p:cNvPr id="25604" name="Line 2"/>
          <p:cNvSpPr/>
          <p:nvPr/>
        </p:nvSpPr>
        <p:spPr>
          <a:xfrm>
            <a:off x="5726113" y="2609850"/>
            <a:ext cx="838200" cy="0"/>
          </a:xfrm>
          <a:prstGeom prst="line">
            <a:avLst/>
          </a:prstGeom>
          <a:ln w="9525" cap="flat" cmpd="sng">
            <a:solidFill>
              <a:schemeClr val="tx1"/>
            </a:solidFill>
            <a:prstDash val="solid"/>
            <a:headEnd type="none" w="med" len="med"/>
            <a:tailEnd type="none" w="med" len="med"/>
          </a:ln>
        </p:spPr>
      </p:sp>
      <p:sp>
        <p:nvSpPr>
          <p:cNvPr id="25605" name="Line 3"/>
          <p:cNvSpPr/>
          <p:nvPr/>
        </p:nvSpPr>
        <p:spPr>
          <a:xfrm>
            <a:off x="5767388" y="2609850"/>
            <a:ext cx="1143000" cy="0"/>
          </a:xfrm>
          <a:prstGeom prst="line">
            <a:avLst/>
          </a:prstGeom>
          <a:ln w="9525" cap="flat" cmpd="sng">
            <a:solidFill>
              <a:schemeClr val="tx1"/>
            </a:solidFill>
            <a:prstDash val="solid"/>
            <a:headEnd type="none" w="med" len="med"/>
            <a:tailEnd type="none" w="med" len="med"/>
          </a:ln>
        </p:spPr>
      </p:sp>
      <p:sp>
        <p:nvSpPr>
          <p:cNvPr id="25606" name="Line 4"/>
          <p:cNvSpPr/>
          <p:nvPr/>
        </p:nvSpPr>
        <p:spPr>
          <a:xfrm>
            <a:off x="6376988" y="2616200"/>
            <a:ext cx="2324100" cy="0"/>
          </a:xfrm>
          <a:prstGeom prst="line">
            <a:avLst/>
          </a:prstGeom>
          <a:ln w="9525" cap="flat" cmpd="sng">
            <a:solidFill>
              <a:schemeClr val="tx1"/>
            </a:solidFill>
            <a:prstDash val="solid"/>
            <a:headEnd type="none" w="med" len="med"/>
            <a:tailEnd type="none" w="med" len="med"/>
          </a:ln>
        </p:spPr>
      </p:sp>
      <p:sp>
        <p:nvSpPr>
          <p:cNvPr id="11" name="AutoShape 5"/>
          <p:cNvSpPr/>
          <p:nvPr/>
        </p:nvSpPr>
        <p:spPr>
          <a:xfrm rot="5400000">
            <a:off x="4548188" y="1293813"/>
            <a:ext cx="2438400" cy="2286000"/>
          </a:xfrm>
          <a:prstGeom prst="flowChartInputOutput">
            <a:avLst/>
          </a:prstGeom>
          <a:solidFill>
            <a:schemeClr val="bg1"/>
          </a:solidFill>
          <a:ln w="9525" cap="flat" cmpd="sng">
            <a:solidFill>
              <a:schemeClr val="tx1"/>
            </a:solidFill>
            <a:prstDash val="solid"/>
            <a:miter/>
            <a:headEnd type="none" w="med" len="med"/>
            <a:tailEnd type="none" w="med" len="med"/>
          </a:ln>
        </p:spPr>
        <p:txBody>
          <a:bodyPr wrap="none" anchor="ctr" anchorCtr="0"/>
          <a:p>
            <a:pPr eaLnBrk="1" hangingPunct="1"/>
            <a:endParaRPr lang="en-US" altLang="en-US" dirty="0">
              <a:latin typeface="Arial" panose="020B0604020202020204" pitchFamily="34" charset="0"/>
            </a:endParaRPr>
          </a:p>
        </p:txBody>
      </p:sp>
      <p:sp>
        <p:nvSpPr>
          <p:cNvPr id="25608" name="AutoShape 6"/>
          <p:cNvSpPr/>
          <p:nvPr/>
        </p:nvSpPr>
        <p:spPr>
          <a:xfrm rot="-5400000">
            <a:off x="3328988" y="1938338"/>
            <a:ext cx="1981200" cy="1371600"/>
          </a:xfrm>
          <a:prstGeom prst="parallelogram">
            <a:avLst>
              <a:gd name="adj" fmla="val 36111"/>
            </a:avLst>
          </a:prstGeom>
          <a:solidFill>
            <a:schemeClr val="accent1"/>
          </a:solidFill>
          <a:ln w="9525" cap="flat" cmpd="sng">
            <a:solidFill>
              <a:schemeClr val="tx1"/>
            </a:solidFill>
            <a:prstDash val="solid"/>
            <a:miter/>
            <a:headEnd type="none" w="med" len="med"/>
            <a:tailEnd type="none" w="med" len="med"/>
          </a:ln>
        </p:spPr>
        <p:txBody>
          <a:bodyPr wrap="none" anchor="ctr" anchorCtr="0"/>
          <a:p>
            <a:pPr eaLnBrk="1" hangingPunct="1"/>
            <a:endParaRPr lang="en-US" altLang="en-US" dirty="0">
              <a:latin typeface="Arial" panose="020B0604020202020204" pitchFamily="34" charset="0"/>
            </a:endParaRPr>
          </a:p>
        </p:txBody>
      </p:sp>
      <p:sp>
        <p:nvSpPr>
          <p:cNvPr id="13" name="Line 7"/>
          <p:cNvSpPr>
            <a:spLocks noChangeShapeType="1"/>
          </p:cNvSpPr>
          <p:nvPr/>
        </p:nvSpPr>
        <p:spPr bwMode="auto">
          <a:xfrm>
            <a:off x="4243388" y="3354388"/>
            <a:ext cx="0" cy="1143000"/>
          </a:xfrm>
          <a:prstGeom prst="line">
            <a:avLst/>
          </a:prstGeom>
        </p:spPr>
        <p:style>
          <a:lnRef idx="2">
            <a:schemeClr val="dk1"/>
          </a:lnRef>
          <a:fillRef idx="0">
            <a:schemeClr val="dk1"/>
          </a:fillRef>
          <a:effectRef idx="1">
            <a:schemeClr val="dk1"/>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 name="Line 8"/>
          <p:cNvSpPr>
            <a:spLocks noChangeShapeType="1"/>
          </p:cNvSpPr>
          <p:nvPr/>
        </p:nvSpPr>
        <p:spPr bwMode="auto">
          <a:xfrm>
            <a:off x="5753100" y="3371850"/>
            <a:ext cx="0" cy="1143000"/>
          </a:xfrm>
          <a:prstGeom prst="line">
            <a:avLst/>
          </a:prstGeom>
        </p:spPr>
        <p:style>
          <a:lnRef idx="2">
            <a:schemeClr val="dk1"/>
          </a:lnRef>
          <a:fillRef idx="0">
            <a:schemeClr val="dk1"/>
          </a:fillRef>
          <a:effectRef idx="1">
            <a:schemeClr val="dk1"/>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611" name="Line 9"/>
          <p:cNvSpPr/>
          <p:nvPr/>
        </p:nvSpPr>
        <p:spPr>
          <a:xfrm>
            <a:off x="661988" y="4641850"/>
            <a:ext cx="8229600" cy="0"/>
          </a:xfrm>
          <a:prstGeom prst="line">
            <a:avLst/>
          </a:prstGeom>
          <a:ln w="9525" cap="flat" cmpd="sng">
            <a:solidFill>
              <a:srgbClr val="D5FFD5"/>
            </a:solidFill>
            <a:prstDash val="solid"/>
            <a:headEnd type="none" w="med" len="med"/>
            <a:tailEnd type="none" w="med" len="med"/>
          </a:ln>
          <a:scene3d>
            <a:camera prst="legacyObliqueTopLeft">
              <a:rot lat="0" lon="0" rev="0"/>
            </a:camera>
            <a:lightRig rig="legacyFlat3" dir="t"/>
          </a:scene3d>
          <a:sp3d extrusionH="430200" prstMaterial="legacyMatte">
            <a:bevelT w="13500" h="13500" prst="angle"/>
            <a:bevelB w="13500" h="13500" prst="angle"/>
            <a:extrusionClr>
              <a:srgbClr val="D5FFD5"/>
            </a:extrusionClr>
          </a:sp3d>
        </p:spPr>
      </p:sp>
      <p:sp>
        <p:nvSpPr>
          <p:cNvPr id="25612" name="Oval 10"/>
          <p:cNvSpPr/>
          <p:nvPr/>
        </p:nvSpPr>
        <p:spPr>
          <a:xfrm rot="2834016">
            <a:off x="3768725" y="2178050"/>
            <a:ext cx="1044575" cy="889000"/>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eaLnBrk="1" hangingPunct="1"/>
            <a:endParaRPr lang="en-US" altLang="en-US" dirty="0">
              <a:latin typeface="Arial" panose="020B0604020202020204" pitchFamily="34" charset="0"/>
            </a:endParaRPr>
          </a:p>
        </p:txBody>
      </p:sp>
      <p:sp>
        <p:nvSpPr>
          <p:cNvPr id="25613" name="Text Box 12"/>
          <p:cNvSpPr txBox="1"/>
          <p:nvPr/>
        </p:nvSpPr>
        <p:spPr>
          <a:xfrm>
            <a:off x="2262188" y="4876800"/>
            <a:ext cx="1066800" cy="400050"/>
          </a:xfrm>
          <a:prstGeom prst="rect">
            <a:avLst/>
          </a:prstGeom>
          <a:noFill/>
          <a:ln w="9525">
            <a:noFill/>
          </a:ln>
        </p:spPr>
        <p:txBody>
          <a:bodyPr>
            <a:spAutoFit/>
          </a:bodyPr>
          <a:p>
            <a:pPr eaLnBrk="1" hangingPunct="1">
              <a:spcBef>
                <a:spcPct val="50000"/>
              </a:spcBef>
            </a:pPr>
            <a:r>
              <a:rPr lang="en-US" altLang="en-US" sz="2000" dirty="0">
                <a:latin typeface="Times New Roman" panose="02020603050405020304" pitchFamily="18" charset="0"/>
                <a:cs typeface="Times New Roman" panose="02020603050405020304" pitchFamily="18" charset="0"/>
              </a:rPr>
              <a:t>d = 2f</a:t>
            </a:r>
            <a:endParaRPr lang="en-US" altLang="en-US" sz="2000" dirty="0">
              <a:latin typeface="Times New Roman" panose="02020603050405020304" pitchFamily="18" charset="0"/>
              <a:ea typeface="Times New Roman" panose="02020603050405020304" pitchFamily="18" charset="0"/>
            </a:endParaRPr>
          </a:p>
        </p:txBody>
      </p:sp>
      <p:sp>
        <p:nvSpPr>
          <p:cNvPr id="18" name="Line 15"/>
          <p:cNvSpPr/>
          <p:nvPr/>
        </p:nvSpPr>
        <p:spPr>
          <a:xfrm>
            <a:off x="1316038" y="4945063"/>
            <a:ext cx="2982912" cy="7937"/>
          </a:xfrm>
          <a:prstGeom prst="line">
            <a:avLst/>
          </a:prstGeom>
          <a:ln w="9525" cap="flat" cmpd="sng">
            <a:solidFill>
              <a:schemeClr val="tx1"/>
            </a:solidFill>
            <a:prstDash val="solid"/>
            <a:headEnd type="triangle" w="med" len="med"/>
            <a:tailEnd type="triangle" w="med" len="med"/>
          </a:ln>
        </p:spPr>
      </p:sp>
      <p:sp>
        <p:nvSpPr>
          <p:cNvPr id="25615" name="Line 16"/>
          <p:cNvSpPr/>
          <p:nvPr/>
        </p:nvSpPr>
        <p:spPr>
          <a:xfrm>
            <a:off x="2778125" y="4800600"/>
            <a:ext cx="1489075" cy="0"/>
          </a:xfrm>
          <a:prstGeom prst="line">
            <a:avLst/>
          </a:prstGeom>
          <a:ln w="9525" cap="flat" cmpd="sng">
            <a:solidFill>
              <a:schemeClr val="tx1"/>
            </a:solidFill>
            <a:prstDash val="solid"/>
            <a:headEnd type="triangle" w="med" len="med"/>
            <a:tailEnd type="triangle" w="med" len="med"/>
          </a:ln>
        </p:spPr>
      </p:sp>
      <p:sp>
        <p:nvSpPr>
          <p:cNvPr id="25616" name="Text Box 17"/>
          <p:cNvSpPr txBox="1"/>
          <p:nvPr/>
        </p:nvSpPr>
        <p:spPr>
          <a:xfrm>
            <a:off x="2643188" y="1958975"/>
            <a:ext cx="609600" cy="815975"/>
          </a:xfrm>
          <a:prstGeom prst="rect">
            <a:avLst/>
          </a:prstGeom>
          <a:noFill/>
          <a:ln w="9525">
            <a:noFill/>
          </a:ln>
        </p:spPr>
        <p:txBody>
          <a:bodyPr>
            <a:spAutoFit/>
          </a:bodyPr>
          <a:p>
            <a:pPr eaLnBrk="1" hangingPunct="1">
              <a:spcBef>
                <a:spcPct val="50000"/>
              </a:spcBef>
            </a:pPr>
            <a:r>
              <a:rPr lang="en-US" altLang="en-US" sz="2000" dirty="0">
                <a:latin typeface="Times New Roman" panose="02020603050405020304" pitchFamily="18" charset="0"/>
                <a:cs typeface="Times New Roman" panose="02020603050405020304" pitchFamily="18" charset="0"/>
                <a:sym typeface="Wingdings" panose="05000000000000000000" pitchFamily="2" charset="2"/>
              </a:rPr>
              <a:t>F</a:t>
            </a:r>
            <a:endParaRPr lang="en-US" altLang="en-US" sz="2000" dirty="0">
              <a:latin typeface="Times New Roman" panose="02020603050405020304" pitchFamily="18" charset="0"/>
              <a:cs typeface="Times New Roman" panose="02020603050405020304" pitchFamily="18" charset="0"/>
              <a:sym typeface="Wingdings" panose="05000000000000000000" pitchFamily="2" charset="2"/>
            </a:endParaRPr>
          </a:p>
          <a:p>
            <a:pPr eaLnBrk="1" hangingPunct="1">
              <a:spcBef>
                <a:spcPct val="50000"/>
              </a:spcBef>
            </a:pPr>
            <a:r>
              <a:rPr lang="en-US" altLang="en-US" dirty="0">
                <a:latin typeface="Times New Roman" panose="02020603050405020304" pitchFamily="18" charset="0"/>
                <a:cs typeface="Times New Roman" panose="02020603050405020304" pitchFamily="18" charset="0"/>
                <a:sym typeface="Wingdings" panose="05000000000000000000" pitchFamily="2" charset="2"/>
              </a:rPr>
              <a:t></a:t>
            </a:r>
            <a:endParaRPr lang="en-US" altLang="en-US" dirty="0">
              <a:latin typeface="Times New Roman" panose="02020603050405020304" pitchFamily="18" charset="0"/>
              <a:ea typeface="Times New Roman" panose="02020603050405020304" pitchFamily="18" charset="0"/>
              <a:sym typeface="Wingdings" panose="05000000000000000000" pitchFamily="2" charset="2"/>
            </a:endParaRPr>
          </a:p>
        </p:txBody>
      </p:sp>
      <p:sp>
        <p:nvSpPr>
          <p:cNvPr id="21" name="Text Box 18"/>
          <p:cNvSpPr txBox="1"/>
          <p:nvPr/>
        </p:nvSpPr>
        <p:spPr>
          <a:xfrm>
            <a:off x="5407025" y="1949450"/>
            <a:ext cx="533400" cy="815975"/>
          </a:xfrm>
          <a:prstGeom prst="rect">
            <a:avLst/>
          </a:prstGeom>
          <a:noFill/>
          <a:ln w="9525">
            <a:noFill/>
          </a:ln>
        </p:spPr>
        <p:txBody>
          <a:bodyPr>
            <a:spAutoFit/>
          </a:bodyPr>
          <a:p>
            <a:pPr eaLnBrk="1" hangingPunct="1">
              <a:spcBef>
                <a:spcPct val="50000"/>
              </a:spcBef>
            </a:pPr>
            <a:r>
              <a:rPr lang="en-US" altLang="en-US" sz="2000" dirty="0">
                <a:latin typeface="Times New Roman" panose="02020603050405020304" pitchFamily="18" charset="0"/>
                <a:cs typeface="Times New Roman" panose="02020603050405020304" pitchFamily="18" charset="0"/>
                <a:sym typeface="Wingdings" panose="05000000000000000000" pitchFamily="2" charset="2"/>
              </a:rPr>
              <a:t>F’</a:t>
            </a:r>
            <a:endParaRPr lang="en-US" altLang="en-US" sz="2000" dirty="0">
              <a:latin typeface="Times New Roman" panose="02020603050405020304" pitchFamily="18" charset="0"/>
              <a:cs typeface="Times New Roman" panose="02020603050405020304" pitchFamily="18" charset="0"/>
              <a:sym typeface="Wingdings" panose="05000000000000000000" pitchFamily="2" charset="2"/>
            </a:endParaRPr>
          </a:p>
          <a:p>
            <a:pPr eaLnBrk="1" hangingPunct="1">
              <a:spcBef>
                <a:spcPct val="50000"/>
              </a:spcBef>
            </a:pPr>
            <a:r>
              <a:rPr lang="en-US" altLang="en-US" dirty="0">
                <a:latin typeface="Times New Roman" panose="02020603050405020304" pitchFamily="18" charset="0"/>
                <a:cs typeface="Times New Roman" panose="02020603050405020304" pitchFamily="18" charset="0"/>
                <a:sym typeface="Wingdings" panose="05000000000000000000" pitchFamily="2" charset="2"/>
              </a:rPr>
              <a:t></a:t>
            </a:r>
            <a:endParaRPr lang="en-US" altLang="en-US" dirty="0">
              <a:latin typeface="Times New Roman" panose="02020603050405020304" pitchFamily="18" charset="0"/>
              <a:ea typeface="Times New Roman" panose="02020603050405020304" pitchFamily="18" charset="0"/>
              <a:sym typeface="Wingdings" panose="05000000000000000000" pitchFamily="2" charset="2"/>
            </a:endParaRPr>
          </a:p>
        </p:txBody>
      </p:sp>
      <p:sp>
        <p:nvSpPr>
          <p:cNvPr id="25618" name="Text Box 19"/>
          <p:cNvSpPr txBox="1"/>
          <p:nvPr/>
        </p:nvSpPr>
        <p:spPr>
          <a:xfrm>
            <a:off x="3786188" y="4086225"/>
            <a:ext cx="914400" cy="460375"/>
          </a:xfrm>
          <a:prstGeom prst="rect">
            <a:avLst/>
          </a:prstGeom>
          <a:noFill/>
          <a:ln w="9525">
            <a:noFill/>
          </a:ln>
        </p:spPr>
        <p:txBody>
          <a:bodyPr>
            <a:spAutoFit/>
          </a:bodyPr>
          <a:p>
            <a:pPr eaLnBrk="1" hangingPunct="1">
              <a:spcBef>
                <a:spcPct val="50000"/>
              </a:spcBef>
            </a:pPr>
            <a:r>
              <a:rPr lang="en-US" altLang="en-US" sz="2400" dirty="0">
                <a:solidFill>
                  <a:srgbClr val="FF0000"/>
                </a:solidFill>
                <a:latin typeface="Times New Roman" panose="02020603050405020304" pitchFamily="18" charset="0"/>
                <a:cs typeface="Times New Roman" panose="02020603050405020304" pitchFamily="18" charset="0"/>
              </a:rPr>
              <a:t>O</a:t>
            </a:r>
            <a:endParaRPr lang="en-US" altLang="en-US" sz="2400" dirty="0">
              <a:solidFill>
                <a:srgbClr val="FF0000"/>
              </a:solidFill>
              <a:latin typeface="Times New Roman" panose="02020603050405020304" pitchFamily="18" charset="0"/>
              <a:ea typeface="Times New Roman" panose="02020603050405020304" pitchFamily="18" charset="0"/>
            </a:endParaRPr>
          </a:p>
        </p:txBody>
      </p:sp>
      <p:grpSp>
        <p:nvGrpSpPr>
          <p:cNvPr id="25619" name="Group 20"/>
          <p:cNvGrpSpPr/>
          <p:nvPr/>
        </p:nvGrpSpPr>
        <p:grpSpPr>
          <a:xfrm>
            <a:off x="1330325" y="2138363"/>
            <a:ext cx="457200" cy="2455862"/>
            <a:chOff x="4800" y="1536"/>
            <a:chExt cx="170" cy="1019"/>
          </a:xfrm>
        </p:grpSpPr>
        <p:sp>
          <p:nvSpPr>
            <p:cNvPr id="25632" name="Freeform 21"/>
            <p:cNvSpPr>
              <a:spLocks noChangeAspect="1"/>
            </p:cNvSpPr>
            <p:nvPr/>
          </p:nvSpPr>
          <p:spPr>
            <a:xfrm rot="5700000">
              <a:off x="4680" y="1663"/>
              <a:ext cx="417" cy="162"/>
            </a:xfrm>
            <a:custGeom>
              <a:avLst/>
              <a:gdLst>
                <a:gd name="txL" fmla="*/ 0 w 8000"/>
                <a:gd name="txT" fmla="*/ 0 h 3154"/>
                <a:gd name="txR" fmla="*/ 8000 w 8000"/>
                <a:gd name="txB" fmla="*/ 3154 h 3154"/>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tileRect/>
            </a:gradFill>
            <a:ln w="9525">
              <a:noFill/>
            </a:ln>
          </p:spPr>
          <p:txBody>
            <a:bodyPr/>
            <a:p>
              <a:endParaRPr dirty="0">
                <a:latin typeface="Arial" panose="020B0604020202020204" pitchFamily="34" charset="0"/>
              </a:endParaRPr>
            </a:p>
          </p:txBody>
        </p:sp>
        <p:grpSp>
          <p:nvGrpSpPr>
            <p:cNvPr id="25633" name="Group 22"/>
            <p:cNvGrpSpPr/>
            <p:nvPr/>
          </p:nvGrpSpPr>
          <p:grpSpPr>
            <a:xfrm>
              <a:off x="4800" y="1728"/>
              <a:ext cx="162" cy="827"/>
              <a:chOff x="4800" y="1730"/>
              <a:chExt cx="162" cy="827"/>
            </a:xfrm>
          </p:grpSpPr>
          <p:sp>
            <p:nvSpPr>
              <p:cNvPr id="25634" name="Freeform 23"/>
              <p:cNvSpPr>
                <a:spLocks noChangeAspect="1"/>
              </p:cNvSpPr>
              <p:nvPr/>
            </p:nvSpPr>
            <p:spPr>
              <a:xfrm rot="5700000">
                <a:off x="4776" y="1797"/>
                <a:ext cx="221" cy="86"/>
              </a:xfrm>
              <a:custGeom>
                <a:avLst/>
                <a:gdLst>
                  <a:gd name="txL" fmla="*/ 0 w 8000"/>
                  <a:gd name="txT" fmla="*/ 0 h 3154"/>
                  <a:gd name="txR" fmla="*/ 8000 w 8000"/>
                  <a:gd name="txB" fmla="*/ 3154 h 3154"/>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tileRect/>
              </a:gradFill>
              <a:ln w="9525">
                <a:noFill/>
              </a:ln>
            </p:spPr>
            <p:txBody>
              <a:bodyPr/>
              <a:p>
                <a:endParaRPr dirty="0">
                  <a:latin typeface="Arial" panose="020B0604020202020204" pitchFamily="34" charset="0"/>
                </a:endParaRPr>
              </a:p>
            </p:txBody>
          </p:sp>
          <p:sp>
            <p:nvSpPr>
              <p:cNvPr id="25635" name="Rectangle 24"/>
              <p:cNvSpPr>
                <a:spLocks noChangeAspect="1"/>
              </p:cNvSpPr>
              <p:nvPr/>
            </p:nvSpPr>
            <p:spPr>
              <a:xfrm>
                <a:off x="4872" y="1895"/>
                <a:ext cx="14" cy="96"/>
              </a:xfrm>
              <a:prstGeom prst="rect">
                <a:avLst/>
              </a:prstGeom>
              <a:gradFill rotWithShape="0">
                <a:gsLst>
                  <a:gs pos="0">
                    <a:srgbClr val="000000"/>
                  </a:gs>
                  <a:gs pos="100000">
                    <a:srgbClr val="FFFFCC"/>
                  </a:gs>
                </a:gsLst>
                <a:lin ang="5400000" scaled="1"/>
                <a:tileRect/>
              </a:gradFill>
              <a:ln w="9525" cap="flat" cmpd="sng">
                <a:solidFill>
                  <a:srgbClr val="000000"/>
                </a:solidFill>
                <a:prstDash val="solid"/>
                <a:miter/>
                <a:headEnd type="none" w="med" len="med"/>
                <a:tailEnd type="none" w="med" len="med"/>
              </a:ln>
            </p:spPr>
            <p:txBody>
              <a:bodyPr/>
              <a:p>
                <a:pPr eaLnBrk="1" hangingPunct="1"/>
                <a:endParaRPr lang="en-US" altLang="en-US" dirty="0">
                  <a:latin typeface="Arial" panose="020B0604020202020204" pitchFamily="34" charset="0"/>
                </a:endParaRPr>
              </a:p>
            </p:txBody>
          </p:sp>
          <p:sp>
            <p:nvSpPr>
              <p:cNvPr id="25636" name="Rectangle 25"/>
              <p:cNvSpPr>
                <a:spLocks noChangeAspect="1"/>
              </p:cNvSpPr>
              <p:nvPr/>
            </p:nvSpPr>
            <p:spPr>
              <a:xfrm>
                <a:off x="4800" y="1963"/>
                <a:ext cx="162" cy="594"/>
              </a:xfrm>
              <a:prstGeom prst="rect">
                <a:avLst/>
              </a:prstGeom>
              <a:solidFill>
                <a:srgbClr val="FFFFE1"/>
              </a:solidFill>
              <a:ln w="9525" cap="flat" cmpd="sng">
                <a:solidFill>
                  <a:srgbClr val="000000"/>
                </a:solidFill>
                <a:prstDash val="solid"/>
                <a:miter/>
                <a:headEnd type="none" w="med" len="med"/>
                <a:tailEnd type="none" w="med" len="med"/>
              </a:ln>
            </p:spPr>
            <p:txBody>
              <a:bodyPr/>
              <a:p>
                <a:pPr eaLnBrk="1" hangingPunct="1"/>
                <a:endParaRPr lang="en-US" altLang="en-US" dirty="0">
                  <a:latin typeface="Arial" panose="020B0604020202020204" pitchFamily="34" charset="0"/>
                </a:endParaRPr>
              </a:p>
            </p:txBody>
          </p:sp>
        </p:grpSp>
      </p:grpSp>
      <p:grpSp>
        <p:nvGrpSpPr>
          <p:cNvPr id="4" name="Group 26"/>
          <p:cNvGrpSpPr>
            <a:grpSpLocks noChangeAspect="1"/>
          </p:cNvGrpSpPr>
          <p:nvPr/>
        </p:nvGrpSpPr>
        <p:grpSpPr>
          <a:xfrm rot="10800000">
            <a:off x="6818313" y="2144713"/>
            <a:ext cx="436562" cy="969962"/>
            <a:chOff x="5760" y="1488"/>
            <a:chExt cx="811" cy="2081"/>
          </a:xfrm>
        </p:grpSpPr>
        <p:sp>
          <p:nvSpPr>
            <p:cNvPr id="25630" name="Freeform 27"/>
            <p:cNvSpPr>
              <a:spLocks noChangeAspect="1"/>
            </p:cNvSpPr>
            <p:nvPr/>
          </p:nvSpPr>
          <p:spPr>
            <a:xfrm rot="5700000">
              <a:off x="5125" y="2123"/>
              <a:ext cx="2081" cy="811"/>
            </a:xfrm>
            <a:custGeom>
              <a:avLst/>
              <a:gdLst>
                <a:gd name="txL" fmla="*/ 0 w 8000"/>
                <a:gd name="txT" fmla="*/ 0 h 3154"/>
                <a:gd name="txR" fmla="*/ 8000 w 8000"/>
                <a:gd name="txB" fmla="*/ 3154 h 3154"/>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tileRect/>
            </a:gradFill>
            <a:ln w="9525">
              <a:noFill/>
            </a:ln>
          </p:spPr>
          <p:txBody>
            <a:bodyPr/>
            <a:p>
              <a:endParaRPr dirty="0">
                <a:latin typeface="Arial" panose="020B0604020202020204" pitchFamily="34" charset="0"/>
              </a:endParaRPr>
            </a:p>
          </p:txBody>
        </p:sp>
        <p:sp>
          <p:nvSpPr>
            <p:cNvPr id="25631" name="Freeform 28"/>
            <p:cNvSpPr>
              <a:spLocks noChangeAspect="1"/>
            </p:cNvSpPr>
            <p:nvPr/>
          </p:nvSpPr>
          <p:spPr>
            <a:xfrm rot="5700000">
              <a:off x="5604" y="2792"/>
              <a:ext cx="1102" cy="430"/>
            </a:xfrm>
            <a:custGeom>
              <a:avLst/>
              <a:gdLst>
                <a:gd name="txL" fmla="*/ 0 w 8000"/>
                <a:gd name="txT" fmla="*/ 0 h 3154"/>
                <a:gd name="txR" fmla="*/ 8000 w 8000"/>
                <a:gd name="txB" fmla="*/ 3154 h 3154"/>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tileRect/>
            </a:gradFill>
            <a:ln w="9525">
              <a:noFill/>
            </a:ln>
          </p:spPr>
          <p:txBody>
            <a:bodyPr/>
            <a:p>
              <a:endParaRPr dirty="0">
                <a:latin typeface="Arial" panose="020B0604020202020204" pitchFamily="34" charset="0"/>
              </a:endParaRPr>
            </a:p>
          </p:txBody>
        </p:sp>
      </p:grpSp>
      <p:sp>
        <p:nvSpPr>
          <p:cNvPr id="25621" name="Line 29"/>
          <p:cNvSpPr/>
          <p:nvPr/>
        </p:nvSpPr>
        <p:spPr>
          <a:xfrm>
            <a:off x="5400675" y="2609850"/>
            <a:ext cx="304800" cy="0"/>
          </a:xfrm>
          <a:prstGeom prst="line">
            <a:avLst/>
          </a:prstGeom>
          <a:ln w="9525" cap="flat" cmpd="sng">
            <a:solidFill>
              <a:schemeClr val="tx1"/>
            </a:solidFill>
            <a:prstDash val="solid"/>
            <a:headEnd type="none" w="med" len="med"/>
            <a:tailEnd type="none" w="med" len="med"/>
          </a:ln>
        </p:spPr>
      </p:sp>
      <p:sp>
        <p:nvSpPr>
          <p:cNvPr id="25622" name="Line 30"/>
          <p:cNvSpPr/>
          <p:nvPr/>
        </p:nvSpPr>
        <p:spPr>
          <a:xfrm>
            <a:off x="5005388" y="2609850"/>
            <a:ext cx="381000" cy="0"/>
          </a:xfrm>
          <a:prstGeom prst="line">
            <a:avLst/>
          </a:prstGeom>
          <a:ln w="9525" cap="flat" cmpd="sng">
            <a:solidFill>
              <a:schemeClr val="tx1"/>
            </a:solidFill>
            <a:prstDash val="solid"/>
            <a:headEnd type="none" w="med" len="med"/>
            <a:tailEnd type="none" w="med" len="med"/>
          </a:ln>
        </p:spPr>
      </p:sp>
      <p:sp>
        <p:nvSpPr>
          <p:cNvPr id="34" name="Line 31"/>
          <p:cNvSpPr/>
          <p:nvPr/>
        </p:nvSpPr>
        <p:spPr>
          <a:xfrm>
            <a:off x="5691188" y="2609850"/>
            <a:ext cx="990600" cy="0"/>
          </a:xfrm>
          <a:prstGeom prst="line">
            <a:avLst/>
          </a:prstGeom>
          <a:ln w="9525" cap="flat" cmpd="sng">
            <a:solidFill>
              <a:schemeClr val="tx1"/>
            </a:solidFill>
            <a:prstDash val="solid"/>
            <a:headEnd type="none" w="med" len="med"/>
            <a:tailEnd type="none" w="med" len="med"/>
          </a:ln>
        </p:spPr>
      </p:sp>
      <p:sp>
        <p:nvSpPr>
          <p:cNvPr id="25624" name="Line 33"/>
          <p:cNvSpPr/>
          <p:nvPr/>
        </p:nvSpPr>
        <p:spPr>
          <a:xfrm flipH="1">
            <a:off x="1042988" y="2609850"/>
            <a:ext cx="3200400" cy="0"/>
          </a:xfrm>
          <a:prstGeom prst="line">
            <a:avLst/>
          </a:prstGeom>
          <a:ln w="9525" cap="flat" cmpd="sng">
            <a:solidFill>
              <a:schemeClr val="tx1"/>
            </a:solidFill>
            <a:prstDash val="solid"/>
            <a:headEnd type="none" w="med" len="med"/>
            <a:tailEnd type="none" w="med" len="med"/>
          </a:ln>
        </p:spPr>
      </p:sp>
      <p:sp>
        <p:nvSpPr>
          <p:cNvPr id="25625" name="Text Box 19"/>
          <p:cNvSpPr txBox="1"/>
          <p:nvPr/>
        </p:nvSpPr>
        <p:spPr>
          <a:xfrm>
            <a:off x="2552700" y="3892550"/>
            <a:ext cx="914400" cy="461963"/>
          </a:xfrm>
          <a:prstGeom prst="rect">
            <a:avLst/>
          </a:prstGeom>
          <a:noFill/>
          <a:ln w="9525">
            <a:noFill/>
          </a:ln>
        </p:spPr>
        <p:txBody>
          <a:bodyPr>
            <a:spAutoFit/>
          </a:bodyPr>
          <a:p>
            <a:pPr eaLnBrk="1" hangingPunct="1">
              <a:spcBef>
                <a:spcPct val="50000"/>
              </a:spcBef>
            </a:pPr>
            <a:r>
              <a:rPr lang="en-US" altLang="en-US" sz="2400" dirty="0">
                <a:solidFill>
                  <a:srgbClr val="FF0000"/>
                </a:solidFill>
                <a:latin typeface="Times New Roman" panose="02020603050405020304" pitchFamily="18" charset="0"/>
                <a:cs typeface="Times New Roman" panose="02020603050405020304" pitchFamily="18" charset="0"/>
              </a:rPr>
              <a:t>F</a:t>
            </a:r>
            <a:endParaRPr lang="en-US" altLang="en-US" sz="2400" dirty="0">
              <a:solidFill>
                <a:srgbClr val="FF0000"/>
              </a:solidFill>
              <a:latin typeface="Times New Roman" panose="02020603050405020304" pitchFamily="18" charset="0"/>
              <a:ea typeface="Times New Roman" panose="02020603050405020304" pitchFamily="18" charset="0"/>
            </a:endParaRPr>
          </a:p>
        </p:txBody>
      </p:sp>
      <p:sp>
        <p:nvSpPr>
          <p:cNvPr id="25626" name="Text Box 19"/>
          <p:cNvSpPr txBox="1"/>
          <p:nvPr/>
        </p:nvSpPr>
        <p:spPr>
          <a:xfrm>
            <a:off x="5321300" y="3941763"/>
            <a:ext cx="914400" cy="461962"/>
          </a:xfrm>
          <a:prstGeom prst="rect">
            <a:avLst/>
          </a:prstGeom>
          <a:noFill/>
          <a:ln w="9525">
            <a:noFill/>
          </a:ln>
        </p:spPr>
        <p:txBody>
          <a:bodyPr>
            <a:spAutoFit/>
          </a:bodyPr>
          <a:p>
            <a:pPr eaLnBrk="1" hangingPunct="1">
              <a:spcBef>
                <a:spcPct val="50000"/>
              </a:spcBef>
            </a:pPr>
            <a:r>
              <a:rPr lang="en-US" altLang="en-US" sz="2400" dirty="0">
                <a:solidFill>
                  <a:srgbClr val="FF0000"/>
                </a:solidFill>
                <a:latin typeface="Times New Roman" panose="02020603050405020304" pitchFamily="18" charset="0"/>
                <a:cs typeface="Times New Roman" panose="02020603050405020304" pitchFamily="18" charset="0"/>
              </a:rPr>
              <a:t>F’</a:t>
            </a:r>
            <a:endParaRPr lang="en-US" altLang="en-US" sz="2400" dirty="0">
              <a:solidFill>
                <a:srgbClr val="FF0000"/>
              </a:solidFill>
              <a:latin typeface="Times New Roman" panose="02020603050405020304" pitchFamily="18" charset="0"/>
              <a:ea typeface="Times New Roman" panose="02020603050405020304" pitchFamily="18" charset="0"/>
            </a:endParaRPr>
          </a:p>
        </p:txBody>
      </p:sp>
      <p:cxnSp>
        <p:nvCxnSpPr>
          <p:cNvPr id="38" name="Straight Connector 37"/>
          <p:cNvCxnSpPr/>
          <p:nvPr/>
        </p:nvCxnSpPr>
        <p:spPr>
          <a:xfrm>
            <a:off x="5638800" y="4368800"/>
            <a:ext cx="0" cy="2571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822575" y="4391025"/>
            <a:ext cx="0" cy="2571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243388" y="4391025"/>
            <a:ext cx="0" cy="2571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strips(downLeft)">
                                      <p:cBhvr>
                                        <p:cTn id="11" dur="30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63" presetClass="path" presetSubtype="0" accel="50000" decel="50000" fill="hold" grpId="0" nodeType="clickEffect">
                                  <p:stCondLst>
                                    <p:cond delay="0"/>
                                  </p:stCondLst>
                                  <p:childTnLst>
                                    <p:animMotion origin="layout" path="M 8.33333E-7 4.81481E-6 L 0.13698 4.81481E-6 " pathEditMode="relative" rAng="0" ptsTypes="AA">
                                      <p:cBhvr>
                                        <p:cTn id="15" dur="2000" fill="hold"/>
                                        <p:tgtEl>
                                          <p:spTgt spid="11"/>
                                        </p:tgtEl>
                                        <p:attrNameLst>
                                          <p:attrName>ppt_x</p:attrName>
                                          <p:attrName>ppt_y</p:attrName>
                                        </p:attrNameLst>
                                      </p:cBhvr>
                                      <p:rCtr x="6800" y="0"/>
                                    </p:animMotion>
                                  </p:childTnLst>
                                </p:cTn>
                              </p:par>
                              <p:par>
                                <p:cTn id="16" presetID="63" presetClass="path" presetSubtype="0" accel="50000" decel="50000" fill="hold" nodeType="withEffect">
                                  <p:stCondLst>
                                    <p:cond delay="0"/>
                                  </p:stCondLst>
                                  <p:childTnLst>
                                    <p:animMotion origin="layout" path="M 3.33333E-6 -1.11111E-6 L 0.13455 -0.00532 " pathEditMode="relative" rAng="0" ptsTypes="AA">
                                      <p:cBhvr>
                                        <p:cTn id="17" dur="2000" fill="hold"/>
                                        <p:tgtEl>
                                          <p:spTgt spid="14"/>
                                        </p:tgtEl>
                                        <p:attrNameLst>
                                          <p:attrName>ppt_x</p:attrName>
                                          <p:attrName>ppt_y</p:attrName>
                                        </p:attrNameLst>
                                      </p:cBhvr>
                                      <p:rCtr x="6700" y="-300"/>
                                    </p:animMotion>
                                  </p:childTnLst>
                                </p:cTn>
                              </p:par>
                              <p:par>
                                <p:cTn id="18" presetID="18" presetClass="entr" presetSubtype="6" fill="hold"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strips(downRight)">
                                      <p:cBhvr>
                                        <p:cTn id="20" dur="2000"/>
                                        <p:tgtEl>
                                          <p:spTgt spid="34"/>
                                        </p:tgtEl>
                                      </p:cBhvr>
                                    </p:animEffect>
                                  </p:childTnLst>
                                </p:cTn>
                              </p:par>
                              <p:par>
                                <p:cTn id="21" presetID="8" presetClass="entr" presetSubtype="16"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amond(in)">
                                      <p:cBhvr>
                                        <p:cTn id="23" dur="2000"/>
                                        <p:tgtEl>
                                          <p:spTgt spid="4"/>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ox(in)">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dissolv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Rectangle 7"/>
          <p:cNvSpPr/>
          <p:nvPr/>
        </p:nvSpPr>
        <p:spPr>
          <a:xfrm>
            <a:off x="137160" y="45720"/>
            <a:ext cx="8915400" cy="461665"/>
          </a:xfrm>
          <a:prstGeom prst="rect">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rPr>
              <a:t>Bài</a:t>
            </a:r>
            <a:r>
              <a:rPr kumimoji="0" lang="en-US" sz="2400" b="1" i="0" u="none" strike="noStrike" kern="120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rPr>
              <a:t> 43: ẢNH CỦA MỘT VẬT TẠO BỞI THẤU KÍNH HỘI TỤ</a:t>
            </a:r>
            <a:endParaRPr kumimoji="0" lang="en-US" sz="2400" b="1" i="0" u="none" strike="noStrike" kern="120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endParaRPr>
          </a:p>
        </p:txBody>
      </p:sp>
      <p:sp>
        <p:nvSpPr>
          <p:cNvPr id="26627" name="Rectangle 77"/>
          <p:cNvSpPr/>
          <p:nvPr/>
        </p:nvSpPr>
        <p:spPr>
          <a:xfrm>
            <a:off x="457200" y="609600"/>
            <a:ext cx="4876800" cy="830263"/>
          </a:xfrm>
          <a:prstGeom prst="rect">
            <a:avLst/>
          </a:prstGeom>
          <a:noFill/>
          <a:ln w="9525">
            <a:noFill/>
          </a:ln>
        </p:spPr>
        <p:txBody>
          <a:bodyPr>
            <a:spAutoFit/>
          </a:bodyPr>
          <a:p>
            <a:pPr eaLnBrk="1" hangingPunct="1"/>
            <a:r>
              <a:rPr lang="en-US" altLang="en-US" sz="2400" b="1" dirty="0">
                <a:solidFill>
                  <a:srgbClr val="FF0000"/>
                </a:solidFill>
                <a:latin typeface="Times New Roman" panose="02020603050405020304" pitchFamily="18" charset="0"/>
                <a:cs typeface="Times New Roman" panose="02020603050405020304" pitchFamily="18" charset="0"/>
              </a:rPr>
              <a:t>I. Đặc điểm ảnh của một vật tạo bởi thấu kính hội tụ:</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sp>
        <p:nvSpPr>
          <p:cNvPr id="26628" name="Rectangle 77"/>
          <p:cNvSpPr/>
          <p:nvPr/>
        </p:nvSpPr>
        <p:spPr>
          <a:xfrm>
            <a:off x="273050" y="1371600"/>
            <a:ext cx="2241550" cy="461963"/>
          </a:xfrm>
          <a:prstGeom prst="rect">
            <a:avLst/>
          </a:prstGeom>
          <a:noFill/>
          <a:ln w="9525">
            <a:noFill/>
          </a:ln>
        </p:spPr>
        <p:txBody>
          <a:bodyPr wrap="none">
            <a:spAutoFit/>
          </a:bodyPr>
          <a:p>
            <a:pPr marL="457200" indent="-457200" algn="ctr" eaLnBrk="1" hangingPunct="1">
              <a:buFont typeface="Calibri" panose="020F0502020204030204" pitchFamily="34" charset="0"/>
              <a:buAutoNum type="arabicPeriod"/>
            </a:pPr>
            <a:r>
              <a:rPr lang="en-US" altLang="en-US" sz="2400" u="sng" dirty="0">
                <a:solidFill>
                  <a:srgbClr val="0000FF"/>
                </a:solidFill>
                <a:latin typeface="Times New Roman" panose="02020603050405020304" pitchFamily="18" charset="0"/>
                <a:cs typeface="Times New Roman" panose="02020603050405020304" pitchFamily="18" charset="0"/>
              </a:rPr>
              <a:t>Thí nghiệm:</a:t>
            </a:r>
            <a:endParaRPr lang="en-US" altLang="en-US" sz="2400" u="sng" dirty="0">
              <a:solidFill>
                <a:srgbClr val="0000FF"/>
              </a:solidFill>
              <a:latin typeface="Times New Roman" panose="02020603050405020304" pitchFamily="18" charset="0"/>
              <a:ea typeface="Times New Roman" panose="02020603050405020304" pitchFamily="18" charset="0"/>
            </a:endParaRPr>
          </a:p>
        </p:txBody>
      </p:sp>
      <p:sp>
        <p:nvSpPr>
          <p:cNvPr id="26629" name="TextBox 80"/>
          <p:cNvSpPr txBox="1"/>
          <p:nvPr/>
        </p:nvSpPr>
        <p:spPr>
          <a:xfrm>
            <a:off x="228600" y="1779588"/>
            <a:ext cx="6477000" cy="461962"/>
          </a:xfrm>
          <a:prstGeom prst="rect">
            <a:avLst/>
          </a:prstGeom>
          <a:noFill/>
          <a:ln w="9525">
            <a:noFill/>
          </a:ln>
        </p:spPr>
        <p:txBody>
          <a:bodyPr>
            <a:spAutoFit/>
          </a:bodyPr>
          <a:p>
            <a:pPr algn="just" eaLnBrk="1" hangingPunct="1"/>
            <a:r>
              <a:rPr lang="en-US" altLang="en-US" sz="2400" i="1" dirty="0">
                <a:solidFill>
                  <a:srgbClr val="C00000"/>
                </a:solidFill>
                <a:latin typeface="Times New Roman" panose="02020603050405020304" pitchFamily="18" charset="0"/>
                <a:cs typeface="Times New Roman" panose="02020603050405020304" pitchFamily="18" charset="0"/>
              </a:rPr>
              <a:t>a) </a:t>
            </a:r>
            <a:r>
              <a:rPr lang="en-US" altLang="en-US" sz="2400" i="1" u="sng" dirty="0">
                <a:solidFill>
                  <a:srgbClr val="C00000"/>
                </a:solidFill>
                <a:latin typeface="Times New Roman" panose="02020603050405020304" pitchFamily="18" charset="0"/>
                <a:cs typeface="Times New Roman" panose="02020603050405020304" pitchFamily="18" charset="0"/>
              </a:rPr>
              <a:t>Đặt vật ngo</a:t>
            </a:r>
            <a:r>
              <a:rPr lang="en-US" altLang="en-US" sz="2400" i="1" u="sng" dirty="0">
                <a:solidFill>
                  <a:srgbClr val="C00000"/>
                </a:solidFill>
                <a:latin typeface="Times New Roman" panose="02020603050405020304" pitchFamily="18" charset="0"/>
                <a:ea typeface="Times New Roman" panose="02020603050405020304" pitchFamily="18" charset="0"/>
              </a:rPr>
              <a:t>à</a:t>
            </a:r>
            <a:r>
              <a:rPr lang="en-US" altLang="en-US" sz="2400" i="1" u="sng" dirty="0">
                <a:solidFill>
                  <a:srgbClr val="C00000"/>
                </a:solidFill>
                <a:latin typeface="Times New Roman" panose="02020603050405020304" pitchFamily="18" charset="0"/>
                <a:cs typeface="Times New Roman" panose="02020603050405020304" pitchFamily="18" charset="0"/>
              </a:rPr>
              <a:t>i khoảng tiêu cự:</a:t>
            </a:r>
            <a:endParaRPr lang="en-US" altLang="en-US" sz="2400" i="1" u="sng" dirty="0">
              <a:solidFill>
                <a:srgbClr val="C00000"/>
              </a:solidFill>
              <a:latin typeface="Times New Roman" panose="02020603050405020304" pitchFamily="18" charset="0"/>
              <a:ea typeface="Times New Roman" panose="02020603050405020304" pitchFamily="18" charset="0"/>
            </a:endParaRPr>
          </a:p>
        </p:txBody>
      </p:sp>
      <p:sp>
        <p:nvSpPr>
          <p:cNvPr id="26630" name="TextBox 11"/>
          <p:cNvSpPr txBox="1"/>
          <p:nvPr/>
        </p:nvSpPr>
        <p:spPr>
          <a:xfrm>
            <a:off x="304800" y="2205038"/>
            <a:ext cx="6477000" cy="461962"/>
          </a:xfrm>
          <a:prstGeom prst="rect">
            <a:avLst/>
          </a:prstGeom>
          <a:noFill/>
          <a:ln w="9525">
            <a:noFill/>
          </a:ln>
        </p:spPr>
        <p:txBody>
          <a:bodyPr>
            <a:spAutoFit/>
          </a:bodyPr>
          <a:p>
            <a:pPr algn="just" eaLnBrk="1" hangingPunct="1">
              <a:buClr>
                <a:srgbClr val="FF0000"/>
              </a:buClr>
              <a:buFont typeface="Wingdings" panose="05000000000000000000" pitchFamily="2" charset="2"/>
              <a:buChar char="Ø"/>
            </a:pPr>
            <a:r>
              <a:rPr lang="en-US" altLang="en-US" sz="2400" dirty="0">
                <a:solidFill>
                  <a:srgbClr val="0000FF"/>
                </a:solidFill>
                <a:latin typeface="Times New Roman" panose="02020603050405020304" pitchFamily="18" charset="0"/>
                <a:cs typeface="Times New Roman" panose="02020603050405020304" pitchFamily="18" charset="0"/>
              </a:rPr>
              <a:t> Đặt vật ở rất xa thấu kính:</a:t>
            </a:r>
            <a:endParaRPr lang="en-US" altLang="en-US" sz="2400" dirty="0">
              <a:solidFill>
                <a:srgbClr val="0000FF"/>
              </a:solidFill>
              <a:latin typeface="Times New Roman" panose="02020603050405020304" pitchFamily="18" charset="0"/>
              <a:ea typeface="Times New Roman" panose="02020603050405020304" pitchFamily="18" charset="0"/>
            </a:endParaRPr>
          </a:p>
        </p:txBody>
      </p:sp>
      <p:cxnSp>
        <p:nvCxnSpPr>
          <p:cNvPr id="43" name="Straight Connector 42"/>
          <p:cNvCxnSpPr/>
          <p:nvPr/>
        </p:nvCxnSpPr>
        <p:spPr>
          <a:xfrm rot="5400000">
            <a:off x="2667000" y="3429000"/>
            <a:ext cx="5334000"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632" name="TextBox 10"/>
          <p:cNvSpPr txBox="1"/>
          <p:nvPr/>
        </p:nvSpPr>
        <p:spPr>
          <a:xfrm>
            <a:off x="457200" y="2667000"/>
            <a:ext cx="4724400" cy="830263"/>
          </a:xfrm>
          <a:prstGeom prst="rect">
            <a:avLst/>
          </a:prstGeom>
          <a:noFill/>
          <a:ln w="9525">
            <a:noFill/>
          </a:ln>
        </p:spPr>
        <p:txBody>
          <a:bodyPr>
            <a:spAutoFit/>
          </a:bodyPr>
          <a:p>
            <a:pPr algn="just" eaLnBrk="1" hangingPunct="1">
              <a:buClr>
                <a:srgbClr val="FF0000"/>
              </a:buClr>
              <a:buFont typeface="Wingdings" panose="05000000000000000000" pitchFamily="2" charset="2"/>
              <a:buChar char="v"/>
            </a:pPr>
            <a:r>
              <a:rPr lang="en-US" altLang="en-US" sz="2400" dirty="0">
                <a:solidFill>
                  <a:srgbClr val="0000FF"/>
                </a:solidFill>
                <a:latin typeface="Times New Roman" panose="02020603050405020304" pitchFamily="18" charset="0"/>
                <a:cs typeface="Times New Roman" panose="02020603050405020304" pitchFamily="18" charset="0"/>
              </a:rPr>
              <a:t> Đặt vật cách thấu kính một khoảng d &gt;2f:</a:t>
            </a:r>
            <a:endParaRPr lang="en-US" altLang="en-US" sz="2400" dirty="0">
              <a:solidFill>
                <a:srgbClr val="0000FF"/>
              </a:solidFill>
              <a:latin typeface="Times New Roman" panose="02020603050405020304" pitchFamily="18" charset="0"/>
              <a:ea typeface="Times New Roman" panose="02020603050405020304" pitchFamily="18" charset="0"/>
            </a:endParaRPr>
          </a:p>
        </p:txBody>
      </p:sp>
      <p:sp>
        <p:nvSpPr>
          <p:cNvPr id="26633" name="TextBox 13"/>
          <p:cNvSpPr txBox="1"/>
          <p:nvPr/>
        </p:nvSpPr>
        <p:spPr>
          <a:xfrm>
            <a:off x="457200" y="3429000"/>
            <a:ext cx="4800600" cy="830263"/>
          </a:xfrm>
          <a:prstGeom prst="rect">
            <a:avLst/>
          </a:prstGeom>
          <a:noFill/>
          <a:ln w="9525">
            <a:noFill/>
          </a:ln>
        </p:spPr>
        <p:txBody>
          <a:bodyPr>
            <a:spAutoFit/>
          </a:bodyPr>
          <a:p>
            <a:pPr algn="just" eaLnBrk="1" hangingPunct="1">
              <a:buClr>
                <a:srgbClr val="FF0000"/>
              </a:buClr>
              <a:buFont typeface="Wingdings" panose="05000000000000000000" pitchFamily="2" charset="2"/>
              <a:buChar char="v"/>
            </a:pPr>
            <a:r>
              <a:rPr lang="en-US" altLang="en-US" sz="2400" dirty="0">
                <a:solidFill>
                  <a:srgbClr val="0000FF"/>
                </a:solidFill>
                <a:latin typeface="Times New Roman" panose="02020603050405020304" pitchFamily="18" charset="0"/>
                <a:cs typeface="Times New Roman" panose="02020603050405020304" pitchFamily="18" charset="0"/>
              </a:rPr>
              <a:t> Đặt vật cách thấu kính một khoảng d = 2f:</a:t>
            </a:r>
            <a:endParaRPr lang="en-US" altLang="en-US" sz="2400" dirty="0">
              <a:solidFill>
                <a:srgbClr val="0000FF"/>
              </a:solidFill>
              <a:latin typeface="Times New Roman" panose="02020603050405020304" pitchFamily="18" charset="0"/>
              <a:ea typeface="Times New Roman" panose="02020603050405020304" pitchFamily="18" charset="0"/>
            </a:endParaRPr>
          </a:p>
        </p:txBody>
      </p:sp>
      <p:sp>
        <p:nvSpPr>
          <p:cNvPr id="26634" name="TextBox 14"/>
          <p:cNvSpPr txBox="1"/>
          <p:nvPr/>
        </p:nvSpPr>
        <p:spPr>
          <a:xfrm>
            <a:off x="533400" y="4191000"/>
            <a:ext cx="4800600" cy="830263"/>
          </a:xfrm>
          <a:prstGeom prst="rect">
            <a:avLst/>
          </a:prstGeom>
          <a:noFill/>
          <a:ln w="9525">
            <a:noFill/>
          </a:ln>
        </p:spPr>
        <p:txBody>
          <a:bodyPr>
            <a:spAutoFit/>
          </a:bodyPr>
          <a:p>
            <a:r>
              <a:rPr sz="2400" dirty="0">
                <a:solidFill>
                  <a:srgbClr val="C00000"/>
                </a:solidFill>
                <a:latin typeface="Times New Roman" panose="02020603050405020304" pitchFamily="18" charset="0"/>
                <a:cs typeface="Times New Roman" panose="02020603050405020304" pitchFamily="18" charset="0"/>
              </a:rPr>
              <a:t>- </a:t>
            </a:r>
            <a:r>
              <a:rPr lang="vi-VN" altLang="x-none" sz="2400" dirty="0">
                <a:solidFill>
                  <a:srgbClr val="C00000"/>
                </a:solidFill>
                <a:latin typeface="Times New Roman" panose="02020603050405020304" pitchFamily="18" charset="0"/>
                <a:cs typeface="Times New Roman" panose="02020603050405020304" pitchFamily="18" charset="0"/>
              </a:rPr>
              <a:t>Ảnh thật, ngược chiều với vật, </a:t>
            </a:r>
            <a:r>
              <a:rPr sz="2400" dirty="0">
                <a:solidFill>
                  <a:srgbClr val="C00000"/>
                </a:solidFill>
                <a:latin typeface="Times New Roman" panose="02020603050405020304" pitchFamily="18" charset="0"/>
                <a:cs typeface="Times New Roman" panose="02020603050405020304" pitchFamily="18" charset="0"/>
              </a:rPr>
              <a:t>lớn bằng </a:t>
            </a:r>
            <a:r>
              <a:rPr lang="vi-VN" altLang="x-none" sz="2400" dirty="0">
                <a:solidFill>
                  <a:srgbClr val="C00000"/>
                </a:solidFill>
                <a:latin typeface="Times New Roman" panose="02020603050405020304" pitchFamily="18" charset="0"/>
                <a:cs typeface="Times New Roman" panose="02020603050405020304" pitchFamily="18" charset="0"/>
              </a:rPr>
              <a:t>vật</a:t>
            </a:r>
            <a:r>
              <a:rPr sz="2400" dirty="0">
                <a:solidFill>
                  <a:srgbClr val="C00000"/>
                </a:solidFill>
                <a:latin typeface="Times New Roman" panose="02020603050405020304" pitchFamily="18" charset="0"/>
                <a:cs typeface="Times New Roman" panose="02020603050405020304" pitchFamily="18" charset="0"/>
              </a:rPr>
              <a:t>.</a:t>
            </a:r>
            <a:endParaRPr sz="2400" dirty="0">
              <a:latin typeface="Arial" panose="020B0604020202020204" pitchFamily="34" charset="0"/>
            </a:endParaRPr>
          </a:p>
        </p:txBody>
      </p:sp>
      <p:sp>
        <p:nvSpPr>
          <p:cNvPr id="16" name="TextBox 15"/>
          <p:cNvSpPr txBox="1"/>
          <p:nvPr/>
        </p:nvSpPr>
        <p:spPr>
          <a:xfrm>
            <a:off x="381000" y="4953000"/>
            <a:ext cx="4876800" cy="830263"/>
          </a:xfrm>
          <a:prstGeom prst="rect">
            <a:avLst/>
          </a:prstGeom>
          <a:noFill/>
          <a:ln w="9525">
            <a:noFill/>
          </a:ln>
        </p:spPr>
        <p:txBody>
          <a:bodyPr>
            <a:spAutoFit/>
          </a:bodyPr>
          <a:p>
            <a:pPr algn="just" eaLnBrk="1" hangingPunct="1">
              <a:buClr>
                <a:srgbClr val="FF0000"/>
              </a:buClr>
              <a:buFont typeface="Wingdings" panose="05000000000000000000" pitchFamily="2" charset="2"/>
              <a:buChar char="v"/>
            </a:pPr>
            <a:r>
              <a:rPr lang="en-US" altLang="en-US" sz="2400" dirty="0">
                <a:solidFill>
                  <a:srgbClr val="0000FF"/>
                </a:solidFill>
                <a:latin typeface="Times New Roman" panose="02020603050405020304" pitchFamily="18" charset="0"/>
                <a:cs typeface="Times New Roman" panose="02020603050405020304" pitchFamily="18" charset="0"/>
              </a:rPr>
              <a:t> Dịch chuyển vật lại gần thấu kính cách thấu kính một khoảng f &lt; d &lt; 2f:</a:t>
            </a:r>
            <a:endParaRPr lang="en-US" altLang="en-US" sz="2400"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extBox 5"/>
          <p:cNvSpPr txBox="1"/>
          <p:nvPr/>
        </p:nvSpPr>
        <p:spPr>
          <a:xfrm>
            <a:off x="304800" y="838200"/>
            <a:ext cx="5715000" cy="830263"/>
          </a:xfrm>
          <a:prstGeom prst="rect">
            <a:avLst/>
          </a:prstGeom>
          <a:noFill/>
          <a:ln w="9525">
            <a:noFill/>
          </a:ln>
        </p:spPr>
        <p:txBody>
          <a:bodyPr>
            <a:spAutoFit/>
          </a:bodyPr>
          <a:p>
            <a:pPr algn="just" eaLnBrk="1" hangingPunct="1">
              <a:buClr>
                <a:srgbClr val="FF0000"/>
              </a:buClr>
              <a:buFont typeface="Wingdings" panose="05000000000000000000" pitchFamily="2" charset="2"/>
              <a:buChar char="v"/>
            </a:pPr>
            <a:r>
              <a:rPr lang="en-US" altLang="en-US" sz="2400" dirty="0">
                <a:solidFill>
                  <a:srgbClr val="0000FF"/>
                </a:solidFill>
                <a:latin typeface="Times New Roman" panose="02020603050405020304" pitchFamily="18" charset="0"/>
                <a:cs typeface="Times New Roman" panose="02020603050405020304" pitchFamily="18" charset="0"/>
              </a:rPr>
              <a:t> Dịch chuyển vật lại gần thấu kính cách thấu kính một khoảng f &lt; d &lt; 2f:</a:t>
            </a:r>
            <a:endParaRPr lang="en-US" altLang="en-US" sz="2400" dirty="0">
              <a:solidFill>
                <a:srgbClr val="0000FF"/>
              </a:solidFill>
              <a:latin typeface="Times New Roman" panose="02020603050405020304" pitchFamily="18" charset="0"/>
              <a:ea typeface="Times New Roman" panose="02020603050405020304" pitchFamily="18" charset="0"/>
            </a:endParaRPr>
          </a:p>
        </p:txBody>
      </p:sp>
      <p:sp>
        <p:nvSpPr>
          <p:cNvPr id="7" name="Text Box 12"/>
          <p:cNvSpPr txBox="1">
            <a:spLocks noChangeArrowheads="1"/>
          </p:cNvSpPr>
          <p:nvPr/>
        </p:nvSpPr>
        <p:spPr bwMode="auto">
          <a:xfrm>
            <a:off x="381000" y="5257800"/>
            <a:ext cx="8763000" cy="46196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lang="vi-VN" altLang="x-none" sz="2400" dirty="0">
                <a:solidFill>
                  <a:srgbClr val="C00000"/>
                </a:solidFill>
                <a:latin typeface="Verdana" panose="020B0604030504040204" pitchFamily="34" charset="0"/>
              </a:rPr>
              <a:t> </a:t>
            </a:r>
            <a:r>
              <a:rPr lang="vi-VN" altLang="x-none" sz="2400" dirty="0">
                <a:solidFill>
                  <a:srgbClr val="0000FF"/>
                </a:solidFill>
                <a:latin typeface="Verdana" panose="020B0604030504040204" pitchFamily="34" charset="0"/>
                <a:sym typeface="Wingdings" panose="05000000000000000000" pitchFamily="2" charset="2"/>
              </a:rPr>
              <a:t></a:t>
            </a:r>
            <a:r>
              <a:rPr sz="2400" dirty="0">
                <a:solidFill>
                  <a:srgbClr val="0000FF"/>
                </a:solidFill>
                <a:latin typeface="Verdana" panose="020B0604030504040204" pitchFamily="34" charset="0"/>
                <a:sym typeface="Wingdings" panose="05000000000000000000" pitchFamily="2" charset="2"/>
              </a:rPr>
              <a:t> </a:t>
            </a:r>
            <a:r>
              <a:rPr lang="vi-VN" altLang="x-none" sz="2400" dirty="0">
                <a:solidFill>
                  <a:srgbClr val="C00000"/>
                </a:solidFill>
                <a:latin typeface="Times New Roman" panose="02020603050405020304" pitchFamily="18" charset="0"/>
                <a:cs typeface="Times New Roman" panose="02020603050405020304" pitchFamily="18" charset="0"/>
              </a:rPr>
              <a:t>Ảnh thật, ngược chiều với vật, </a:t>
            </a:r>
            <a:r>
              <a:rPr sz="2400" dirty="0">
                <a:solidFill>
                  <a:srgbClr val="C00000"/>
                </a:solidFill>
                <a:latin typeface="Times New Roman" panose="02020603050405020304" pitchFamily="18" charset="0"/>
                <a:cs typeface="Times New Roman" panose="02020603050405020304" pitchFamily="18" charset="0"/>
              </a:rPr>
              <a:t>lớn </a:t>
            </a:r>
            <a:r>
              <a:rPr lang="vi-VN" altLang="x-none" sz="2400" dirty="0">
                <a:solidFill>
                  <a:srgbClr val="C00000"/>
                </a:solidFill>
                <a:latin typeface="Times New Roman" panose="02020603050405020304" pitchFamily="18" charset="0"/>
                <a:cs typeface="Times New Roman" panose="02020603050405020304" pitchFamily="18" charset="0"/>
              </a:rPr>
              <a:t>hơn vật</a:t>
            </a:r>
            <a:r>
              <a:rPr sz="2400" dirty="0">
                <a:solidFill>
                  <a:srgbClr val="C00000"/>
                </a:solidFill>
                <a:latin typeface="Times New Roman" panose="02020603050405020304" pitchFamily="18" charset="0"/>
                <a:cs typeface="Times New Roman" panose="02020603050405020304" pitchFamily="18" charset="0"/>
              </a:rPr>
              <a:t>.</a:t>
            </a:r>
            <a:endParaRPr lang="vi-VN" altLang="x-none" sz="2400" dirty="0">
              <a:solidFill>
                <a:srgbClr val="C00000"/>
              </a:solidFill>
              <a:latin typeface="Times New Roman" panose="02020603050405020304" pitchFamily="18" charset="0"/>
              <a:ea typeface="Times New Roman" panose="02020603050405020304" pitchFamily="18" charset="0"/>
            </a:endParaRPr>
          </a:p>
        </p:txBody>
      </p:sp>
      <p:sp>
        <p:nvSpPr>
          <p:cNvPr id="27652" name="AutoShape 2"/>
          <p:cNvSpPr/>
          <p:nvPr/>
        </p:nvSpPr>
        <p:spPr>
          <a:xfrm rot="5400000">
            <a:off x="5905500" y="1119188"/>
            <a:ext cx="2895600" cy="2514600"/>
          </a:xfrm>
          <a:prstGeom prst="flowChartInputOutput">
            <a:avLst/>
          </a:prstGeom>
          <a:solidFill>
            <a:schemeClr val="bg1"/>
          </a:solidFill>
          <a:ln w="9525" cap="flat" cmpd="sng">
            <a:solidFill>
              <a:schemeClr val="tx1"/>
            </a:solidFill>
            <a:prstDash val="solid"/>
            <a:miter/>
            <a:headEnd type="none" w="med" len="med"/>
            <a:tailEnd type="none" w="med" len="med"/>
          </a:ln>
        </p:spPr>
        <p:txBody>
          <a:bodyPr wrap="none" anchor="ctr" anchorCtr="0"/>
          <a:p>
            <a:pPr eaLnBrk="1" hangingPunct="1"/>
            <a:endParaRPr lang="en-US" altLang="en-US" dirty="0">
              <a:latin typeface="Arial" panose="020B0604020202020204" pitchFamily="34" charset="0"/>
            </a:endParaRPr>
          </a:p>
        </p:txBody>
      </p:sp>
      <p:sp>
        <p:nvSpPr>
          <p:cNvPr id="27653" name="AutoShape 3"/>
          <p:cNvSpPr/>
          <p:nvPr/>
        </p:nvSpPr>
        <p:spPr>
          <a:xfrm rot="-5400000">
            <a:off x="3124200" y="2074863"/>
            <a:ext cx="1981200" cy="1371600"/>
          </a:xfrm>
          <a:prstGeom prst="parallelogram">
            <a:avLst>
              <a:gd name="adj" fmla="val 36111"/>
            </a:avLst>
          </a:prstGeom>
          <a:solidFill>
            <a:schemeClr val="accent1"/>
          </a:solidFill>
          <a:ln w="9525" cap="flat" cmpd="sng">
            <a:solidFill>
              <a:schemeClr val="tx1"/>
            </a:solidFill>
            <a:prstDash val="solid"/>
            <a:miter/>
            <a:headEnd type="none" w="med" len="med"/>
            <a:tailEnd type="none" w="med" len="med"/>
          </a:ln>
        </p:spPr>
        <p:txBody>
          <a:bodyPr wrap="none" anchor="ctr" anchorCtr="0"/>
          <a:p>
            <a:pPr eaLnBrk="1" hangingPunct="1"/>
            <a:endParaRPr lang="en-US" altLang="en-US" dirty="0">
              <a:latin typeface="Arial" panose="020B0604020202020204" pitchFamily="34" charset="0"/>
            </a:endParaRPr>
          </a:p>
        </p:txBody>
      </p:sp>
      <p:sp>
        <p:nvSpPr>
          <p:cNvPr id="10" name="Line 4"/>
          <p:cNvSpPr>
            <a:spLocks noChangeShapeType="1"/>
          </p:cNvSpPr>
          <p:nvPr/>
        </p:nvSpPr>
        <p:spPr bwMode="auto">
          <a:xfrm>
            <a:off x="4038600" y="3500438"/>
            <a:ext cx="0" cy="1143000"/>
          </a:xfrm>
          <a:prstGeom prst="line">
            <a:avLst/>
          </a:prstGeom>
        </p:spPr>
        <p:style>
          <a:lnRef idx="2">
            <a:schemeClr val="dk1"/>
          </a:lnRef>
          <a:fillRef idx="0">
            <a:schemeClr val="dk1"/>
          </a:fillRef>
          <a:effectRef idx="1">
            <a:schemeClr val="dk1"/>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 name="Line 5"/>
          <p:cNvSpPr>
            <a:spLocks noChangeShapeType="1"/>
          </p:cNvSpPr>
          <p:nvPr/>
        </p:nvSpPr>
        <p:spPr bwMode="auto">
          <a:xfrm>
            <a:off x="7315200" y="3478213"/>
            <a:ext cx="0" cy="1187450"/>
          </a:xfrm>
          <a:prstGeom prst="line">
            <a:avLst/>
          </a:prstGeom>
        </p:spPr>
        <p:style>
          <a:lnRef idx="2">
            <a:schemeClr val="dk1"/>
          </a:lnRef>
          <a:fillRef idx="0">
            <a:schemeClr val="dk1"/>
          </a:fillRef>
          <a:effectRef idx="1">
            <a:schemeClr val="dk1"/>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7656" name="Line 6"/>
          <p:cNvSpPr/>
          <p:nvPr/>
        </p:nvSpPr>
        <p:spPr>
          <a:xfrm>
            <a:off x="457200" y="4672013"/>
            <a:ext cx="8229600" cy="0"/>
          </a:xfrm>
          <a:prstGeom prst="line">
            <a:avLst/>
          </a:prstGeom>
          <a:ln w="9525" cap="flat" cmpd="sng">
            <a:solidFill>
              <a:srgbClr val="FFFFCC"/>
            </a:solidFill>
            <a:prstDash val="solid"/>
            <a:headEnd type="none" w="med" len="med"/>
            <a:tailEnd type="none" w="med" len="med"/>
          </a:ln>
          <a:scene3d>
            <a:camera prst="legacyObliqueTopLeft">
              <a:rot lat="0" lon="0" rev="0"/>
            </a:camera>
            <a:lightRig rig="legacyFlat3" dir="t"/>
          </a:scene3d>
          <a:sp3d extrusionH="430200" prstMaterial="legacyMatte">
            <a:bevelT w="13500" h="13500" prst="angle"/>
            <a:bevelB w="13500" h="13500" prst="angle"/>
            <a:extrusionClr>
              <a:srgbClr val="FFFFCC"/>
            </a:extrusionClr>
          </a:sp3d>
        </p:spPr>
      </p:sp>
      <p:sp>
        <p:nvSpPr>
          <p:cNvPr id="27657" name="Oval 7"/>
          <p:cNvSpPr/>
          <p:nvPr/>
        </p:nvSpPr>
        <p:spPr>
          <a:xfrm rot="2834016">
            <a:off x="3559175" y="2330450"/>
            <a:ext cx="1050925" cy="858838"/>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eaLnBrk="1" hangingPunct="1"/>
            <a:endParaRPr lang="en-US" altLang="en-US" dirty="0">
              <a:latin typeface="Arial" panose="020B0604020202020204" pitchFamily="34" charset="0"/>
            </a:endParaRPr>
          </a:p>
        </p:txBody>
      </p:sp>
      <p:sp>
        <p:nvSpPr>
          <p:cNvPr id="27658" name="Line 12"/>
          <p:cNvSpPr/>
          <p:nvPr/>
        </p:nvSpPr>
        <p:spPr>
          <a:xfrm>
            <a:off x="2708275" y="4800600"/>
            <a:ext cx="1371600" cy="0"/>
          </a:xfrm>
          <a:prstGeom prst="line">
            <a:avLst/>
          </a:prstGeom>
          <a:ln w="9525" cap="flat" cmpd="sng">
            <a:solidFill>
              <a:schemeClr val="tx1"/>
            </a:solidFill>
            <a:prstDash val="solid"/>
            <a:headEnd type="triangle" w="med" len="med"/>
            <a:tailEnd type="triangle" w="med" len="med"/>
          </a:ln>
        </p:spPr>
      </p:sp>
      <p:sp>
        <p:nvSpPr>
          <p:cNvPr id="27659" name="Text Box 13"/>
          <p:cNvSpPr txBox="1"/>
          <p:nvPr/>
        </p:nvSpPr>
        <p:spPr>
          <a:xfrm>
            <a:off x="2603500" y="2065338"/>
            <a:ext cx="520700" cy="815975"/>
          </a:xfrm>
          <a:prstGeom prst="rect">
            <a:avLst/>
          </a:prstGeom>
          <a:noFill/>
          <a:ln w="9525">
            <a:noFill/>
          </a:ln>
        </p:spPr>
        <p:txBody>
          <a:bodyPr>
            <a:spAutoFit/>
          </a:bodyPr>
          <a:p>
            <a:pPr eaLnBrk="1" hangingPunct="1">
              <a:spcBef>
                <a:spcPct val="50000"/>
              </a:spcBef>
            </a:pPr>
            <a:r>
              <a:rPr lang="en-US" altLang="en-US" sz="2000" dirty="0">
                <a:latin typeface="Times New Roman" panose="02020603050405020304" pitchFamily="18" charset="0"/>
                <a:cs typeface="Times New Roman" panose="02020603050405020304" pitchFamily="18" charset="0"/>
                <a:sym typeface="Wingdings" panose="05000000000000000000" pitchFamily="2" charset="2"/>
              </a:rPr>
              <a:t>F</a:t>
            </a:r>
            <a:endParaRPr lang="en-US" altLang="en-US" sz="2000" dirty="0">
              <a:latin typeface="Times New Roman" panose="02020603050405020304" pitchFamily="18" charset="0"/>
              <a:cs typeface="Times New Roman" panose="02020603050405020304" pitchFamily="18" charset="0"/>
              <a:sym typeface="Wingdings" panose="05000000000000000000" pitchFamily="2" charset="2"/>
            </a:endParaRPr>
          </a:p>
          <a:p>
            <a:pPr eaLnBrk="1" hangingPunct="1">
              <a:spcBef>
                <a:spcPct val="50000"/>
              </a:spcBef>
            </a:pPr>
            <a:r>
              <a:rPr lang="en-US" altLang="en-US" dirty="0">
                <a:latin typeface="Times New Roman" panose="02020603050405020304" pitchFamily="18" charset="0"/>
                <a:cs typeface="Times New Roman" panose="02020603050405020304" pitchFamily="18" charset="0"/>
                <a:sym typeface="Wingdings" panose="05000000000000000000" pitchFamily="2" charset="2"/>
              </a:rPr>
              <a:t></a:t>
            </a:r>
            <a:endParaRPr lang="en-US" altLang="en-US" dirty="0">
              <a:latin typeface="Times New Roman" panose="02020603050405020304" pitchFamily="18" charset="0"/>
              <a:ea typeface="Times New Roman" panose="02020603050405020304" pitchFamily="18" charset="0"/>
              <a:sym typeface="Wingdings" panose="05000000000000000000" pitchFamily="2" charset="2"/>
            </a:endParaRPr>
          </a:p>
        </p:txBody>
      </p:sp>
      <p:sp>
        <p:nvSpPr>
          <p:cNvPr id="27660" name="Text Box 14"/>
          <p:cNvSpPr txBox="1"/>
          <p:nvPr/>
        </p:nvSpPr>
        <p:spPr>
          <a:xfrm>
            <a:off x="5229225" y="2071688"/>
            <a:ext cx="441325" cy="815975"/>
          </a:xfrm>
          <a:prstGeom prst="rect">
            <a:avLst/>
          </a:prstGeom>
          <a:noFill/>
          <a:ln w="9525">
            <a:noFill/>
          </a:ln>
        </p:spPr>
        <p:txBody>
          <a:bodyPr>
            <a:spAutoFit/>
          </a:bodyPr>
          <a:p>
            <a:pPr eaLnBrk="1" hangingPunct="1">
              <a:spcBef>
                <a:spcPct val="50000"/>
              </a:spcBef>
            </a:pPr>
            <a:r>
              <a:rPr lang="en-US" altLang="en-US" sz="2000" dirty="0">
                <a:latin typeface="Times New Roman" panose="02020603050405020304" pitchFamily="18" charset="0"/>
                <a:cs typeface="Times New Roman" panose="02020603050405020304" pitchFamily="18" charset="0"/>
                <a:sym typeface="Wingdings" panose="05000000000000000000" pitchFamily="2" charset="2"/>
              </a:rPr>
              <a:t>F’</a:t>
            </a:r>
            <a:endParaRPr lang="en-US" altLang="en-US" sz="2000" dirty="0">
              <a:latin typeface="Times New Roman" panose="02020603050405020304" pitchFamily="18" charset="0"/>
              <a:cs typeface="Times New Roman" panose="02020603050405020304" pitchFamily="18" charset="0"/>
              <a:sym typeface="Wingdings" panose="05000000000000000000" pitchFamily="2" charset="2"/>
            </a:endParaRPr>
          </a:p>
          <a:p>
            <a:pPr eaLnBrk="1" hangingPunct="1">
              <a:spcBef>
                <a:spcPct val="50000"/>
              </a:spcBef>
            </a:pPr>
            <a:r>
              <a:rPr lang="en-US" altLang="en-US" dirty="0">
                <a:latin typeface="Times New Roman" panose="02020603050405020304" pitchFamily="18" charset="0"/>
                <a:cs typeface="Times New Roman" panose="02020603050405020304" pitchFamily="18" charset="0"/>
                <a:sym typeface="Wingdings" panose="05000000000000000000" pitchFamily="2" charset="2"/>
              </a:rPr>
              <a:t></a:t>
            </a:r>
            <a:endParaRPr lang="en-US" altLang="en-US" dirty="0">
              <a:latin typeface="Times New Roman" panose="02020603050405020304" pitchFamily="18" charset="0"/>
              <a:ea typeface="Times New Roman" panose="02020603050405020304" pitchFamily="18" charset="0"/>
              <a:sym typeface="Wingdings" panose="05000000000000000000" pitchFamily="2" charset="2"/>
            </a:endParaRPr>
          </a:p>
        </p:txBody>
      </p:sp>
      <p:sp>
        <p:nvSpPr>
          <p:cNvPr id="27661" name="Text Box 15"/>
          <p:cNvSpPr txBox="1"/>
          <p:nvPr/>
        </p:nvSpPr>
        <p:spPr>
          <a:xfrm>
            <a:off x="3203575" y="4419600"/>
            <a:ext cx="685800" cy="461963"/>
          </a:xfrm>
          <a:prstGeom prst="rect">
            <a:avLst/>
          </a:prstGeom>
          <a:noFill/>
          <a:ln w="9525">
            <a:noFill/>
          </a:ln>
        </p:spPr>
        <p:txBody>
          <a:bodyPr>
            <a:spAutoFit/>
          </a:bodyPr>
          <a:p>
            <a:pPr eaLnBrk="1" hangingPunct="1">
              <a:spcBef>
                <a:spcPct val="50000"/>
              </a:spcBef>
            </a:pPr>
            <a:r>
              <a:rPr lang="en-US" altLang="en-US" sz="2400" dirty="0">
                <a:latin typeface="Times New Roman" panose="02020603050405020304" pitchFamily="18" charset="0"/>
                <a:cs typeface="Times New Roman" panose="02020603050405020304" pitchFamily="18" charset="0"/>
              </a:rPr>
              <a:t>f</a:t>
            </a:r>
            <a:endParaRPr lang="en-US" altLang="en-US" sz="2400" dirty="0">
              <a:latin typeface="Times New Roman" panose="02020603050405020304" pitchFamily="18" charset="0"/>
              <a:ea typeface="Times New Roman" panose="02020603050405020304" pitchFamily="18" charset="0"/>
            </a:endParaRPr>
          </a:p>
        </p:txBody>
      </p:sp>
      <p:sp>
        <p:nvSpPr>
          <p:cNvPr id="19" name="Line 16"/>
          <p:cNvSpPr/>
          <p:nvPr/>
        </p:nvSpPr>
        <p:spPr>
          <a:xfrm>
            <a:off x="2057400" y="5078413"/>
            <a:ext cx="1981200" cy="0"/>
          </a:xfrm>
          <a:prstGeom prst="line">
            <a:avLst/>
          </a:prstGeom>
          <a:ln w="9525" cap="flat" cmpd="sng">
            <a:solidFill>
              <a:schemeClr val="tx1"/>
            </a:solidFill>
            <a:prstDash val="solid"/>
            <a:headEnd type="triangle" w="med" len="med"/>
            <a:tailEnd type="triangle" w="med" len="med"/>
          </a:ln>
        </p:spPr>
      </p:sp>
      <p:grpSp>
        <p:nvGrpSpPr>
          <p:cNvPr id="2" name="Group 18"/>
          <p:cNvGrpSpPr>
            <a:grpSpLocks noChangeAspect="1"/>
          </p:cNvGrpSpPr>
          <p:nvPr/>
        </p:nvGrpSpPr>
        <p:grpSpPr>
          <a:xfrm rot="10508945">
            <a:off x="7023100" y="1735138"/>
            <a:ext cx="615950" cy="1590675"/>
            <a:chOff x="5760" y="1488"/>
            <a:chExt cx="811" cy="2081"/>
          </a:xfrm>
        </p:grpSpPr>
        <p:sp>
          <p:nvSpPr>
            <p:cNvPr id="27680" name="Freeform 19"/>
            <p:cNvSpPr>
              <a:spLocks noChangeAspect="1"/>
            </p:cNvSpPr>
            <p:nvPr/>
          </p:nvSpPr>
          <p:spPr>
            <a:xfrm rot="5700000">
              <a:off x="5125" y="2123"/>
              <a:ext cx="2081" cy="811"/>
            </a:xfrm>
            <a:custGeom>
              <a:avLst/>
              <a:gdLst>
                <a:gd name="txL" fmla="*/ 0 w 8000"/>
                <a:gd name="txT" fmla="*/ 0 h 3154"/>
                <a:gd name="txR" fmla="*/ 8000 w 8000"/>
                <a:gd name="txB" fmla="*/ 3154 h 3154"/>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tileRect/>
            </a:gradFill>
            <a:ln w="9525">
              <a:noFill/>
            </a:ln>
          </p:spPr>
          <p:txBody>
            <a:bodyPr/>
            <a:p>
              <a:endParaRPr dirty="0">
                <a:latin typeface="Arial" panose="020B0604020202020204" pitchFamily="34" charset="0"/>
              </a:endParaRPr>
            </a:p>
          </p:txBody>
        </p:sp>
        <p:sp>
          <p:nvSpPr>
            <p:cNvPr id="27681" name="Freeform 20"/>
            <p:cNvSpPr>
              <a:spLocks noChangeAspect="1"/>
            </p:cNvSpPr>
            <p:nvPr/>
          </p:nvSpPr>
          <p:spPr>
            <a:xfrm rot="5700000">
              <a:off x="5604" y="2792"/>
              <a:ext cx="1102" cy="430"/>
            </a:xfrm>
            <a:custGeom>
              <a:avLst/>
              <a:gdLst>
                <a:gd name="txL" fmla="*/ 0 w 8000"/>
                <a:gd name="txT" fmla="*/ 0 h 3154"/>
                <a:gd name="txR" fmla="*/ 8000 w 8000"/>
                <a:gd name="txB" fmla="*/ 3154 h 3154"/>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tileRect/>
            </a:gradFill>
            <a:ln w="9525">
              <a:noFill/>
            </a:ln>
          </p:spPr>
          <p:txBody>
            <a:bodyPr/>
            <a:p>
              <a:endParaRPr dirty="0">
                <a:latin typeface="Arial" panose="020B0604020202020204" pitchFamily="34" charset="0"/>
              </a:endParaRPr>
            </a:p>
          </p:txBody>
        </p:sp>
      </p:grpSp>
      <p:sp>
        <p:nvSpPr>
          <p:cNvPr id="27664" name="Line 21"/>
          <p:cNvSpPr/>
          <p:nvPr/>
        </p:nvSpPr>
        <p:spPr>
          <a:xfrm flipH="1">
            <a:off x="914400" y="2716213"/>
            <a:ext cx="3124200" cy="0"/>
          </a:xfrm>
          <a:prstGeom prst="line">
            <a:avLst/>
          </a:prstGeom>
          <a:ln w="9525" cap="flat" cmpd="sng">
            <a:solidFill>
              <a:schemeClr val="tx1"/>
            </a:solidFill>
            <a:prstDash val="solid"/>
            <a:headEnd type="none" w="med" len="med"/>
            <a:tailEnd type="none" w="med" len="med"/>
          </a:ln>
        </p:spPr>
      </p:sp>
      <p:sp>
        <p:nvSpPr>
          <p:cNvPr id="27665" name="Line 22"/>
          <p:cNvSpPr/>
          <p:nvPr/>
        </p:nvSpPr>
        <p:spPr>
          <a:xfrm>
            <a:off x="4800600" y="2716213"/>
            <a:ext cx="2514600" cy="0"/>
          </a:xfrm>
          <a:prstGeom prst="line">
            <a:avLst/>
          </a:prstGeom>
          <a:ln w="9525" cap="flat" cmpd="sng">
            <a:solidFill>
              <a:schemeClr val="tx1"/>
            </a:solidFill>
            <a:prstDash val="solid"/>
            <a:headEnd type="none" w="med" len="med"/>
            <a:tailEnd type="none" w="med" len="med"/>
          </a:ln>
        </p:spPr>
      </p:sp>
      <p:sp>
        <p:nvSpPr>
          <p:cNvPr id="27666" name="Line 23"/>
          <p:cNvSpPr/>
          <p:nvPr/>
        </p:nvSpPr>
        <p:spPr>
          <a:xfrm>
            <a:off x="8610600" y="2716213"/>
            <a:ext cx="228600" cy="0"/>
          </a:xfrm>
          <a:prstGeom prst="line">
            <a:avLst/>
          </a:prstGeom>
          <a:ln w="9525" cap="flat" cmpd="sng">
            <a:solidFill>
              <a:schemeClr val="tx1"/>
            </a:solidFill>
            <a:prstDash val="solid"/>
            <a:headEnd type="none" w="med" len="med"/>
            <a:tailEnd type="none" w="med" len="med"/>
          </a:ln>
        </p:spPr>
      </p:sp>
      <p:grpSp>
        <p:nvGrpSpPr>
          <p:cNvPr id="3" name="Group 24"/>
          <p:cNvGrpSpPr/>
          <p:nvPr/>
        </p:nvGrpSpPr>
        <p:grpSpPr>
          <a:xfrm>
            <a:off x="533400" y="2205038"/>
            <a:ext cx="457200" cy="2455862"/>
            <a:chOff x="4800" y="1536"/>
            <a:chExt cx="170" cy="1019"/>
          </a:xfrm>
        </p:grpSpPr>
        <p:sp>
          <p:nvSpPr>
            <p:cNvPr id="27675" name="Freeform 25"/>
            <p:cNvSpPr>
              <a:spLocks noChangeAspect="1"/>
            </p:cNvSpPr>
            <p:nvPr/>
          </p:nvSpPr>
          <p:spPr>
            <a:xfrm rot="5700000">
              <a:off x="4680" y="1663"/>
              <a:ext cx="417" cy="162"/>
            </a:xfrm>
            <a:custGeom>
              <a:avLst/>
              <a:gdLst>
                <a:gd name="txL" fmla="*/ 0 w 8000"/>
                <a:gd name="txT" fmla="*/ 0 h 3154"/>
                <a:gd name="txR" fmla="*/ 8000 w 8000"/>
                <a:gd name="txB" fmla="*/ 3154 h 3154"/>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tileRect/>
            </a:gradFill>
            <a:ln w="9525">
              <a:noFill/>
            </a:ln>
          </p:spPr>
          <p:txBody>
            <a:bodyPr/>
            <a:p>
              <a:endParaRPr dirty="0">
                <a:latin typeface="Arial" panose="020B0604020202020204" pitchFamily="34" charset="0"/>
              </a:endParaRPr>
            </a:p>
          </p:txBody>
        </p:sp>
        <p:grpSp>
          <p:nvGrpSpPr>
            <p:cNvPr id="27676" name="Group 26"/>
            <p:cNvGrpSpPr/>
            <p:nvPr/>
          </p:nvGrpSpPr>
          <p:grpSpPr>
            <a:xfrm>
              <a:off x="4800" y="1728"/>
              <a:ext cx="162" cy="827"/>
              <a:chOff x="4800" y="1730"/>
              <a:chExt cx="162" cy="827"/>
            </a:xfrm>
          </p:grpSpPr>
          <p:sp>
            <p:nvSpPr>
              <p:cNvPr id="27677" name="Freeform 27"/>
              <p:cNvSpPr>
                <a:spLocks noChangeAspect="1"/>
              </p:cNvSpPr>
              <p:nvPr/>
            </p:nvSpPr>
            <p:spPr>
              <a:xfrm rot="5700000">
                <a:off x="4776" y="1797"/>
                <a:ext cx="221" cy="86"/>
              </a:xfrm>
              <a:custGeom>
                <a:avLst/>
                <a:gdLst>
                  <a:gd name="txL" fmla="*/ 0 w 8000"/>
                  <a:gd name="txT" fmla="*/ 0 h 3154"/>
                  <a:gd name="txR" fmla="*/ 8000 w 8000"/>
                  <a:gd name="txB" fmla="*/ 3154 h 3154"/>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tileRect/>
              </a:gradFill>
              <a:ln w="9525">
                <a:noFill/>
              </a:ln>
            </p:spPr>
            <p:txBody>
              <a:bodyPr/>
              <a:p>
                <a:endParaRPr dirty="0">
                  <a:latin typeface="Arial" panose="020B0604020202020204" pitchFamily="34" charset="0"/>
                </a:endParaRPr>
              </a:p>
            </p:txBody>
          </p:sp>
          <p:sp>
            <p:nvSpPr>
              <p:cNvPr id="27678" name="Rectangle 28"/>
              <p:cNvSpPr>
                <a:spLocks noChangeAspect="1"/>
              </p:cNvSpPr>
              <p:nvPr/>
            </p:nvSpPr>
            <p:spPr>
              <a:xfrm>
                <a:off x="4872" y="1895"/>
                <a:ext cx="14" cy="96"/>
              </a:xfrm>
              <a:prstGeom prst="rect">
                <a:avLst/>
              </a:prstGeom>
              <a:gradFill rotWithShape="0">
                <a:gsLst>
                  <a:gs pos="0">
                    <a:srgbClr val="000000"/>
                  </a:gs>
                  <a:gs pos="100000">
                    <a:srgbClr val="FFFFCC"/>
                  </a:gs>
                </a:gsLst>
                <a:lin ang="5400000" scaled="1"/>
                <a:tileRect/>
              </a:gradFill>
              <a:ln w="9525" cap="flat" cmpd="sng">
                <a:solidFill>
                  <a:srgbClr val="000000"/>
                </a:solidFill>
                <a:prstDash val="solid"/>
                <a:miter/>
                <a:headEnd type="none" w="med" len="med"/>
                <a:tailEnd type="none" w="med" len="med"/>
              </a:ln>
            </p:spPr>
            <p:txBody>
              <a:bodyPr/>
              <a:p>
                <a:pPr eaLnBrk="1" hangingPunct="1"/>
                <a:endParaRPr lang="en-US" altLang="en-US" dirty="0">
                  <a:latin typeface="Arial" panose="020B0604020202020204" pitchFamily="34" charset="0"/>
                </a:endParaRPr>
              </a:p>
            </p:txBody>
          </p:sp>
          <p:sp>
            <p:nvSpPr>
              <p:cNvPr id="27679" name="Rectangle 29"/>
              <p:cNvSpPr>
                <a:spLocks noChangeAspect="1"/>
              </p:cNvSpPr>
              <p:nvPr/>
            </p:nvSpPr>
            <p:spPr>
              <a:xfrm>
                <a:off x="4800" y="1963"/>
                <a:ext cx="162" cy="594"/>
              </a:xfrm>
              <a:prstGeom prst="rect">
                <a:avLst/>
              </a:prstGeom>
              <a:solidFill>
                <a:srgbClr val="FFFFE1"/>
              </a:solidFill>
              <a:ln w="9525" cap="flat" cmpd="sng">
                <a:solidFill>
                  <a:srgbClr val="000000"/>
                </a:solidFill>
                <a:prstDash val="solid"/>
                <a:miter/>
                <a:headEnd type="none" w="med" len="med"/>
                <a:tailEnd type="none" w="med" len="med"/>
              </a:ln>
            </p:spPr>
            <p:txBody>
              <a:bodyPr/>
              <a:p>
                <a:pPr eaLnBrk="1" hangingPunct="1"/>
                <a:endParaRPr lang="en-US" altLang="en-US" dirty="0">
                  <a:latin typeface="Arial" panose="020B0604020202020204" pitchFamily="34" charset="0"/>
                </a:endParaRPr>
              </a:p>
            </p:txBody>
          </p:sp>
        </p:grpSp>
      </p:grpSp>
      <p:sp>
        <p:nvSpPr>
          <p:cNvPr id="32" name="Text Box 17"/>
          <p:cNvSpPr txBox="1"/>
          <p:nvPr/>
        </p:nvSpPr>
        <p:spPr>
          <a:xfrm>
            <a:off x="2895600" y="4665663"/>
            <a:ext cx="381000" cy="461962"/>
          </a:xfrm>
          <a:prstGeom prst="rect">
            <a:avLst/>
          </a:prstGeom>
          <a:noFill/>
          <a:ln w="9525">
            <a:noFill/>
          </a:ln>
        </p:spPr>
        <p:txBody>
          <a:bodyPr>
            <a:spAutoFit/>
          </a:bodyPr>
          <a:p>
            <a:pPr eaLnBrk="1" hangingPunct="1">
              <a:spcBef>
                <a:spcPct val="50000"/>
              </a:spcBef>
            </a:pPr>
            <a:r>
              <a:rPr lang="en-US" altLang="en-US" sz="2400" dirty="0">
                <a:latin typeface="Times New Roman" panose="02020603050405020304" pitchFamily="18" charset="0"/>
                <a:cs typeface="Times New Roman" panose="02020603050405020304" pitchFamily="18" charset="0"/>
              </a:rPr>
              <a:t>d</a:t>
            </a:r>
            <a:endParaRPr lang="en-US" altLang="en-US" sz="2400" dirty="0">
              <a:latin typeface="Times New Roman" panose="02020603050405020304" pitchFamily="18" charset="0"/>
              <a:ea typeface="Times New Roman" panose="02020603050405020304" pitchFamily="18" charset="0"/>
            </a:endParaRPr>
          </a:p>
        </p:txBody>
      </p:sp>
      <p:sp>
        <p:nvSpPr>
          <p:cNvPr id="27669" name="Text Box 19"/>
          <p:cNvSpPr txBox="1"/>
          <p:nvPr/>
        </p:nvSpPr>
        <p:spPr>
          <a:xfrm>
            <a:off x="3570288" y="4086225"/>
            <a:ext cx="914400" cy="460375"/>
          </a:xfrm>
          <a:prstGeom prst="rect">
            <a:avLst/>
          </a:prstGeom>
          <a:noFill/>
          <a:ln w="9525">
            <a:noFill/>
          </a:ln>
        </p:spPr>
        <p:txBody>
          <a:bodyPr>
            <a:spAutoFit/>
          </a:bodyPr>
          <a:p>
            <a:pPr eaLnBrk="1" hangingPunct="1">
              <a:spcBef>
                <a:spcPct val="50000"/>
              </a:spcBef>
            </a:pPr>
            <a:r>
              <a:rPr lang="en-US" altLang="en-US" sz="2400" dirty="0">
                <a:solidFill>
                  <a:srgbClr val="FF0000"/>
                </a:solidFill>
                <a:latin typeface="Times New Roman" panose="02020603050405020304" pitchFamily="18" charset="0"/>
                <a:cs typeface="Times New Roman" panose="02020603050405020304" pitchFamily="18" charset="0"/>
              </a:rPr>
              <a:t>O</a:t>
            </a:r>
            <a:endParaRPr lang="en-US" altLang="en-US" sz="2400" dirty="0">
              <a:solidFill>
                <a:srgbClr val="FF0000"/>
              </a:solidFill>
              <a:latin typeface="Times New Roman" panose="02020603050405020304" pitchFamily="18" charset="0"/>
              <a:ea typeface="Times New Roman" panose="02020603050405020304" pitchFamily="18" charset="0"/>
            </a:endParaRPr>
          </a:p>
        </p:txBody>
      </p:sp>
      <p:sp>
        <p:nvSpPr>
          <p:cNvPr id="27670" name="Text Box 19"/>
          <p:cNvSpPr txBox="1"/>
          <p:nvPr/>
        </p:nvSpPr>
        <p:spPr>
          <a:xfrm>
            <a:off x="2517775" y="3892550"/>
            <a:ext cx="914400" cy="461963"/>
          </a:xfrm>
          <a:prstGeom prst="rect">
            <a:avLst/>
          </a:prstGeom>
          <a:noFill/>
          <a:ln w="9525">
            <a:noFill/>
          </a:ln>
        </p:spPr>
        <p:txBody>
          <a:bodyPr>
            <a:spAutoFit/>
          </a:bodyPr>
          <a:p>
            <a:pPr eaLnBrk="1" hangingPunct="1">
              <a:spcBef>
                <a:spcPct val="50000"/>
              </a:spcBef>
            </a:pPr>
            <a:r>
              <a:rPr lang="en-US" altLang="en-US" sz="2400" dirty="0">
                <a:solidFill>
                  <a:srgbClr val="FF0000"/>
                </a:solidFill>
                <a:latin typeface="Times New Roman" panose="02020603050405020304" pitchFamily="18" charset="0"/>
                <a:cs typeface="Times New Roman" panose="02020603050405020304" pitchFamily="18" charset="0"/>
              </a:rPr>
              <a:t>F</a:t>
            </a:r>
            <a:endParaRPr lang="en-US" altLang="en-US" sz="2400" dirty="0">
              <a:solidFill>
                <a:srgbClr val="FF0000"/>
              </a:solidFill>
              <a:latin typeface="Times New Roman" panose="02020603050405020304" pitchFamily="18" charset="0"/>
              <a:ea typeface="Times New Roman" panose="02020603050405020304" pitchFamily="18" charset="0"/>
            </a:endParaRPr>
          </a:p>
        </p:txBody>
      </p:sp>
      <p:sp>
        <p:nvSpPr>
          <p:cNvPr id="27671" name="Text Box 19"/>
          <p:cNvSpPr txBox="1"/>
          <p:nvPr/>
        </p:nvSpPr>
        <p:spPr>
          <a:xfrm>
            <a:off x="5105400" y="3941763"/>
            <a:ext cx="914400" cy="461962"/>
          </a:xfrm>
          <a:prstGeom prst="rect">
            <a:avLst/>
          </a:prstGeom>
          <a:noFill/>
          <a:ln w="9525">
            <a:noFill/>
          </a:ln>
        </p:spPr>
        <p:txBody>
          <a:bodyPr>
            <a:spAutoFit/>
          </a:bodyPr>
          <a:p>
            <a:pPr eaLnBrk="1" hangingPunct="1">
              <a:spcBef>
                <a:spcPct val="50000"/>
              </a:spcBef>
            </a:pPr>
            <a:r>
              <a:rPr lang="en-US" altLang="en-US" sz="2400" dirty="0">
                <a:solidFill>
                  <a:srgbClr val="FF0000"/>
                </a:solidFill>
                <a:latin typeface="Times New Roman" panose="02020603050405020304" pitchFamily="18" charset="0"/>
                <a:cs typeface="Times New Roman" panose="02020603050405020304" pitchFamily="18" charset="0"/>
              </a:rPr>
              <a:t>F’</a:t>
            </a:r>
            <a:endParaRPr lang="en-US" altLang="en-US" sz="2400" dirty="0">
              <a:solidFill>
                <a:srgbClr val="FF0000"/>
              </a:solidFill>
              <a:latin typeface="Times New Roman" panose="02020603050405020304" pitchFamily="18" charset="0"/>
              <a:ea typeface="Times New Roman" panose="02020603050405020304" pitchFamily="18" charset="0"/>
            </a:endParaRPr>
          </a:p>
        </p:txBody>
      </p:sp>
      <p:cxnSp>
        <p:nvCxnSpPr>
          <p:cNvPr id="36" name="Straight Connector 35"/>
          <p:cNvCxnSpPr/>
          <p:nvPr/>
        </p:nvCxnSpPr>
        <p:spPr>
          <a:xfrm>
            <a:off x="5422900" y="4368800"/>
            <a:ext cx="0" cy="2571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751138" y="4391025"/>
            <a:ext cx="0" cy="2571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027488" y="4391025"/>
            <a:ext cx="0" cy="2571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par>
                                <p:cTn id="8" presetID="63" presetClass="path" presetSubtype="0" accel="50000" decel="50000" fill="hold" nodeType="withEffect">
                                  <p:stCondLst>
                                    <p:cond delay="0"/>
                                  </p:stCondLst>
                                  <p:childTnLst>
                                    <p:animMotion origin="layout" path="M -3.33333E-6 1.56922E-6 L 0.16667 -0.00439 " pathEditMode="relative" rAng="0" ptsTypes="AA">
                                      <p:cBhvr>
                                        <p:cTn id="9" dur="2000" fill="hold"/>
                                        <p:tgtEl>
                                          <p:spTgt spid="3"/>
                                        </p:tgtEl>
                                        <p:attrNameLst>
                                          <p:attrName>ppt_x</p:attrName>
                                          <p:attrName>ppt_y</p:attrName>
                                        </p:attrNameLst>
                                      </p:cBhvr>
                                      <p:rCtr x="8300" y="-200"/>
                                    </p:animMotion>
                                  </p:childTnLst>
                                </p:cTn>
                              </p:par>
                              <p:par>
                                <p:cTn id="10" presetID="4" presetClass="entr" presetSubtype="16"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ox(i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box(in)">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TextBox 2"/>
          <p:cNvSpPr txBox="1"/>
          <p:nvPr/>
        </p:nvSpPr>
        <p:spPr>
          <a:xfrm>
            <a:off x="407988" y="304800"/>
            <a:ext cx="8763000" cy="2678113"/>
          </a:xfrm>
          <a:prstGeom prst="rect">
            <a:avLst/>
          </a:prstGeom>
          <a:noFill/>
          <a:ln w="9525">
            <a:noFill/>
          </a:ln>
        </p:spPr>
        <p:txBody>
          <a:bodyPr>
            <a:spAutoFit/>
          </a:bodyPr>
          <a:p>
            <a:pPr eaLnBrk="1" hangingPunct="1">
              <a:lnSpc>
                <a:spcPct val="150000"/>
              </a:lnSpc>
            </a:pPr>
            <a:r>
              <a:rPr lang="en-US" altLang="en-US" sz="2800" b="1" dirty="0">
                <a:solidFill>
                  <a:srgbClr val="FF0000"/>
                </a:solidFill>
                <a:latin typeface="Times New Roman" panose="02020603050405020304" pitchFamily="18" charset="0"/>
                <a:cs typeface="Times New Roman" panose="02020603050405020304" pitchFamily="18" charset="0"/>
              </a:rPr>
              <a:t>Ong 1: Chỉ ra câu </a:t>
            </a:r>
            <a:r>
              <a:rPr lang="en-US" altLang="en-US" sz="2800" b="1" dirty="0">
                <a:latin typeface="Times New Roman" panose="02020603050405020304" pitchFamily="18" charset="0"/>
                <a:cs typeface="Times New Roman" panose="02020603050405020304" pitchFamily="18" charset="0"/>
              </a:rPr>
              <a:t>sai</a:t>
            </a:r>
            <a:endParaRPr lang="en-US" altLang="en-US" sz="2800" b="1" dirty="0">
              <a:solidFill>
                <a:srgbClr val="FF0000"/>
              </a:solidFill>
              <a:latin typeface="Times New Roman" panose="02020603050405020304" pitchFamily="18" charset="0"/>
              <a:cs typeface="Times New Roman" panose="02020603050405020304" pitchFamily="18" charset="0"/>
            </a:endParaRPr>
          </a:p>
          <a:p>
            <a:pPr eaLnBrk="1" hangingPunct="1">
              <a:lnSpc>
                <a:spcPct val="150000"/>
              </a:lnSpc>
            </a:pPr>
            <a:r>
              <a:rPr lang="en-US" altLang="en-US" sz="2800" b="1" dirty="0">
                <a:solidFill>
                  <a:srgbClr val="FF0000"/>
                </a:solidFill>
                <a:latin typeface="Times New Roman" panose="02020603050405020304" pitchFamily="18" charset="0"/>
                <a:cs typeface="Times New Roman" panose="02020603050405020304" pitchFamily="18" charset="0"/>
              </a:rPr>
              <a:t>Chiếu một chùm tia sáng song song v</a:t>
            </a:r>
            <a:r>
              <a:rPr lang="en-US" altLang="en-US" sz="2800" b="1" dirty="0">
                <a:solidFill>
                  <a:srgbClr val="FF0000"/>
                </a:solidFill>
                <a:latin typeface="Times New Roman" panose="02020603050405020304" pitchFamily="18" charset="0"/>
                <a:ea typeface="Times New Roman" panose="02020603050405020304" pitchFamily="18" charset="0"/>
              </a:rPr>
              <a:t>à</a:t>
            </a:r>
            <a:r>
              <a:rPr lang="en-US" altLang="en-US" sz="2800" b="1" dirty="0">
                <a:solidFill>
                  <a:srgbClr val="FF0000"/>
                </a:solidFill>
                <a:latin typeface="Times New Roman" panose="02020603050405020304" pitchFamily="18" charset="0"/>
                <a:cs typeface="Times New Roman" panose="02020603050405020304" pitchFamily="18" charset="0"/>
              </a:rPr>
              <a:t>o một thấu kính hội tụ, theo phương vuông góc với mặt của thấu kính thì chùm tia khúc xạ ra khỏi thấu kính sẽ: </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sp>
        <p:nvSpPr>
          <p:cNvPr id="13315" name="TextBox 3"/>
          <p:cNvSpPr txBox="1"/>
          <p:nvPr/>
        </p:nvSpPr>
        <p:spPr>
          <a:xfrm>
            <a:off x="857250" y="3200400"/>
            <a:ext cx="7391400" cy="2600325"/>
          </a:xfrm>
          <a:prstGeom prst="rect">
            <a:avLst/>
          </a:prstGeom>
          <a:noFill/>
          <a:ln w="9525">
            <a:noFill/>
          </a:ln>
        </p:spPr>
        <p:txBody>
          <a:bodyPr>
            <a:spAutoFit/>
          </a:bodyPr>
          <a:p>
            <a:pPr marL="514350" indent="-514350" eaLnBrk="1" hangingPunct="1">
              <a:lnSpc>
                <a:spcPct val="150000"/>
              </a:lnSpc>
              <a:buAutoNum type="alphaUcPeriod"/>
            </a:pPr>
            <a:r>
              <a:rPr lang="en-US" altLang="en-US" sz="2800" b="1" dirty="0">
                <a:latin typeface="Times New Roman" panose="02020603050405020304" pitchFamily="18" charset="0"/>
                <a:cs typeface="Times New Roman" panose="02020603050405020304" pitchFamily="18" charset="0"/>
              </a:rPr>
              <a:t>loe rộng dần ra.</a:t>
            </a:r>
            <a:endParaRPr lang="en-US" altLang="en-US" sz="2800" b="1" dirty="0">
              <a:latin typeface="Times New Roman" panose="02020603050405020304" pitchFamily="18" charset="0"/>
              <a:cs typeface="Times New Roman" panose="02020603050405020304" pitchFamily="18" charset="0"/>
            </a:endParaRPr>
          </a:p>
          <a:p>
            <a:pPr marL="514350" indent="-514350" eaLnBrk="1" hangingPunct="1">
              <a:lnSpc>
                <a:spcPct val="150000"/>
              </a:lnSpc>
              <a:buAutoNum type="alphaUcPeriod"/>
            </a:pPr>
            <a:r>
              <a:rPr lang="en-US" altLang="en-US" sz="2800" b="1" dirty="0">
                <a:latin typeface="Times New Roman" panose="02020603050405020304" pitchFamily="18" charset="0"/>
                <a:cs typeface="Times New Roman" panose="02020603050405020304" pitchFamily="18" charset="0"/>
              </a:rPr>
              <a:t>thu nhỏ dần lại.</a:t>
            </a:r>
            <a:endParaRPr lang="en-US" altLang="en-US" sz="2800" b="1" dirty="0">
              <a:latin typeface="Times New Roman" panose="02020603050405020304" pitchFamily="18" charset="0"/>
              <a:cs typeface="Times New Roman" panose="02020603050405020304" pitchFamily="18" charset="0"/>
            </a:endParaRPr>
          </a:p>
          <a:p>
            <a:pPr marL="514350" indent="-514350" eaLnBrk="1" hangingPunct="1">
              <a:lnSpc>
                <a:spcPct val="150000"/>
              </a:lnSpc>
              <a:buAutoNum type="alphaUcPeriod"/>
            </a:pPr>
            <a:r>
              <a:rPr lang="en-US" altLang="en-US" sz="2800" b="1" dirty="0">
                <a:latin typeface="Times New Roman" panose="02020603050405020304" pitchFamily="18" charset="0"/>
                <a:cs typeface="Times New Roman" panose="02020603050405020304" pitchFamily="18" charset="0"/>
              </a:rPr>
              <a:t>bị thắt lại.</a:t>
            </a:r>
            <a:endParaRPr lang="en-US" altLang="en-US" sz="2800" b="1" dirty="0">
              <a:latin typeface="Times New Roman" panose="02020603050405020304" pitchFamily="18" charset="0"/>
              <a:cs typeface="Times New Roman" panose="02020603050405020304" pitchFamily="18" charset="0"/>
            </a:endParaRPr>
          </a:p>
          <a:p>
            <a:pPr marL="514350" indent="-514350" eaLnBrk="1" hangingPunct="1">
              <a:lnSpc>
                <a:spcPct val="150000"/>
              </a:lnSpc>
              <a:buAutoNum type="alphaUcPeriod"/>
            </a:pPr>
            <a:r>
              <a:rPr lang="en-US" altLang="en-US" sz="2800" b="1" dirty="0">
                <a:latin typeface="Times New Roman" panose="02020603050405020304" pitchFamily="18" charset="0"/>
                <a:cs typeface="Times New Roman" panose="02020603050405020304" pitchFamily="18" charset="0"/>
              </a:rPr>
              <a:t>gặp nhau tại một điểm.</a:t>
            </a:r>
            <a:endParaRPr lang="en-US" altLang="en-US" sz="2800" b="1" dirty="0">
              <a:latin typeface="Times New Roman" panose="02020603050405020304" pitchFamily="18" charset="0"/>
              <a:ea typeface="Times New Roman" panose="02020603050405020304" pitchFamily="18" charset="0"/>
            </a:endParaRPr>
          </a:p>
        </p:txBody>
      </p:sp>
      <p:pic>
        <p:nvPicPr>
          <p:cNvPr id="13316" name="Picture 4">
            <a:hlinkClick r:id="rId1" action="ppaction://hlinksldjump"/>
          </p:cNvPr>
          <p:cNvPicPr>
            <a:picLocks noChangeAspect="1"/>
          </p:cNvPicPr>
          <p:nvPr/>
        </p:nvPicPr>
        <p:blipFill>
          <a:blip r:embed="rId2"/>
          <a:stretch>
            <a:fillRect/>
          </a:stretch>
        </p:blipFill>
        <p:spPr>
          <a:xfrm>
            <a:off x="7715250" y="5253038"/>
            <a:ext cx="1066800" cy="1095375"/>
          </a:xfrm>
          <a:prstGeom prst="rect">
            <a:avLst/>
          </a:prstGeom>
          <a:noFill/>
          <a:ln w="9525">
            <a:noFill/>
          </a:ln>
        </p:spPr>
      </p:pic>
      <p:pic>
        <p:nvPicPr>
          <p:cNvPr id="3" name="Đồ họa 2" descr="Vỗ tay"/>
          <p:cNvPicPr>
            <a:picLocks noChangeAspect="1"/>
          </p:cNvPicPr>
          <p:nvPr/>
        </p:nvPicPr>
        <p:blipFill>
          <a:blip r:embed="rId3"/>
          <a:stretch>
            <a:fillRect/>
          </a:stretch>
        </p:blipFill>
        <p:spPr>
          <a:xfrm>
            <a:off x="304800" y="3200400"/>
            <a:ext cx="700088" cy="700088"/>
          </a:xfrm>
          <a:prstGeom prst="rect">
            <a:avLst/>
          </a:prstGeom>
          <a:noFill/>
          <a:ln w="9525">
            <a:no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00000"/>
                                          </p:val>
                                        </p:tav>
                                        <p:tav tm="100000">
                                          <p:val>
                                            <p:fltVal val="1,000000"/>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000000"/>
                                          </p:val>
                                        </p:tav>
                                        <p:tav tm="100000">
                                          <p:val>
                                            <p:fltVal val="1,000000"/>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000000"/>
                                          </p:val>
                                        </p:tav>
                                        <p:tav tm="100000">
                                          <p:val>
                                            <p:fltVal val="1,000000"/>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000000"/>
                                          </p:val>
                                        </p:tav>
                                        <p:tav tm="100000">
                                          <p:val>
                                            <p:fltVal val="1,000000"/>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Rectangle 7"/>
          <p:cNvSpPr/>
          <p:nvPr/>
        </p:nvSpPr>
        <p:spPr>
          <a:xfrm>
            <a:off x="137160" y="45720"/>
            <a:ext cx="8915400" cy="461665"/>
          </a:xfrm>
          <a:prstGeom prst="rect">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rPr>
              <a:t>Bài</a:t>
            </a:r>
            <a:r>
              <a:rPr kumimoji="0" lang="en-US" sz="2400" b="1" i="0" u="none" strike="noStrike" kern="120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rPr>
              <a:t> 43: ẢNH CỦA MỘT VẬT TẠO BỞI THẤU KÍNH HỘI TỤ</a:t>
            </a:r>
            <a:endParaRPr kumimoji="0" lang="en-US" sz="2400" b="1" i="0" u="none" strike="noStrike" kern="120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endParaRPr>
          </a:p>
        </p:txBody>
      </p:sp>
      <p:sp>
        <p:nvSpPr>
          <p:cNvPr id="28675" name="Rectangle 77"/>
          <p:cNvSpPr/>
          <p:nvPr/>
        </p:nvSpPr>
        <p:spPr>
          <a:xfrm>
            <a:off x="457200" y="609600"/>
            <a:ext cx="4876800" cy="830263"/>
          </a:xfrm>
          <a:prstGeom prst="rect">
            <a:avLst/>
          </a:prstGeom>
          <a:noFill/>
          <a:ln w="9525">
            <a:noFill/>
          </a:ln>
        </p:spPr>
        <p:txBody>
          <a:bodyPr>
            <a:spAutoFit/>
          </a:bodyPr>
          <a:p>
            <a:pPr eaLnBrk="1" hangingPunct="1"/>
            <a:r>
              <a:rPr lang="en-US" altLang="en-US" sz="2400" b="1" dirty="0">
                <a:solidFill>
                  <a:srgbClr val="FF0000"/>
                </a:solidFill>
                <a:latin typeface="Times New Roman" panose="02020603050405020304" pitchFamily="18" charset="0"/>
                <a:cs typeface="Times New Roman" panose="02020603050405020304" pitchFamily="18" charset="0"/>
              </a:rPr>
              <a:t>I. Đặc điểm ảnh của một vật tạo bởi thấu kính hội tụ:</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sp>
        <p:nvSpPr>
          <p:cNvPr id="28676" name="Rectangle 77"/>
          <p:cNvSpPr/>
          <p:nvPr/>
        </p:nvSpPr>
        <p:spPr>
          <a:xfrm>
            <a:off x="273050" y="1371600"/>
            <a:ext cx="2241550" cy="461963"/>
          </a:xfrm>
          <a:prstGeom prst="rect">
            <a:avLst/>
          </a:prstGeom>
          <a:noFill/>
          <a:ln w="9525">
            <a:noFill/>
          </a:ln>
        </p:spPr>
        <p:txBody>
          <a:bodyPr wrap="none">
            <a:spAutoFit/>
          </a:bodyPr>
          <a:p>
            <a:pPr marL="457200" indent="-457200" algn="ctr" eaLnBrk="1" hangingPunct="1">
              <a:buFont typeface="Calibri" panose="020F0502020204030204" pitchFamily="34" charset="0"/>
              <a:buAutoNum type="arabicPeriod"/>
            </a:pPr>
            <a:r>
              <a:rPr lang="en-US" altLang="en-US" sz="2400" u="sng" dirty="0">
                <a:solidFill>
                  <a:srgbClr val="0000FF"/>
                </a:solidFill>
                <a:latin typeface="Times New Roman" panose="02020603050405020304" pitchFamily="18" charset="0"/>
                <a:cs typeface="Times New Roman" panose="02020603050405020304" pitchFamily="18" charset="0"/>
              </a:rPr>
              <a:t>Thí nghiệm:</a:t>
            </a:r>
            <a:endParaRPr lang="en-US" altLang="en-US" sz="2400" u="sng" dirty="0">
              <a:solidFill>
                <a:srgbClr val="0000FF"/>
              </a:solidFill>
              <a:latin typeface="Times New Roman" panose="02020603050405020304" pitchFamily="18" charset="0"/>
              <a:ea typeface="Times New Roman" panose="02020603050405020304" pitchFamily="18" charset="0"/>
            </a:endParaRPr>
          </a:p>
        </p:txBody>
      </p:sp>
      <p:sp>
        <p:nvSpPr>
          <p:cNvPr id="28677" name="TextBox 80"/>
          <p:cNvSpPr txBox="1"/>
          <p:nvPr/>
        </p:nvSpPr>
        <p:spPr>
          <a:xfrm>
            <a:off x="228600" y="1779588"/>
            <a:ext cx="6477000" cy="461962"/>
          </a:xfrm>
          <a:prstGeom prst="rect">
            <a:avLst/>
          </a:prstGeom>
          <a:noFill/>
          <a:ln w="9525">
            <a:noFill/>
          </a:ln>
        </p:spPr>
        <p:txBody>
          <a:bodyPr>
            <a:spAutoFit/>
          </a:bodyPr>
          <a:p>
            <a:pPr algn="just" eaLnBrk="1" hangingPunct="1"/>
            <a:r>
              <a:rPr lang="en-US" altLang="en-US" sz="2400" i="1" dirty="0">
                <a:solidFill>
                  <a:srgbClr val="C00000"/>
                </a:solidFill>
                <a:latin typeface="Times New Roman" panose="02020603050405020304" pitchFamily="18" charset="0"/>
                <a:cs typeface="Times New Roman" panose="02020603050405020304" pitchFamily="18" charset="0"/>
              </a:rPr>
              <a:t>a) </a:t>
            </a:r>
            <a:r>
              <a:rPr lang="en-US" altLang="en-US" sz="2400" i="1" u="sng" dirty="0">
                <a:solidFill>
                  <a:srgbClr val="C00000"/>
                </a:solidFill>
                <a:latin typeface="Times New Roman" panose="02020603050405020304" pitchFamily="18" charset="0"/>
                <a:cs typeface="Times New Roman" panose="02020603050405020304" pitchFamily="18" charset="0"/>
              </a:rPr>
              <a:t>Đặt vật ngo</a:t>
            </a:r>
            <a:r>
              <a:rPr lang="en-US" altLang="en-US" sz="2400" i="1" u="sng" dirty="0">
                <a:solidFill>
                  <a:srgbClr val="C00000"/>
                </a:solidFill>
                <a:latin typeface="Times New Roman" panose="02020603050405020304" pitchFamily="18" charset="0"/>
                <a:ea typeface="Times New Roman" panose="02020603050405020304" pitchFamily="18" charset="0"/>
              </a:rPr>
              <a:t>à</a:t>
            </a:r>
            <a:r>
              <a:rPr lang="en-US" altLang="en-US" sz="2400" i="1" u="sng" dirty="0">
                <a:solidFill>
                  <a:srgbClr val="C00000"/>
                </a:solidFill>
                <a:latin typeface="Times New Roman" panose="02020603050405020304" pitchFamily="18" charset="0"/>
                <a:cs typeface="Times New Roman" panose="02020603050405020304" pitchFamily="18" charset="0"/>
              </a:rPr>
              <a:t>i khoảng tiêu cự:</a:t>
            </a:r>
            <a:endParaRPr lang="en-US" altLang="en-US" sz="2400" i="1" u="sng" dirty="0">
              <a:solidFill>
                <a:srgbClr val="C00000"/>
              </a:solidFill>
              <a:latin typeface="Times New Roman" panose="02020603050405020304" pitchFamily="18" charset="0"/>
              <a:ea typeface="Times New Roman" panose="02020603050405020304" pitchFamily="18" charset="0"/>
            </a:endParaRPr>
          </a:p>
        </p:txBody>
      </p:sp>
      <p:sp>
        <p:nvSpPr>
          <p:cNvPr id="28678" name="TextBox 11"/>
          <p:cNvSpPr txBox="1"/>
          <p:nvPr/>
        </p:nvSpPr>
        <p:spPr>
          <a:xfrm>
            <a:off x="304800" y="2205038"/>
            <a:ext cx="6477000" cy="461962"/>
          </a:xfrm>
          <a:prstGeom prst="rect">
            <a:avLst/>
          </a:prstGeom>
          <a:noFill/>
          <a:ln w="9525">
            <a:noFill/>
          </a:ln>
        </p:spPr>
        <p:txBody>
          <a:bodyPr>
            <a:spAutoFit/>
          </a:bodyPr>
          <a:p>
            <a:pPr algn="just" eaLnBrk="1" hangingPunct="1">
              <a:buClr>
                <a:srgbClr val="FF0000"/>
              </a:buClr>
              <a:buFont typeface="Wingdings" panose="05000000000000000000" pitchFamily="2" charset="2"/>
              <a:buChar char="Ø"/>
            </a:pPr>
            <a:r>
              <a:rPr lang="en-US" altLang="en-US" sz="2400" dirty="0">
                <a:solidFill>
                  <a:srgbClr val="0000FF"/>
                </a:solidFill>
                <a:latin typeface="Times New Roman" panose="02020603050405020304" pitchFamily="18" charset="0"/>
                <a:cs typeface="Times New Roman" panose="02020603050405020304" pitchFamily="18" charset="0"/>
              </a:rPr>
              <a:t> Đặt vật ở rất xa thấu kính:</a:t>
            </a:r>
            <a:endParaRPr lang="en-US" altLang="en-US" sz="2400" dirty="0">
              <a:solidFill>
                <a:srgbClr val="0000FF"/>
              </a:solidFill>
              <a:latin typeface="Times New Roman" panose="02020603050405020304" pitchFamily="18" charset="0"/>
              <a:ea typeface="Times New Roman" panose="02020603050405020304" pitchFamily="18" charset="0"/>
            </a:endParaRPr>
          </a:p>
        </p:txBody>
      </p:sp>
      <p:cxnSp>
        <p:nvCxnSpPr>
          <p:cNvPr id="43" name="Straight Connector 42"/>
          <p:cNvCxnSpPr/>
          <p:nvPr/>
        </p:nvCxnSpPr>
        <p:spPr>
          <a:xfrm rot="5400000">
            <a:off x="2667000" y="3429000"/>
            <a:ext cx="5334000"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680" name="TextBox 10"/>
          <p:cNvSpPr txBox="1"/>
          <p:nvPr/>
        </p:nvSpPr>
        <p:spPr>
          <a:xfrm>
            <a:off x="457200" y="2667000"/>
            <a:ext cx="4724400" cy="830263"/>
          </a:xfrm>
          <a:prstGeom prst="rect">
            <a:avLst/>
          </a:prstGeom>
          <a:noFill/>
          <a:ln w="9525">
            <a:noFill/>
          </a:ln>
        </p:spPr>
        <p:txBody>
          <a:bodyPr>
            <a:spAutoFit/>
          </a:bodyPr>
          <a:p>
            <a:pPr algn="just" eaLnBrk="1" hangingPunct="1">
              <a:buClr>
                <a:srgbClr val="FF0000"/>
              </a:buClr>
              <a:buFont typeface="Wingdings" panose="05000000000000000000" pitchFamily="2" charset="2"/>
              <a:buChar char="v"/>
            </a:pPr>
            <a:r>
              <a:rPr lang="en-US" altLang="en-US" sz="2400" dirty="0">
                <a:solidFill>
                  <a:srgbClr val="0000FF"/>
                </a:solidFill>
                <a:latin typeface="Times New Roman" panose="02020603050405020304" pitchFamily="18" charset="0"/>
                <a:cs typeface="Times New Roman" panose="02020603050405020304" pitchFamily="18" charset="0"/>
              </a:rPr>
              <a:t> Đặt vật cách thấu kính một khoảng d &gt;2f:</a:t>
            </a:r>
            <a:endParaRPr lang="en-US" altLang="en-US" sz="2400" dirty="0">
              <a:solidFill>
                <a:srgbClr val="0000FF"/>
              </a:solidFill>
              <a:latin typeface="Times New Roman" panose="02020603050405020304" pitchFamily="18" charset="0"/>
              <a:ea typeface="Times New Roman" panose="02020603050405020304" pitchFamily="18" charset="0"/>
            </a:endParaRPr>
          </a:p>
        </p:txBody>
      </p:sp>
      <p:sp>
        <p:nvSpPr>
          <p:cNvPr id="28681" name="TextBox 13"/>
          <p:cNvSpPr txBox="1"/>
          <p:nvPr/>
        </p:nvSpPr>
        <p:spPr>
          <a:xfrm>
            <a:off x="457200" y="3429000"/>
            <a:ext cx="4800600" cy="830263"/>
          </a:xfrm>
          <a:prstGeom prst="rect">
            <a:avLst/>
          </a:prstGeom>
          <a:noFill/>
          <a:ln w="9525">
            <a:noFill/>
          </a:ln>
        </p:spPr>
        <p:txBody>
          <a:bodyPr>
            <a:spAutoFit/>
          </a:bodyPr>
          <a:p>
            <a:pPr algn="just" eaLnBrk="1" hangingPunct="1">
              <a:buClr>
                <a:srgbClr val="FF0000"/>
              </a:buClr>
              <a:buFont typeface="Wingdings" panose="05000000000000000000" pitchFamily="2" charset="2"/>
              <a:buChar char="v"/>
            </a:pPr>
            <a:r>
              <a:rPr lang="en-US" altLang="en-US" sz="2400" dirty="0">
                <a:solidFill>
                  <a:srgbClr val="0000FF"/>
                </a:solidFill>
                <a:latin typeface="Times New Roman" panose="02020603050405020304" pitchFamily="18" charset="0"/>
                <a:cs typeface="Times New Roman" panose="02020603050405020304" pitchFamily="18" charset="0"/>
              </a:rPr>
              <a:t> Đặt vật cách thấu kính một khoảng d = 2f:</a:t>
            </a:r>
            <a:endParaRPr lang="en-US" altLang="en-US" sz="2400" dirty="0">
              <a:solidFill>
                <a:srgbClr val="0000FF"/>
              </a:solidFill>
              <a:latin typeface="Times New Roman" panose="02020603050405020304" pitchFamily="18" charset="0"/>
              <a:ea typeface="Times New Roman" panose="02020603050405020304" pitchFamily="18" charset="0"/>
            </a:endParaRPr>
          </a:p>
        </p:txBody>
      </p:sp>
      <p:sp>
        <p:nvSpPr>
          <p:cNvPr id="28682" name="TextBox 15"/>
          <p:cNvSpPr txBox="1"/>
          <p:nvPr/>
        </p:nvSpPr>
        <p:spPr>
          <a:xfrm>
            <a:off x="381000" y="4114800"/>
            <a:ext cx="4876800" cy="830263"/>
          </a:xfrm>
          <a:prstGeom prst="rect">
            <a:avLst/>
          </a:prstGeom>
          <a:noFill/>
          <a:ln w="9525">
            <a:noFill/>
          </a:ln>
        </p:spPr>
        <p:txBody>
          <a:bodyPr>
            <a:spAutoFit/>
          </a:bodyPr>
          <a:p>
            <a:pPr algn="just" eaLnBrk="1" hangingPunct="1">
              <a:buClr>
                <a:srgbClr val="FF0000"/>
              </a:buClr>
              <a:buFont typeface="Wingdings" panose="05000000000000000000" pitchFamily="2" charset="2"/>
              <a:buChar char="v"/>
            </a:pPr>
            <a:r>
              <a:rPr lang="en-US" altLang="en-US" sz="2400" dirty="0">
                <a:solidFill>
                  <a:srgbClr val="0000FF"/>
                </a:solidFill>
                <a:latin typeface="Times New Roman" panose="02020603050405020304" pitchFamily="18" charset="0"/>
                <a:cs typeface="Times New Roman" panose="02020603050405020304" pitchFamily="18" charset="0"/>
              </a:rPr>
              <a:t> Dịch chuyển vật lại gần thấu kính cách thấu kính một khoảng f &lt; d &lt; 2f:</a:t>
            </a:r>
            <a:endParaRPr lang="en-US" altLang="en-US" sz="2400" dirty="0">
              <a:solidFill>
                <a:srgbClr val="0000FF"/>
              </a:solidFill>
              <a:latin typeface="Times New Roman" panose="02020603050405020304" pitchFamily="18" charset="0"/>
              <a:ea typeface="Times New Roman" panose="02020603050405020304" pitchFamily="18" charset="0"/>
            </a:endParaRPr>
          </a:p>
        </p:txBody>
      </p:sp>
      <p:sp>
        <p:nvSpPr>
          <p:cNvPr id="28683" name="TextBox 12"/>
          <p:cNvSpPr txBox="1"/>
          <p:nvPr/>
        </p:nvSpPr>
        <p:spPr>
          <a:xfrm>
            <a:off x="533400" y="5257800"/>
            <a:ext cx="2895600" cy="369888"/>
          </a:xfrm>
          <a:prstGeom prst="rect">
            <a:avLst/>
          </a:prstGeom>
          <a:noFill/>
          <a:ln w="9525">
            <a:noFill/>
          </a:ln>
        </p:spPr>
        <p:txBody>
          <a:bodyPr>
            <a:spAutoFit/>
          </a:bodyPr>
          <a:p>
            <a:endParaRPr dirty="0">
              <a:latin typeface="Arial" panose="020B0604020202020204" pitchFamily="34" charset="0"/>
            </a:endParaRPr>
          </a:p>
        </p:txBody>
      </p:sp>
      <p:sp>
        <p:nvSpPr>
          <p:cNvPr id="28684" name="TextBox 16"/>
          <p:cNvSpPr txBox="1"/>
          <p:nvPr/>
        </p:nvSpPr>
        <p:spPr>
          <a:xfrm>
            <a:off x="533400" y="4953000"/>
            <a:ext cx="4953000" cy="830263"/>
          </a:xfrm>
          <a:prstGeom prst="rect">
            <a:avLst/>
          </a:prstGeom>
          <a:noFill/>
          <a:ln w="9525">
            <a:noFill/>
          </a:ln>
        </p:spPr>
        <p:txBody>
          <a:bodyPr>
            <a:spAutoFit/>
          </a:bodyPr>
          <a:p>
            <a:r>
              <a:rPr sz="2400" dirty="0">
                <a:solidFill>
                  <a:srgbClr val="C00000"/>
                </a:solidFill>
                <a:latin typeface="Times New Roman" panose="02020603050405020304" pitchFamily="18" charset="0"/>
                <a:cs typeface="Times New Roman" panose="02020603050405020304" pitchFamily="18" charset="0"/>
              </a:rPr>
              <a:t>- </a:t>
            </a:r>
            <a:r>
              <a:rPr lang="vi-VN" altLang="x-none" sz="2400" dirty="0">
                <a:solidFill>
                  <a:srgbClr val="C00000"/>
                </a:solidFill>
                <a:latin typeface="Times New Roman" panose="02020603050405020304" pitchFamily="18" charset="0"/>
                <a:cs typeface="Times New Roman" panose="02020603050405020304" pitchFamily="18" charset="0"/>
              </a:rPr>
              <a:t>Ảnh thật, ngược chiều với vật, </a:t>
            </a:r>
            <a:r>
              <a:rPr sz="2400" dirty="0">
                <a:solidFill>
                  <a:srgbClr val="C00000"/>
                </a:solidFill>
                <a:latin typeface="Times New Roman" panose="02020603050405020304" pitchFamily="18" charset="0"/>
                <a:cs typeface="Times New Roman" panose="02020603050405020304" pitchFamily="18" charset="0"/>
              </a:rPr>
              <a:t>lớn </a:t>
            </a:r>
            <a:r>
              <a:rPr lang="vi-VN" altLang="x-none" sz="2400" dirty="0">
                <a:solidFill>
                  <a:srgbClr val="C00000"/>
                </a:solidFill>
                <a:latin typeface="Times New Roman" panose="02020603050405020304" pitchFamily="18" charset="0"/>
                <a:cs typeface="Times New Roman" panose="02020603050405020304" pitchFamily="18" charset="0"/>
              </a:rPr>
              <a:t>hơn vật</a:t>
            </a:r>
            <a:endParaRPr sz="2400" dirty="0">
              <a:latin typeface="Arial" panose="020B0604020202020204" pitchFamily="34" charset="0"/>
            </a:endParaRPr>
          </a:p>
        </p:txBody>
      </p:sp>
      <p:sp>
        <p:nvSpPr>
          <p:cNvPr id="19" name="TextBox 80"/>
          <p:cNvSpPr txBox="1"/>
          <p:nvPr/>
        </p:nvSpPr>
        <p:spPr>
          <a:xfrm>
            <a:off x="457200" y="5638800"/>
            <a:ext cx="6477000" cy="461963"/>
          </a:xfrm>
          <a:prstGeom prst="rect">
            <a:avLst/>
          </a:prstGeom>
          <a:noFill/>
          <a:ln w="9525">
            <a:noFill/>
          </a:ln>
        </p:spPr>
        <p:txBody>
          <a:bodyPr>
            <a:spAutoFit/>
          </a:bodyPr>
          <a:p>
            <a:pPr algn="just" eaLnBrk="1" hangingPunct="1"/>
            <a:r>
              <a:rPr lang="en-US" altLang="en-US" sz="2400" i="1" dirty="0">
                <a:solidFill>
                  <a:srgbClr val="C00000"/>
                </a:solidFill>
                <a:latin typeface="Times New Roman" panose="02020603050405020304" pitchFamily="18" charset="0"/>
                <a:cs typeface="Times New Roman" panose="02020603050405020304" pitchFamily="18" charset="0"/>
              </a:rPr>
              <a:t>b) </a:t>
            </a:r>
            <a:r>
              <a:rPr lang="en-US" altLang="en-US" sz="2400" i="1" u="sng" dirty="0">
                <a:solidFill>
                  <a:srgbClr val="C00000"/>
                </a:solidFill>
                <a:latin typeface="Times New Roman" panose="02020603050405020304" pitchFamily="18" charset="0"/>
                <a:cs typeface="Times New Roman" panose="02020603050405020304" pitchFamily="18" charset="0"/>
              </a:rPr>
              <a:t>Đặt vật trong khoảng tiêu cự:</a:t>
            </a:r>
            <a:endParaRPr lang="en-US" altLang="en-US" sz="2400" i="1" u="sng" dirty="0">
              <a:solidFill>
                <a:srgbClr val="C00000"/>
              </a:solidFill>
              <a:latin typeface="Times New Roman" panose="02020603050405020304" pitchFamily="18" charset="0"/>
              <a:ea typeface="Times New Roman" panose="02020603050405020304" pitchFamily="18"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extBox 5"/>
          <p:cNvSpPr txBox="1"/>
          <p:nvPr/>
        </p:nvSpPr>
        <p:spPr>
          <a:xfrm>
            <a:off x="609600" y="685800"/>
            <a:ext cx="5943600" cy="830263"/>
          </a:xfrm>
          <a:prstGeom prst="rect">
            <a:avLst/>
          </a:prstGeom>
          <a:noFill/>
          <a:ln w="9525">
            <a:noFill/>
          </a:ln>
        </p:spPr>
        <p:txBody>
          <a:bodyPr>
            <a:spAutoFit/>
          </a:bodyPr>
          <a:p>
            <a:pPr algn="just" eaLnBrk="1" hangingPunct="1">
              <a:buClr>
                <a:srgbClr val="FF0000"/>
              </a:buClr>
              <a:buFont typeface="Wingdings" panose="05000000000000000000" pitchFamily="2" charset="2"/>
              <a:buChar char="v"/>
            </a:pPr>
            <a:r>
              <a:rPr lang="en-US" altLang="en-US" sz="2400" dirty="0">
                <a:solidFill>
                  <a:srgbClr val="0000FF"/>
                </a:solidFill>
                <a:latin typeface="Times New Roman" panose="02020603050405020304" pitchFamily="18" charset="0"/>
                <a:cs typeface="Times New Roman" panose="02020603050405020304" pitchFamily="18" charset="0"/>
              </a:rPr>
              <a:t> Dịch chuyển vật lại gần thấu kính cách thấu kính một khoảng d &lt; f:</a:t>
            </a:r>
            <a:endParaRPr lang="en-US" altLang="en-US" sz="2400" dirty="0">
              <a:solidFill>
                <a:srgbClr val="0000FF"/>
              </a:solidFill>
              <a:latin typeface="Times New Roman" panose="02020603050405020304" pitchFamily="18" charset="0"/>
              <a:ea typeface="Times New Roman" panose="02020603050405020304" pitchFamily="18" charset="0"/>
            </a:endParaRPr>
          </a:p>
        </p:txBody>
      </p:sp>
      <p:sp>
        <p:nvSpPr>
          <p:cNvPr id="7" name="Text Box 12"/>
          <p:cNvSpPr txBox="1">
            <a:spLocks noChangeArrowheads="1"/>
          </p:cNvSpPr>
          <p:nvPr/>
        </p:nvSpPr>
        <p:spPr bwMode="auto">
          <a:xfrm>
            <a:off x="152400" y="5486400"/>
            <a:ext cx="8763000" cy="83026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lang="vi-VN" altLang="x-none" sz="2400" dirty="0">
                <a:solidFill>
                  <a:srgbClr val="C00000"/>
                </a:solidFill>
                <a:latin typeface="Verdana" panose="020B0604030504040204" pitchFamily="34" charset="0"/>
              </a:rPr>
              <a:t> </a:t>
            </a:r>
            <a:r>
              <a:rPr lang="vi-VN" altLang="x-none" sz="2400" dirty="0">
                <a:solidFill>
                  <a:srgbClr val="0000FF"/>
                </a:solidFill>
                <a:latin typeface="Verdana" panose="020B0604030504040204" pitchFamily="34" charset="0"/>
                <a:sym typeface="Wingdings" panose="05000000000000000000" pitchFamily="2" charset="2"/>
              </a:rPr>
              <a:t></a:t>
            </a:r>
            <a:r>
              <a:rPr sz="2400" dirty="0">
                <a:solidFill>
                  <a:srgbClr val="0000FF"/>
                </a:solidFill>
                <a:latin typeface="Verdana" panose="020B0604030504040204" pitchFamily="34" charset="0"/>
                <a:sym typeface="Wingdings" panose="05000000000000000000" pitchFamily="2" charset="2"/>
              </a:rPr>
              <a:t> </a:t>
            </a:r>
            <a:r>
              <a:rPr lang="vi-VN" altLang="x-none" sz="2400" dirty="0">
                <a:solidFill>
                  <a:srgbClr val="C00000"/>
                </a:solidFill>
                <a:latin typeface="Verdana" panose="020B0604030504040204" pitchFamily="34" charset="0"/>
              </a:rPr>
              <a:t>Ảnh </a:t>
            </a:r>
            <a:r>
              <a:rPr sz="2400" dirty="0">
                <a:solidFill>
                  <a:srgbClr val="C00000"/>
                </a:solidFill>
                <a:latin typeface="Times New Roman" panose="02020603050405020304" pitchFamily="18" charset="0"/>
                <a:cs typeface="Times New Roman" panose="02020603050405020304" pitchFamily="18" charset="0"/>
              </a:rPr>
              <a:t>không hứng được trên m</a:t>
            </a:r>
            <a:r>
              <a:rPr sz="2400" dirty="0">
                <a:solidFill>
                  <a:srgbClr val="C00000"/>
                </a:solidFill>
                <a:latin typeface="Times New Roman" panose="02020603050405020304" pitchFamily="18" charset="0"/>
                <a:ea typeface="Times New Roman" panose="02020603050405020304" pitchFamily="18" charset="0"/>
              </a:rPr>
              <a:t>à</a:t>
            </a:r>
            <a:r>
              <a:rPr sz="2400" dirty="0">
                <a:solidFill>
                  <a:srgbClr val="C00000"/>
                </a:solidFill>
                <a:latin typeface="Times New Roman" panose="02020603050405020304" pitchFamily="18" charset="0"/>
                <a:cs typeface="Times New Roman" panose="02020603050405020304" pitchFamily="18" charset="0"/>
              </a:rPr>
              <a:t>n, ảnh n</a:t>
            </a:r>
            <a:r>
              <a:rPr sz="2400" dirty="0">
                <a:solidFill>
                  <a:srgbClr val="C00000"/>
                </a:solidFill>
                <a:latin typeface="Times New Roman" panose="02020603050405020304" pitchFamily="18" charset="0"/>
                <a:ea typeface="Times New Roman" panose="02020603050405020304" pitchFamily="18" charset="0"/>
              </a:rPr>
              <a:t>à</a:t>
            </a:r>
            <a:r>
              <a:rPr sz="2400" dirty="0">
                <a:solidFill>
                  <a:srgbClr val="C00000"/>
                </a:solidFill>
                <a:latin typeface="Times New Roman" panose="02020603050405020304" pitchFamily="18" charset="0"/>
                <a:cs typeface="Times New Roman" panose="02020603050405020304" pitchFamily="18" charset="0"/>
              </a:rPr>
              <a:t>y l</a:t>
            </a:r>
            <a:r>
              <a:rPr sz="2400" dirty="0">
                <a:solidFill>
                  <a:srgbClr val="C00000"/>
                </a:solidFill>
                <a:latin typeface="Times New Roman" panose="02020603050405020304" pitchFamily="18" charset="0"/>
                <a:ea typeface="Times New Roman" panose="02020603050405020304" pitchFamily="18" charset="0"/>
              </a:rPr>
              <a:t>à</a:t>
            </a:r>
            <a:r>
              <a:rPr sz="2400" dirty="0">
                <a:solidFill>
                  <a:srgbClr val="C00000"/>
                </a:solidFill>
                <a:latin typeface="Times New Roman" panose="02020603050405020304" pitchFamily="18" charset="0"/>
                <a:cs typeface="Times New Roman" panose="02020603050405020304" pitchFamily="18" charset="0"/>
              </a:rPr>
              <a:t> ảnh ảo, cùng chiều với vật v</a:t>
            </a:r>
            <a:r>
              <a:rPr sz="2400" dirty="0">
                <a:solidFill>
                  <a:srgbClr val="C00000"/>
                </a:solidFill>
                <a:latin typeface="Times New Roman" panose="02020603050405020304" pitchFamily="18" charset="0"/>
                <a:ea typeface="Times New Roman" panose="02020603050405020304" pitchFamily="18" charset="0"/>
              </a:rPr>
              <a:t>à</a:t>
            </a:r>
            <a:r>
              <a:rPr sz="2400" dirty="0">
                <a:solidFill>
                  <a:srgbClr val="C00000"/>
                </a:solidFill>
                <a:latin typeface="Times New Roman" panose="02020603050405020304" pitchFamily="18" charset="0"/>
                <a:cs typeface="Times New Roman" panose="02020603050405020304" pitchFamily="18" charset="0"/>
              </a:rPr>
              <a:t> lớn hơn vật.</a:t>
            </a:r>
            <a:endParaRPr lang="vi-VN" altLang="x-none" sz="2400" dirty="0">
              <a:solidFill>
                <a:srgbClr val="C00000"/>
              </a:solidFill>
              <a:latin typeface="Times New Roman" panose="02020603050405020304" pitchFamily="18" charset="0"/>
              <a:ea typeface="Times New Roman" panose="02020603050405020304" pitchFamily="18" charset="0"/>
            </a:endParaRPr>
          </a:p>
        </p:txBody>
      </p:sp>
      <p:sp>
        <p:nvSpPr>
          <p:cNvPr id="29700" name="AutoShape 3"/>
          <p:cNvSpPr/>
          <p:nvPr/>
        </p:nvSpPr>
        <p:spPr>
          <a:xfrm rot="-5400000">
            <a:off x="3203575" y="2308225"/>
            <a:ext cx="1981200" cy="1371600"/>
          </a:xfrm>
          <a:prstGeom prst="parallelogram">
            <a:avLst>
              <a:gd name="adj" fmla="val 36111"/>
            </a:avLst>
          </a:prstGeom>
          <a:solidFill>
            <a:schemeClr val="accent1"/>
          </a:solidFill>
          <a:ln w="9525" cap="flat" cmpd="sng">
            <a:solidFill>
              <a:schemeClr val="tx1"/>
            </a:solidFill>
            <a:prstDash val="solid"/>
            <a:miter/>
            <a:headEnd type="none" w="med" len="med"/>
            <a:tailEnd type="none" w="med" len="med"/>
          </a:ln>
        </p:spPr>
        <p:txBody>
          <a:bodyPr wrap="none" anchor="ctr" anchorCtr="0"/>
          <a:p>
            <a:pPr eaLnBrk="1" hangingPunct="1"/>
            <a:endParaRPr lang="en-US" altLang="en-US" dirty="0">
              <a:latin typeface="Arial" panose="020B0604020202020204" pitchFamily="34" charset="0"/>
            </a:endParaRPr>
          </a:p>
        </p:txBody>
      </p:sp>
      <p:sp>
        <p:nvSpPr>
          <p:cNvPr id="11" name="Line 4"/>
          <p:cNvSpPr>
            <a:spLocks noChangeShapeType="1"/>
          </p:cNvSpPr>
          <p:nvPr/>
        </p:nvSpPr>
        <p:spPr bwMode="auto">
          <a:xfrm>
            <a:off x="4117975" y="3756025"/>
            <a:ext cx="0" cy="1143000"/>
          </a:xfrm>
          <a:prstGeom prst="line">
            <a:avLst/>
          </a:prstGeom>
        </p:spPr>
        <p:style>
          <a:lnRef idx="2">
            <a:schemeClr val="dk1"/>
          </a:lnRef>
          <a:fillRef idx="0">
            <a:schemeClr val="dk1"/>
          </a:fillRef>
          <a:effectRef idx="1">
            <a:schemeClr val="dk1"/>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 name="Group 29"/>
          <p:cNvGrpSpPr/>
          <p:nvPr/>
        </p:nvGrpSpPr>
        <p:grpSpPr>
          <a:xfrm>
            <a:off x="6251575" y="1371600"/>
            <a:ext cx="2133600" cy="3581400"/>
            <a:chOff x="3888" y="816"/>
            <a:chExt cx="1344" cy="2256"/>
          </a:xfrm>
        </p:grpSpPr>
        <p:sp>
          <p:nvSpPr>
            <p:cNvPr id="13" name="AutoShape 2"/>
            <p:cNvSpPr>
              <a:spLocks noChangeArrowheads="1"/>
            </p:cNvSpPr>
            <p:nvPr/>
          </p:nvSpPr>
          <p:spPr bwMode="auto">
            <a:xfrm rot="5400000">
              <a:off x="3792" y="912"/>
              <a:ext cx="1536" cy="1344"/>
            </a:xfrm>
            <a:prstGeom prst="flowChartInputOutput">
              <a:avLst/>
            </a:prstGeom>
            <a:gradFill rotWithShape="1">
              <a:gsLst>
                <a:gs pos="0">
                  <a:schemeClr val="bg1">
                    <a:gamma/>
                    <a:shade val="89020"/>
                    <a:invGamma/>
                  </a:schemeClr>
                </a:gs>
                <a:gs pos="100000">
                  <a:schemeClr val="bg1"/>
                </a:gs>
              </a:gsLst>
              <a:lin ang="0" scaled="1"/>
            </a:gra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4" name="Line 5"/>
            <p:cNvSpPr>
              <a:spLocks noChangeShapeType="1"/>
            </p:cNvSpPr>
            <p:nvPr/>
          </p:nvSpPr>
          <p:spPr bwMode="auto">
            <a:xfrm>
              <a:off x="4512" y="2208"/>
              <a:ext cx="0" cy="864"/>
            </a:xfrm>
            <a:prstGeom prst="line">
              <a:avLst/>
            </a:prstGeom>
          </p:spPr>
          <p:style>
            <a:lnRef idx="2">
              <a:schemeClr val="dk1"/>
            </a:lnRef>
            <a:fillRef idx="0">
              <a:schemeClr val="dk1"/>
            </a:fillRef>
            <a:effectRef idx="1">
              <a:schemeClr val="dk1"/>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9703" name="Line 6"/>
          <p:cNvSpPr/>
          <p:nvPr/>
        </p:nvSpPr>
        <p:spPr>
          <a:xfrm>
            <a:off x="536575" y="4949825"/>
            <a:ext cx="8229600" cy="0"/>
          </a:xfrm>
          <a:prstGeom prst="line">
            <a:avLst/>
          </a:prstGeom>
          <a:ln w="9525" cap="flat" cmpd="sng">
            <a:solidFill>
              <a:srgbClr val="FFFF99"/>
            </a:solidFill>
            <a:prstDash val="solid"/>
            <a:headEnd type="none" w="med" len="med"/>
            <a:tailEnd type="none" w="med" len="med"/>
          </a:ln>
          <a:scene3d>
            <a:camera prst="legacyObliqueTopLeft">
              <a:rot lat="0" lon="0" rev="0"/>
            </a:camera>
            <a:lightRig rig="legacyFlat3" dir="t"/>
          </a:scene3d>
          <a:sp3d extrusionH="430200" prstMaterial="legacyMatte">
            <a:bevelT w="13500" h="13500" prst="angle"/>
            <a:bevelB w="13500" h="13500" prst="angle"/>
            <a:extrusionClr>
              <a:srgbClr val="FFFF99"/>
            </a:extrusionClr>
          </a:sp3d>
        </p:spPr>
      </p:sp>
      <p:sp>
        <p:nvSpPr>
          <p:cNvPr id="29704" name="Oval 7"/>
          <p:cNvSpPr/>
          <p:nvPr/>
        </p:nvSpPr>
        <p:spPr>
          <a:xfrm rot="2834016">
            <a:off x="3663950" y="2608263"/>
            <a:ext cx="963613" cy="666750"/>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eaLnBrk="1" hangingPunct="1"/>
            <a:endParaRPr lang="en-US" altLang="en-US" dirty="0">
              <a:latin typeface="Arial" panose="020B0604020202020204" pitchFamily="34" charset="0"/>
            </a:endParaRPr>
          </a:p>
        </p:txBody>
      </p:sp>
      <p:sp>
        <p:nvSpPr>
          <p:cNvPr id="29705" name="Text Box 15"/>
          <p:cNvSpPr txBox="1"/>
          <p:nvPr/>
        </p:nvSpPr>
        <p:spPr>
          <a:xfrm>
            <a:off x="2682875" y="2257425"/>
            <a:ext cx="444500" cy="815975"/>
          </a:xfrm>
          <a:prstGeom prst="rect">
            <a:avLst/>
          </a:prstGeom>
          <a:noFill/>
          <a:ln w="9525">
            <a:noFill/>
          </a:ln>
        </p:spPr>
        <p:txBody>
          <a:bodyPr>
            <a:spAutoFit/>
          </a:bodyPr>
          <a:p>
            <a:pPr eaLnBrk="1" hangingPunct="1">
              <a:spcBef>
                <a:spcPct val="50000"/>
              </a:spcBef>
            </a:pPr>
            <a:r>
              <a:rPr lang="en-US" altLang="en-US" sz="2000" dirty="0">
                <a:latin typeface="Times New Roman" panose="02020603050405020304" pitchFamily="18" charset="0"/>
                <a:cs typeface="Times New Roman" panose="02020603050405020304" pitchFamily="18" charset="0"/>
                <a:sym typeface="Wingdings" panose="05000000000000000000" pitchFamily="2" charset="2"/>
              </a:rPr>
              <a:t>F</a:t>
            </a:r>
            <a:endParaRPr lang="en-US" altLang="en-US" sz="2000" dirty="0">
              <a:latin typeface="Times New Roman" panose="02020603050405020304" pitchFamily="18" charset="0"/>
              <a:cs typeface="Times New Roman" panose="02020603050405020304" pitchFamily="18" charset="0"/>
              <a:sym typeface="Wingdings" panose="05000000000000000000" pitchFamily="2" charset="2"/>
            </a:endParaRPr>
          </a:p>
          <a:p>
            <a:pPr eaLnBrk="1" hangingPunct="1">
              <a:spcBef>
                <a:spcPct val="50000"/>
              </a:spcBef>
            </a:pPr>
            <a:r>
              <a:rPr lang="en-US" altLang="en-US" dirty="0">
                <a:latin typeface="Times New Roman" panose="02020603050405020304" pitchFamily="18" charset="0"/>
                <a:cs typeface="Times New Roman" panose="02020603050405020304" pitchFamily="18" charset="0"/>
                <a:sym typeface="Wingdings" panose="05000000000000000000" pitchFamily="2" charset="2"/>
              </a:rPr>
              <a:t></a:t>
            </a:r>
            <a:endParaRPr lang="en-US" altLang="en-US" dirty="0">
              <a:latin typeface="Times New Roman" panose="02020603050405020304" pitchFamily="18" charset="0"/>
              <a:ea typeface="Times New Roman" panose="02020603050405020304" pitchFamily="18" charset="0"/>
              <a:sym typeface="Wingdings" panose="05000000000000000000" pitchFamily="2" charset="2"/>
            </a:endParaRPr>
          </a:p>
        </p:txBody>
      </p:sp>
      <p:sp>
        <p:nvSpPr>
          <p:cNvPr id="29706" name="Line 16"/>
          <p:cNvSpPr/>
          <p:nvPr/>
        </p:nvSpPr>
        <p:spPr>
          <a:xfrm>
            <a:off x="2822575" y="5260975"/>
            <a:ext cx="1295400" cy="0"/>
          </a:xfrm>
          <a:prstGeom prst="line">
            <a:avLst/>
          </a:prstGeom>
          <a:ln w="9525" cap="flat" cmpd="sng">
            <a:solidFill>
              <a:schemeClr val="tx1"/>
            </a:solidFill>
            <a:prstDash val="solid"/>
            <a:headEnd type="triangle" w="med" len="med"/>
            <a:tailEnd type="triangle" w="med" len="med"/>
          </a:ln>
        </p:spPr>
      </p:sp>
      <p:sp>
        <p:nvSpPr>
          <p:cNvPr id="29707" name="Text Box 17"/>
          <p:cNvSpPr txBox="1"/>
          <p:nvPr/>
        </p:nvSpPr>
        <p:spPr>
          <a:xfrm>
            <a:off x="3279775" y="4948238"/>
            <a:ext cx="381000" cy="400050"/>
          </a:xfrm>
          <a:prstGeom prst="rect">
            <a:avLst/>
          </a:prstGeom>
          <a:noFill/>
          <a:ln w="9525">
            <a:noFill/>
          </a:ln>
        </p:spPr>
        <p:txBody>
          <a:bodyPr>
            <a:spAutoFit/>
          </a:bodyPr>
          <a:p>
            <a:pPr eaLnBrk="1" hangingPunct="1">
              <a:spcBef>
                <a:spcPct val="50000"/>
              </a:spcBef>
            </a:pPr>
            <a:r>
              <a:rPr lang="en-US" altLang="en-US" sz="2000" dirty="0">
                <a:latin typeface="Times New Roman" panose="02020603050405020304" pitchFamily="18" charset="0"/>
                <a:cs typeface="Times New Roman" panose="02020603050405020304" pitchFamily="18" charset="0"/>
              </a:rPr>
              <a:t>f</a:t>
            </a:r>
            <a:endParaRPr lang="en-US" altLang="en-US" sz="2000" dirty="0">
              <a:latin typeface="Times New Roman" panose="02020603050405020304" pitchFamily="18" charset="0"/>
              <a:ea typeface="Times New Roman" panose="02020603050405020304" pitchFamily="18" charset="0"/>
            </a:endParaRPr>
          </a:p>
        </p:txBody>
      </p:sp>
      <p:sp>
        <p:nvSpPr>
          <p:cNvPr id="20" name="Line 18"/>
          <p:cNvSpPr/>
          <p:nvPr/>
        </p:nvSpPr>
        <p:spPr>
          <a:xfrm>
            <a:off x="3203575" y="5051425"/>
            <a:ext cx="914400" cy="0"/>
          </a:xfrm>
          <a:prstGeom prst="line">
            <a:avLst/>
          </a:prstGeom>
          <a:ln w="9525" cap="flat" cmpd="sng">
            <a:solidFill>
              <a:schemeClr val="tx1"/>
            </a:solidFill>
            <a:prstDash val="solid"/>
            <a:headEnd type="triangle" w="med" len="med"/>
            <a:tailEnd type="triangle" w="med" len="med"/>
          </a:ln>
        </p:spPr>
      </p:sp>
      <p:sp>
        <p:nvSpPr>
          <p:cNvPr id="21" name="Text Box 19"/>
          <p:cNvSpPr txBox="1"/>
          <p:nvPr/>
        </p:nvSpPr>
        <p:spPr>
          <a:xfrm>
            <a:off x="3508375" y="4711700"/>
            <a:ext cx="381000" cy="400050"/>
          </a:xfrm>
          <a:prstGeom prst="rect">
            <a:avLst/>
          </a:prstGeom>
          <a:noFill/>
          <a:ln w="9525">
            <a:noFill/>
          </a:ln>
        </p:spPr>
        <p:txBody>
          <a:bodyPr>
            <a:spAutoFit/>
          </a:bodyPr>
          <a:p>
            <a:pPr eaLnBrk="1" hangingPunct="1">
              <a:spcBef>
                <a:spcPct val="50000"/>
              </a:spcBef>
            </a:pPr>
            <a:r>
              <a:rPr lang="en-US" altLang="en-US" sz="2000" dirty="0">
                <a:latin typeface="Times New Roman" panose="02020603050405020304" pitchFamily="18" charset="0"/>
                <a:cs typeface="Times New Roman" panose="02020603050405020304" pitchFamily="18" charset="0"/>
              </a:rPr>
              <a:t>d</a:t>
            </a:r>
            <a:endParaRPr lang="en-US" altLang="en-US" sz="2000" dirty="0">
              <a:latin typeface="Times New Roman" panose="02020603050405020304" pitchFamily="18" charset="0"/>
              <a:ea typeface="Times New Roman" panose="02020603050405020304" pitchFamily="18" charset="0"/>
            </a:endParaRPr>
          </a:p>
        </p:txBody>
      </p:sp>
      <p:grpSp>
        <p:nvGrpSpPr>
          <p:cNvPr id="3" name="Group 23"/>
          <p:cNvGrpSpPr/>
          <p:nvPr/>
        </p:nvGrpSpPr>
        <p:grpSpPr>
          <a:xfrm>
            <a:off x="841375" y="2460625"/>
            <a:ext cx="457200" cy="2455863"/>
            <a:chOff x="4800" y="1536"/>
            <a:chExt cx="170" cy="1019"/>
          </a:xfrm>
        </p:grpSpPr>
        <p:sp>
          <p:nvSpPr>
            <p:cNvPr id="29724" name="Freeform 24"/>
            <p:cNvSpPr>
              <a:spLocks noChangeAspect="1"/>
            </p:cNvSpPr>
            <p:nvPr/>
          </p:nvSpPr>
          <p:spPr>
            <a:xfrm rot="5700000">
              <a:off x="4680" y="1663"/>
              <a:ext cx="417" cy="162"/>
            </a:xfrm>
            <a:custGeom>
              <a:avLst/>
              <a:gdLst>
                <a:gd name="txL" fmla="*/ 0 w 8000"/>
                <a:gd name="txT" fmla="*/ 0 h 3154"/>
                <a:gd name="txR" fmla="*/ 8000 w 8000"/>
                <a:gd name="txB" fmla="*/ 3154 h 3154"/>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tileRect/>
            </a:gradFill>
            <a:ln w="9525">
              <a:noFill/>
            </a:ln>
          </p:spPr>
          <p:txBody>
            <a:bodyPr/>
            <a:p>
              <a:endParaRPr dirty="0">
                <a:latin typeface="Arial" panose="020B0604020202020204" pitchFamily="34" charset="0"/>
              </a:endParaRPr>
            </a:p>
          </p:txBody>
        </p:sp>
        <p:grpSp>
          <p:nvGrpSpPr>
            <p:cNvPr id="29725" name="Group 25"/>
            <p:cNvGrpSpPr/>
            <p:nvPr/>
          </p:nvGrpSpPr>
          <p:grpSpPr>
            <a:xfrm>
              <a:off x="4800" y="1728"/>
              <a:ext cx="162" cy="827"/>
              <a:chOff x="4800" y="1730"/>
              <a:chExt cx="162" cy="827"/>
            </a:xfrm>
          </p:grpSpPr>
          <p:sp>
            <p:nvSpPr>
              <p:cNvPr id="29726" name="Freeform 26"/>
              <p:cNvSpPr>
                <a:spLocks noChangeAspect="1"/>
              </p:cNvSpPr>
              <p:nvPr/>
            </p:nvSpPr>
            <p:spPr>
              <a:xfrm rot="5700000">
                <a:off x="4776" y="1797"/>
                <a:ext cx="221" cy="86"/>
              </a:xfrm>
              <a:custGeom>
                <a:avLst/>
                <a:gdLst>
                  <a:gd name="txL" fmla="*/ 0 w 8000"/>
                  <a:gd name="txT" fmla="*/ 0 h 3154"/>
                  <a:gd name="txR" fmla="*/ 8000 w 8000"/>
                  <a:gd name="txB" fmla="*/ 3154 h 3154"/>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tileRect/>
              </a:gradFill>
              <a:ln w="9525">
                <a:noFill/>
              </a:ln>
            </p:spPr>
            <p:txBody>
              <a:bodyPr/>
              <a:p>
                <a:endParaRPr dirty="0">
                  <a:latin typeface="Arial" panose="020B0604020202020204" pitchFamily="34" charset="0"/>
                </a:endParaRPr>
              </a:p>
            </p:txBody>
          </p:sp>
          <p:sp>
            <p:nvSpPr>
              <p:cNvPr id="29727" name="Rectangle 27"/>
              <p:cNvSpPr>
                <a:spLocks noChangeAspect="1"/>
              </p:cNvSpPr>
              <p:nvPr/>
            </p:nvSpPr>
            <p:spPr>
              <a:xfrm>
                <a:off x="4872" y="1895"/>
                <a:ext cx="14" cy="96"/>
              </a:xfrm>
              <a:prstGeom prst="rect">
                <a:avLst/>
              </a:prstGeom>
              <a:gradFill rotWithShape="0">
                <a:gsLst>
                  <a:gs pos="0">
                    <a:srgbClr val="000000"/>
                  </a:gs>
                  <a:gs pos="100000">
                    <a:srgbClr val="FFFFCC"/>
                  </a:gs>
                </a:gsLst>
                <a:lin ang="5400000" scaled="1"/>
                <a:tileRect/>
              </a:gradFill>
              <a:ln w="9525" cap="flat" cmpd="sng">
                <a:solidFill>
                  <a:srgbClr val="000000"/>
                </a:solidFill>
                <a:prstDash val="solid"/>
                <a:miter/>
                <a:headEnd type="none" w="med" len="med"/>
                <a:tailEnd type="none" w="med" len="med"/>
              </a:ln>
            </p:spPr>
            <p:txBody>
              <a:bodyPr/>
              <a:p>
                <a:pPr eaLnBrk="1" hangingPunct="1"/>
                <a:endParaRPr lang="en-US" altLang="en-US" dirty="0">
                  <a:latin typeface="Arial" panose="020B0604020202020204" pitchFamily="34" charset="0"/>
                </a:endParaRPr>
              </a:p>
            </p:txBody>
          </p:sp>
          <p:sp>
            <p:nvSpPr>
              <p:cNvPr id="29728" name="Rectangle 28"/>
              <p:cNvSpPr>
                <a:spLocks noChangeAspect="1"/>
              </p:cNvSpPr>
              <p:nvPr/>
            </p:nvSpPr>
            <p:spPr>
              <a:xfrm>
                <a:off x="4800" y="1963"/>
                <a:ext cx="162" cy="594"/>
              </a:xfrm>
              <a:prstGeom prst="rect">
                <a:avLst/>
              </a:prstGeom>
              <a:solidFill>
                <a:srgbClr val="FFFFE1"/>
              </a:solidFill>
              <a:ln w="9525" cap="flat" cmpd="sng">
                <a:solidFill>
                  <a:srgbClr val="000000"/>
                </a:solidFill>
                <a:prstDash val="solid"/>
                <a:miter/>
                <a:headEnd type="none" w="med" len="med"/>
                <a:tailEnd type="none" w="med" len="med"/>
              </a:ln>
            </p:spPr>
            <p:txBody>
              <a:bodyPr/>
              <a:p>
                <a:pPr eaLnBrk="1" hangingPunct="1"/>
                <a:endParaRPr lang="en-US" altLang="en-US" dirty="0">
                  <a:latin typeface="Arial" panose="020B0604020202020204" pitchFamily="34" charset="0"/>
                </a:endParaRPr>
              </a:p>
            </p:txBody>
          </p:sp>
        </p:grpSp>
      </p:grpSp>
      <p:sp>
        <p:nvSpPr>
          <p:cNvPr id="29711" name="Line 31"/>
          <p:cNvSpPr/>
          <p:nvPr/>
        </p:nvSpPr>
        <p:spPr>
          <a:xfrm flipH="1">
            <a:off x="1447800" y="2908300"/>
            <a:ext cx="2670175" cy="0"/>
          </a:xfrm>
          <a:prstGeom prst="line">
            <a:avLst/>
          </a:prstGeom>
          <a:ln w="9525" cap="flat" cmpd="sng">
            <a:solidFill>
              <a:schemeClr val="tx1"/>
            </a:solidFill>
            <a:prstDash val="solid"/>
            <a:headEnd type="none" w="med" len="med"/>
            <a:tailEnd type="none" w="med" len="med"/>
          </a:ln>
        </p:spPr>
      </p:sp>
      <p:sp>
        <p:nvSpPr>
          <p:cNvPr id="29712" name="Line 32"/>
          <p:cNvSpPr/>
          <p:nvPr/>
        </p:nvSpPr>
        <p:spPr>
          <a:xfrm flipV="1">
            <a:off x="4879975" y="2908300"/>
            <a:ext cx="1139825" cy="9525"/>
          </a:xfrm>
          <a:prstGeom prst="line">
            <a:avLst/>
          </a:prstGeom>
          <a:ln w="9525" cap="flat" cmpd="sng">
            <a:solidFill>
              <a:schemeClr val="tx1"/>
            </a:solidFill>
            <a:prstDash val="solid"/>
            <a:headEnd type="none" w="med" len="med"/>
            <a:tailEnd type="none" w="med" len="med"/>
          </a:ln>
        </p:spPr>
      </p:sp>
      <p:sp>
        <p:nvSpPr>
          <p:cNvPr id="29713" name="Text Box 33"/>
          <p:cNvSpPr txBox="1"/>
          <p:nvPr/>
        </p:nvSpPr>
        <p:spPr>
          <a:xfrm>
            <a:off x="5227638" y="2270125"/>
            <a:ext cx="444500" cy="815975"/>
          </a:xfrm>
          <a:prstGeom prst="rect">
            <a:avLst/>
          </a:prstGeom>
          <a:noFill/>
          <a:ln w="9525">
            <a:noFill/>
          </a:ln>
        </p:spPr>
        <p:txBody>
          <a:bodyPr>
            <a:spAutoFit/>
          </a:bodyPr>
          <a:p>
            <a:pPr eaLnBrk="1" hangingPunct="1">
              <a:spcBef>
                <a:spcPct val="50000"/>
              </a:spcBef>
            </a:pPr>
            <a:r>
              <a:rPr lang="en-US" altLang="en-US" sz="2000" dirty="0">
                <a:latin typeface="Times New Roman" panose="02020603050405020304" pitchFamily="18" charset="0"/>
                <a:cs typeface="Times New Roman" panose="02020603050405020304" pitchFamily="18" charset="0"/>
                <a:sym typeface="Wingdings" panose="05000000000000000000" pitchFamily="2" charset="2"/>
              </a:rPr>
              <a:t>F’</a:t>
            </a:r>
            <a:endParaRPr lang="en-US" altLang="en-US" sz="2000" dirty="0">
              <a:latin typeface="Times New Roman" panose="02020603050405020304" pitchFamily="18" charset="0"/>
              <a:cs typeface="Times New Roman" panose="02020603050405020304" pitchFamily="18" charset="0"/>
              <a:sym typeface="Wingdings" panose="05000000000000000000" pitchFamily="2" charset="2"/>
            </a:endParaRPr>
          </a:p>
          <a:p>
            <a:pPr eaLnBrk="1" hangingPunct="1">
              <a:spcBef>
                <a:spcPct val="50000"/>
              </a:spcBef>
            </a:pPr>
            <a:r>
              <a:rPr lang="en-US" altLang="en-US" dirty="0">
                <a:latin typeface="Times New Roman" panose="02020603050405020304" pitchFamily="18" charset="0"/>
                <a:cs typeface="Times New Roman" panose="02020603050405020304" pitchFamily="18" charset="0"/>
                <a:sym typeface="Wingdings" panose="05000000000000000000" pitchFamily="2" charset="2"/>
              </a:rPr>
              <a:t></a:t>
            </a:r>
            <a:endParaRPr lang="en-US" altLang="en-US" dirty="0">
              <a:latin typeface="Times New Roman" panose="02020603050405020304" pitchFamily="18" charset="0"/>
              <a:ea typeface="Times New Roman" panose="02020603050405020304" pitchFamily="18" charset="0"/>
              <a:sym typeface="Wingdings" panose="05000000000000000000" pitchFamily="2" charset="2"/>
            </a:endParaRPr>
          </a:p>
        </p:txBody>
      </p:sp>
      <p:sp>
        <p:nvSpPr>
          <p:cNvPr id="29714" name="Text Box 19"/>
          <p:cNvSpPr txBox="1"/>
          <p:nvPr/>
        </p:nvSpPr>
        <p:spPr>
          <a:xfrm>
            <a:off x="3643313" y="4405313"/>
            <a:ext cx="914400" cy="460375"/>
          </a:xfrm>
          <a:prstGeom prst="rect">
            <a:avLst/>
          </a:prstGeom>
          <a:noFill/>
          <a:ln w="9525">
            <a:noFill/>
          </a:ln>
        </p:spPr>
        <p:txBody>
          <a:bodyPr>
            <a:spAutoFit/>
          </a:bodyPr>
          <a:p>
            <a:pPr eaLnBrk="1" hangingPunct="1">
              <a:spcBef>
                <a:spcPct val="50000"/>
              </a:spcBef>
            </a:pPr>
            <a:r>
              <a:rPr lang="en-US" altLang="en-US" sz="2400" dirty="0">
                <a:solidFill>
                  <a:srgbClr val="FF0000"/>
                </a:solidFill>
                <a:latin typeface="Times New Roman" panose="02020603050405020304" pitchFamily="18" charset="0"/>
                <a:cs typeface="Times New Roman" panose="02020603050405020304" pitchFamily="18" charset="0"/>
              </a:rPr>
              <a:t>O</a:t>
            </a:r>
            <a:endParaRPr lang="en-US" altLang="en-US" sz="2400" dirty="0">
              <a:solidFill>
                <a:srgbClr val="FF0000"/>
              </a:solidFill>
              <a:latin typeface="Times New Roman" panose="02020603050405020304" pitchFamily="18" charset="0"/>
              <a:ea typeface="Times New Roman" panose="02020603050405020304" pitchFamily="18" charset="0"/>
            </a:endParaRPr>
          </a:p>
        </p:txBody>
      </p:sp>
      <p:sp>
        <p:nvSpPr>
          <p:cNvPr id="29715" name="Text Box 19"/>
          <p:cNvSpPr txBox="1"/>
          <p:nvPr/>
        </p:nvSpPr>
        <p:spPr>
          <a:xfrm>
            <a:off x="2590800" y="4211638"/>
            <a:ext cx="914400" cy="461962"/>
          </a:xfrm>
          <a:prstGeom prst="rect">
            <a:avLst/>
          </a:prstGeom>
          <a:noFill/>
          <a:ln w="9525">
            <a:noFill/>
          </a:ln>
        </p:spPr>
        <p:txBody>
          <a:bodyPr>
            <a:spAutoFit/>
          </a:bodyPr>
          <a:p>
            <a:pPr eaLnBrk="1" hangingPunct="1">
              <a:spcBef>
                <a:spcPct val="50000"/>
              </a:spcBef>
            </a:pPr>
            <a:r>
              <a:rPr lang="en-US" altLang="en-US" sz="2400" dirty="0">
                <a:solidFill>
                  <a:srgbClr val="FF0000"/>
                </a:solidFill>
                <a:latin typeface="Times New Roman" panose="02020603050405020304" pitchFamily="18" charset="0"/>
                <a:cs typeface="Times New Roman" panose="02020603050405020304" pitchFamily="18" charset="0"/>
              </a:rPr>
              <a:t>F</a:t>
            </a:r>
            <a:endParaRPr lang="en-US" altLang="en-US" sz="2400" dirty="0">
              <a:solidFill>
                <a:srgbClr val="FF0000"/>
              </a:solidFill>
              <a:latin typeface="Times New Roman" panose="02020603050405020304" pitchFamily="18" charset="0"/>
              <a:ea typeface="Times New Roman" panose="02020603050405020304" pitchFamily="18" charset="0"/>
            </a:endParaRPr>
          </a:p>
        </p:txBody>
      </p:sp>
      <p:sp>
        <p:nvSpPr>
          <p:cNvPr id="29716" name="Text Box 19"/>
          <p:cNvSpPr txBox="1"/>
          <p:nvPr/>
        </p:nvSpPr>
        <p:spPr>
          <a:xfrm>
            <a:off x="5178425" y="4260850"/>
            <a:ext cx="914400" cy="461963"/>
          </a:xfrm>
          <a:prstGeom prst="rect">
            <a:avLst/>
          </a:prstGeom>
          <a:noFill/>
          <a:ln w="9525">
            <a:noFill/>
          </a:ln>
        </p:spPr>
        <p:txBody>
          <a:bodyPr>
            <a:spAutoFit/>
          </a:bodyPr>
          <a:p>
            <a:pPr eaLnBrk="1" hangingPunct="1">
              <a:spcBef>
                <a:spcPct val="50000"/>
              </a:spcBef>
            </a:pPr>
            <a:r>
              <a:rPr lang="en-US" altLang="en-US" sz="2400" dirty="0">
                <a:solidFill>
                  <a:srgbClr val="FF0000"/>
                </a:solidFill>
                <a:latin typeface="Times New Roman" panose="02020603050405020304" pitchFamily="18" charset="0"/>
                <a:cs typeface="Times New Roman" panose="02020603050405020304" pitchFamily="18" charset="0"/>
              </a:rPr>
              <a:t>F’</a:t>
            </a:r>
            <a:endParaRPr lang="en-US" altLang="en-US" sz="2400" dirty="0">
              <a:solidFill>
                <a:srgbClr val="FF0000"/>
              </a:solidFill>
              <a:latin typeface="Times New Roman" panose="02020603050405020304" pitchFamily="18" charset="0"/>
              <a:ea typeface="Times New Roman" panose="02020603050405020304" pitchFamily="18" charset="0"/>
            </a:endParaRPr>
          </a:p>
        </p:txBody>
      </p:sp>
      <p:cxnSp>
        <p:nvCxnSpPr>
          <p:cNvPr id="34" name="Straight Connector 33"/>
          <p:cNvCxnSpPr/>
          <p:nvPr/>
        </p:nvCxnSpPr>
        <p:spPr>
          <a:xfrm>
            <a:off x="5410200" y="4687888"/>
            <a:ext cx="0" cy="2571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835275" y="4710113"/>
            <a:ext cx="0" cy="2571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100513" y="4710113"/>
            <a:ext cx="0" cy="2571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37" name="Picture 41" descr="Ojo Ojos De Dibujos Animados Ojo Ilustrador Ojos De Personaje ..."/>
          <p:cNvPicPr>
            <a:picLocks noChangeAspect="1"/>
          </p:cNvPicPr>
          <p:nvPr/>
        </p:nvPicPr>
        <p:blipFill>
          <a:blip r:embed="rId1">
            <a:clrChange>
              <a:clrFrom>
                <a:srgbClr val="F5F5F5"/>
              </a:clrFrom>
              <a:clrTo>
                <a:srgbClr val="F5F5F5">
                  <a:alpha val="0"/>
                </a:srgbClr>
              </a:clrTo>
            </a:clrChange>
          </a:blip>
          <a:stretch>
            <a:fillRect/>
          </a:stretch>
        </p:blipFill>
        <p:spPr>
          <a:xfrm rot="760594">
            <a:off x="5837238" y="3043238"/>
            <a:ext cx="1749425" cy="1751012"/>
          </a:xfrm>
          <a:prstGeom prst="rect">
            <a:avLst/>
          </a:prstGeom>
          <a:noFill/>
          <a:ln w="9525">
            <a:noFill/>
          </a:ln>
        </p:spPr>
      </p:pic>
      <p:grpSp>
        <p:nvGrpSpPr>
          <p:cNvPr id="5" name="Nhóm 2"/>
          <p:cNvGrpSpPr/>
          <p:nvPr/>
        </p:nvGrpSpPr>
        <p:grpSpPr>
          <a:xfrm>
            <a:off x="76200" y="2071688"/>
            <a:ext cx="596900" cy="1147762"/>
            <a:chOff x="1470017" y="2515671"/>
            <a:chExt cx="435685" cy="1004999"/>
          </a:xfrm>
        </p:grpSpPr>
        <p:sp>
          <p:nvSpPr>
            <p:cNvPr id="29722" name="Freeform 24"/>
            <p:cNvSpPr>
              <a:spLocks noChangeAspect="1"/>
            </p:cNvSpPr>
            <p:nvPr/>
          </p:nvSpPr>
          <p:spPr>
            <a:xfrm rot="5700000">
              <a:off x="1185360" y="2800328"/>
              <a:ext cx="1004999" cy="435685"/>
            </a:xfrm>
            <a:custGeom>
              <a:avLst/>
              <a:gdLst>
                <a:gd name="txL" fmla="*/ 0 w 8000"/>
                <a:gd name="txT" fmla="*/ 0 h 3154"/>
                <a:gd name="txR" fmla="*/ 8000 w 8000"/>
                <a:gd name="txB" fmla="*/ 3154 h 3154"/>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tileRect/>
            </a:gradFill>
            <a:ln w="9525">
              <a:noFill/>
            </a:ln>
          </p:spPr>
          <p:txBody>
            <a:bodyPr/>
            <a:p>
              <a:endParaRPr dirty="0">
                <a:latin typeface="Arial" panose="020B0604020202020204" pitchFamily="34" charset="0"/>
              </a:endParaRPr>
            </a:p>
          </p:txBody>
        </p:sp>
        <p:sp>
          <p:nvSpPr>
            <p:cNvPr id="29723" name="Freeform 26"/>
            <p:cNvSpPr>
              <a:spLocks noChangeAspect="1"/>
            </p:cNvSpPr>
            <p:nvPr/>
          </p:nvSpPr>
          <p:spPr>
            <a:xfrm rot="5700000">
              <a:off x="1421546" y="3114175"/>
              <a:ext cx="532625" cy="231290"/>
            </a:xfrm>
            <a:custGeom>
              <a:avLst/>
              <a:gdLst>
                <a:gd name="txL" fmla="*/ 0 w 8000"/>
                <a:gd name="txT" fmla="*/ 0 h 3154"/>
                <a:gd name="txR" fmla="*/ 8000 w 8000"/>
                <a:gd name="txB" fmla="*/ 3154 h 3154"/>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tileRect/>
            </a:gradFill>
            <a:ln w="9525">
              <a:noFill/>
            </a:ln>
          </p:spPr>
          <p:txBody>
            <a:bodyPr/>
            <a:p>
              <a:endParaRPr dirty="0">
                <a:latin typeface="Arial" panose="020B0604020202020204" pitchFamily="34" charset="0"/>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accel="50000" decel="50000" fill="hold" nodeType="clickEffect">
                                  <p:stCondLst>
                                    <p:cond delay="0"/>
                                  </p:stCondLst>
                                  <p:childTnLst>
                                    <p:animMotion origin="layout" path="M -3.33333E-6 3.7037E-7 L 0.23334 -0.00116 " pathEditMode="relative" rAng="0" ptsTypes="AA">
                                      <p:cBhvr>
                                        <p:cTn id="11" dur="2000" fill="hold"/>
                                        <p:tgtEl>
                                          <p:spTgt spid="3"/>
                                        </p:tgtEl>
                                        <p:attrNameLst>
                                          <p:attrName>ppt_x</p:attrName>
                                          <p:attrName>ppt_y</p:attrName>
                                        </p:attrNameLst>
                                      </p:cBhvr>
                                      <p:rCtr x="11700" y="-100"/>
                                    </p:animMotion>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linds(horizontal)">
                                      <p:cBhvr>
                                        <p:cTn id="16" dur="500"/>
                                        <p:tgtEl>
                                          <p:spTgt spid="2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linds(horizont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35" presetClass="path" presetSubtype="0" accel="50000" decel="50000" autoRev="1" fill="hold" nodeType="clickEffect">
                                  <p:stCondLst>
                                    <p:cond delay="0"/>
                                  </p:stCondLst>
                                  <p:childTnLst>
                                    <p:animMotion origin="layout" path="M 3.33333E-6 0 L -0.125 -0.00556 " pathEditMode="relative" rAng="0" ptsTypes="AA">
                                      <p:cBhvr>
                                        <p:cTn id="23" dur="3000" fill="hold"/>
                                        <p:tgtEl>
                                          <p:spTgt spid="2"/>
                                        </p:tgtEl>
                                        <p:attrNameLst>
                                          <p:attrName>ppt_x</p:attrName>
                                          <p:attrName>ppt_y</p:attrName>
                                        </p:attrNameLst>
                                      </p:cBhvr>
                                      <p:rCtr x="-6200" y="-300"/>
                                    </p:animMotion>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barn(inVertical)">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dissolv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Rectangle 7"/>
          <p:cNvSpPr/>
          <p:nvPr/>
        </p:nvSpPr>
        <p:spPr>
          <a:xfrm>
            <a:off x="137160" y="45720"/>
            <a:ext cx="8915400" cy="461665"/>
          </a:xfrm>
          <a:prstGeom prst="rect">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rPr>
              <a:t>Bài</a:t>
            </a:r>
            <a:r>
              <a:rPr kumimoji="0" lang="en-US" sz="2400" b="1" i="0" u="none" strike="noStrike" kern="120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rPr>
              <a:t> 43: ẢNH CỦA MỘT VẬT TẠO BỞI THẤU KÍNH HỘI TỤ</a:t>
            </a:r>
            <a:endParaRPr kumimoji="0" lang="en-US" sz="2400" b="1" i="0" u="none" strike="noStrike" kern="120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endParaRPr>
          </a:p>
        </p:txBody>
      </p:sp>
      <p:sp>
        <p:nvSpPr>
          <p:cNvPr id="30723" name="Rectangle 77"/>
          <p:cNvSpPr/>
          <p:nvPr/>
        </p:nvSpPr>
        <p:spPr>
          <a:xfrm>
            <a:off x="457200" y="609600"/>
            <a:ext cx="4876800" cy="830263"/>
          </a:xfrm>
          <a:prstGeom prst="rect">
            <a:avLst/>
          </a:prstGeom>
          <a:noFill/>
          <a:ln w="9525">
            <a:noFill/>
          </a:ln>
        </p:spPr>
        <p:txBody>
          <a:bodyPr>
            <a:spAutoFit/>
          </a:bodyPr>
          <a:p>
            <a:pPr eaLnBrk="1" hangingPunct="1"/>
            <a:r>
              <a:rPr lang="en-US" altLang="en-US" sz="2400" b="1" dirty="0">
                <a:solidFill>
                  <a:srgbClr val="FF0000"/>
                </a:solidFill>
                <a:latin typeface="Times New Roman" panose="02020603050405020304" pitchFamily="18" charset="0"/>
                <a:cs typeface="Times New Roman" panose="02020603050405020304" pitchFamily="18" charset="0"/>
              </a:rPr>
              <a:t>I. Đặc điểm ảnh của một vật tạo bởi thấu kính hội tụ:</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sp>
        <p:nvSpPr>
          <p:cNvPr id="30724" name="Rectangle 77"/>
          <p:cNvSpPr/>
          <p:nvPr/>
        </p:nvSpPr>
        <p:spPr>
          <a:xfrm>
            <a:off x="273050" y="1371600"/>
            <a:ext cx="2241550" cy="461963"/>
          </a:xfrm>
          <a:prstGeom prst="rect">
            <a:avLst/>
          </a:prstGeom>
          <a:noFill/>
          <a:ln w="9525">
            <a:noFill/>
          </a:ln>
        </p:spPr>
        <p:txBody>
          <a:bodyPr wrap="none">
            <a:spAutoFit/>
          </a:bodyPr>
          <a:p>
            <a:pPr marL="457200" indent="-457200" algn="ctr" eaLnBrk="1" hangingPunct="1">
              <a:buFont typeface="Calibri" panose="020F0502020204030204" pitchFamily="34" charset="0"/>
              <a:buAutoNum type="arabicPeriod"/>
            </a:pPr>
            <a:r>
              <a:rPr lang="en-US" altLang="en-US" sz="2400" u="sng" dirty="0">
                <a:solidFill>
                  <a:srgbClr val="0000FF"/>
                </a:solidFill>
                <a:latin typeface="Times New Roman" panose="02020603050405020304" pitchFamily="18" charset="0"/>
                <a:cs typeface="Times New Roman" panose="02020603050405020304" pitchFamily="18" charset="0"/>
              </a:rPr>
              <a:t>Thí nghiệm:</a:t>
            </a:r>
            <a:endParaRPr lang="en-US" altLang="en-US" sz="2400" u="sng" dirty="0">
              <a:solidFill>
                <a:srgbClr val="0000FF"/>
              </a:solidFill>
              <a:latin typeface="Times New Roman" panose="02020603050405020304" pitchFamily="18" charset="0"/>
              <a:ea typeface="Times New Roman" panose="02020603050405020304" pitchFamily="18" charset="0"/>
            </a:endParaRPr>
          </a:p>
        </p:txBody>
      </p:sp>
      <p:sp>
        <p:nvSpPr>
          <p:cNvPr id="30725" name="TextBox 80"/>
          <p:cNvSpPr txBox="1"/>
          <p:nvPr/>
        </p:nvSpPr>
        <p:spPr>
          <a:xfrm>
            <a:off x="228600" y="1779588"/>
            <a:ext cx="6477000" cy="461962"/>
          </a:xfrm>
          <a:prstGeom prst="rect">
            <a:avLst/>
          </a:prstGeom>
          <a:noFill/>
          <a:ln w="9525">
            <a:noFill/>
          </a:ln>
        </p:spPr>
        <p:txBody>
          <a:bodyPr>
            <a:spAutoFit/>
          </a:bodyPr>
          <a:p>
            <a:pPr algn="just" eaLnBrk="1" hangingPunct="1"/>
            <a:r>
              <a:rPr lang="en-US" altLang="en-US" sz="2400" i="1" dirty="0">
                <a:solidFill>
                  <a:srgbClr val="C00000"/>
                </a:solidFill>
                <a:latin typeface="Times New Roman" panose="02020603050405020304" pitchFamily="18" charset="0"/>
                <a:cs typeface="Times New Roman" panose="02020603050405020304" pitchFamily="18" charset="0"/>
              </a:rPr>
              <a:t>a) </a:t>
            </a:r>
            <a:r>
              <a:rPr lang="en-US" altLang="en-US" sz="2400" i="1" u="sng" dirty="0">
                <a:solidFill>
                  <a:srgbClr val="C00000"/>
                </a:solidFill>
                <a:latin typeface="Times New Roman" panose="02020603050405020304" pitchFamily="18" charset="0"/>
                <a:cs typeface="Times New Roman" panose="02020603050405020304" pitchFamily="18" charset="0"/>
              </a:rPr>
              <a:t>Đặt vật ngo</a:t>
            </a:r>
            <a:r>
              <a:rPr lang="en-US" altLang="en-US" sz="2400" i="1" u="sng" dirty="0">
                <a:solidFill>
                  <a:srgbClr val="C00000"/>
                </a:solidFill>
                <a:latin typeface="Times New Roman" panose="02020603050405020304" pitchFamily="18" charset="0"/>
                <a:ea typeface="Times New Roman" panose="02020603050405020304" pitchFamily="18" charset="0"/>
              </a:rPr>
              <a:t>à</a:t>
            </a:r>
            <a:r>
              <a:rPr lang="en-US" altLang="en-US" sz="2400" i="1" u="sng" dirty="0">
                <a:solidFill>
                  <a:srgbClr val="C00000"/>
                </a:solidFill>
                <a:latin typeface="Times New Roman" panose="02020603050405020304" pitchFamily="18" charset="0"/>
                <a:cs typeface="Times New Roman" panose="02020603050405020304" pitchFamily="18" charset="0"/>
              </a:rPr>
              <a:t>i khoảng tiêu cự:</a:t>
            </a:r>
            <a:endParaRPr lang="en-US" altLang="en-US" sz="2400" i="1" u="sng" dirty="0">
              <a:solidFill>
                <a:srgbClr val="C00000"/>
              </a:solidFill>
              <a:latin typeface="Times New Roman" panose="02020603050405020304" pitchFamily="18" charset="0"/>
              <a:ea typeface="Times New Roman" panose="02020603050405020304" pitchFamily="18" charset="0"/>
            </a:endParaRPr>
          </a:p>
        </p:txBody>
      </p:sp>
      <p:cxnSp>
        <p:nvCxnSpPr>
          <p:cNvPr id="43" name="Straight Connector 42"/>
          <p:cNvCxnSpPr/>
          <p:nvPr/>
        </p:nvCxnSpPr>
        <p:spPr>
          <a:xfrm rot="5400000">
            <a:off x="2667000" y="3429000"/>
            <a:ext cx="5334000"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727" name="TextBox 12"/>
          <p:cNvSpPr txBox="1"/>
          <p:nvPr/>
        </p:nvSpPr>
        <p:spPr>
          <a:xfrm>
            <a:off x="533400" y="5257800"/>
            <a:ext cx="2895600" cy="369888"/>
          </a:xfrm>
          <a:prstGeom prst="rect">
            <a:avLst/>
          </a:prstGeom>
          <a:noFill/>
          <a:ln w="9525">
            <a:noFill/>
          </a:ln>
        </p:spPr>
        <p:txBody>
          <a:bodyPr>
            <a:spAutoFit/>
          </a:bodyPr>
          <a:p>
            <a:endParaRPr dirty="0">
              <a:latin typeface="Arial" panose="020B0604020202020204" pitchFamily="34" charset="0"/>
            </a:endParaRPr>
          </a:p>
        </p:txBody>
      </p:sp>
      <p:sp>
        <p:nvSpPr>
          <p:cNvPr id="30728" name="TextBox 80"/>
          <p:cNvSpPr txBox="1"/>
          <p:nvPr/>
        </p:nvSpPr>
        <p:spPr>
          <a:xfrm>
            <a:off x="304800" y="2209800"/>
            <a:ext cx="6477000" cy="461963"/>
          </a:xfrm>
          <a:prstGeom prst="rect">
            <a:avLst/>
          </a:prstGeom>
          <a:noFill/>
          <a:ln w="9525">
            <a:noFill/>
          </a:ln>
        </p:spPr>
        <p:txBody>
          <a:bodyPr>
            <a:spAutoFit/>
          </a:bodyPr>
          <a:p>
            <a:pPr algn="just" eaLnBrk="1" hangingPunct="1"/>
            <a:r>
              <a:rPr lang="en-US" altLang="en-US" sz="2400" i="1" dirty="0">
                <a:solidFill>
                  <a:srgbClr val="C00000"/>
                </a:solidFill>
                <a:latin typeface="Times New Roman" panose="02020603050405020304" pitchFamily="18" charset="0"/>
                <a:cs typeface="Times New Roman" panose="02020603050405020304" pitchFamily="18" charset="0"/>
              </a:rPr>
              <a:t>b) </a:t>
            </a:r>
            <a:r>
              <a:rPr lang="en-US" altLang="en-US" sz="2400" i="1" u="sng" dirty="0">
                <a:solidFill>
                  <a:srgbClr val="C00000"/>
                </a:solidFill>
                <a:latin typeface="Times New Roman" panose="02020603050405020304" pitchFamily="18" charset="0"/>
                <a:cs typeface="Times New Roman" panose="02020603050405020304" pitchFamily="18" charset="0"/>
              </a:rPr>
              <a:t>Đặt vật trong khoảng tiêu cự:</a:t>
            </a:r>
            <a:endParaRPr lang="en-US" altLang="en-US" sz="2400" i="1" u="sng" dirty="0">
              <a:solidFill>
                <a:srgbClr val="C00000"/>
              </a:solidFill>
              <a:latin typeface="Times New Roman" panose="02020603050405020304" pitchFamily="18" charset="0"/>
              <a:ea typeface="Times New Roman" panose="02020603050405020304" pitchFamily="18" charset="0"/>
            </a:endParaRPr>
          </a:p>
        </p:txBody>
      </p:sp>
      <p:sp>
        <p:nvSpPr>
          <p:cNvPr id="30729" name="TextBox 14"/>
          <p:cNvSpPr txBox="1"/>
          <p:nvPr/>
        </p:nvSpPr>
        <p:spPr>
          <a:xfrm>
            <a:off x="381000" y="2819400"/>
            <a:ext cx="4800600" cy="1200150"/>
          </a:xfrm>
          <a:prstGeom prst="rect">
            <a:avLst/>
          </a:prstGeom>
          <a:noFill/>
          <a:ln w="9525">
            <a:noFill/>
          </a:ln>
        </p:spPr>
        <p:txBody>
          <a:bodyPr>
            <a:spAutoFit/>
          </a:bodyPr>
          <a:p>
            <a:r>
              <a:rPr sz="2400" dirty="0">
                <a:latin typeface="Times New Roman" panose="02020603050405020304" pitchFamily="18" charset="0"/>
                <a:cs typeface="Times New Roman" panose="02020603050405020304" pitchFamily="18" charset="0"/>
              </a:rPr>
              <a:t>-</a:t>
            </a:r>
            <a:r>
              <a:rPr lang="vi-VN" altLang="x-none" sz="2400" dirty="0">
                <a:latin typeface="Times New Roman" panose="02020603050405020304" pitchFamily="18" charset="0"/>
                <a:cs typeface="Times New Roman" panose="02020603050405020304" pitchFamily="18" charset="0"/>
              </a:rPr>
              <a:t>Ảnh </a:t>
            </a:r>
            <a:r>
              <a:rPr sz="2400" dirty="0">
                <a:latin typeface="Times New Roman" panose="02020603050405020304" pitchFamily="18" charset="0"/>
                <a:cs typeface="Times New Roman" panose="02020603050405020304" pitchFamily="18" charset="0"/>
              </a:rPr>
              <a:t>không hứng được trên m</a:t>
            </a:r>
            <a:r>
              <a:rPr sz="2400" dirty="0">
                <a:latin typeface="Times New Roman" panose="02020603050405020304" pitchFamily="18" charset="0"/>
                <a:ea typeface="Times New Roman" panose="02020603050405020304" pitchFamily="18" charset="0"/>
              </a:rPr>
              <a:t>à</a:t>
            </a:r>
            <a:r>
              <a:rPr sz="2400" dirty="0">
                <a:latin typeface="Times New Roman" panose="02020603050405020304" pitchFamily="18" charset="0"/>
                <a:cs typeface="Times New Roman" panose="02020603050405020304" pitchFamily="18" charset="0"/>
              </a:rPr>
              <a:t>n, ảnh n</a:t>
            </a:r>
            <a:r>
              <a:rPr sz="2400" dirty="0">
                <a:latin typeface="Times New Roman" panose="02020603050405020304" pitchFamily="18" charset="0"/>
                <a:ea typeface="Times New Roman" panose="02020603050405020304" pitchFamily="18" charset="0"/>
              </a:rPr>
              <a:t>à</a:t>
            </a:r>
            <a:r>
              <a:rPr sz="2400" dirty="0">
                <a:latin typeface="Times New Roman" panose="02020603050405020304" pitchFamily="18" charset="0"/>
                <a:cs typeface="Times New Roman" panose="02020603050405020304" pitchFamily="18" charset="0"/>
              </a:rPr>
              <a:t>y l</a:t>
            </a:r>
            <a:r>
              <a:rPr sz="2400" dirty="0">
                <a:latin typeface="Times New Roman" panose="02020603050405020304" pitchFamily="18" charset="0"/>
                <a:ea typeface="Times New Roman" panose="02020603050405020304" pitchFamily="18" charset="0"/>
              </a:rPr>
              <a:t>à</a:t>
            </a:r>
            <a:r>
              <a:rPr sz="2400" dirty="0">
                <a:latin typeface="Times New Roman" panose="02020603050405020304" pitchFamily="18" charset="0"/>
                <a:cs typeface="Times New Roman" panose="02020603050405020304" pitchFamily="18" charset="0"/>
              </a:rPr>
              <a:t> ảnh ảo, cùng chiều với vật v</a:t>
            </a:r>
            <a:r>
              <a:rPr sz="2400" dirty="0">
                <a:latin typeface="Times New Roman" panose="02020603050405020304" pitchFamily="18" charset="0"/>
                <a:ea typeface="Times New Roman" panose="02020603050405020304" pitchFamily="18" charset="0"/>
              </a:rPr>
              <a:t>à</a:t>
            </a:r>
            <a:r>
              <a:rPr sz="2400" dirty="0">
                <a:latin typeface="Times New Roman" panose="02020603050405020304" pitchFamily="18" charset="0"/>
                <a:cs typeface="Times New Roman" panose="02020603050405020304" pitchFamily="18" charset="0"/>
              </a:rPr>
              <a:t> lớn hơn vật.</a:t>
            </a:r>
            <a:endParaRPr sz="2400" dirty="0">
              <a:latin typeface="Times New Roman" panose="02020603050405020304" pitchFamily="18" charset="0"/>
              <a:ea typeface="Times New Roman" panose="02020603050405020304" pitchFamily="18" charset="0"/>
            </a:endParaRPr>
          </a:p>
        </p:txBody>
      </p:sp>
      <p:sp>
        <p:nvSpPr>
          <p:cNvPr id="18" name="Rectangle 77"/>
          <p:cNvSpPr/>
          <p:nvPr/>
        </p:nvSpPr>
        <p:spPr>
          <a:xfrm>
            <a:off x="457200" y="4038600"/>
            <a:ext cx="1849438" cy="461963"/>
          </a:xfrm>
          <a:prstGeom prst="rect">
            <a:avLst/>
          </a:prstGeom>
          <a:noFill/>
          <a:ln w="9525">
            <a:noFill/>
          </a:ln>
        </p:spPr>
        <p:txBody>
          <a:bodyPr wrap="none">
            <a:spAutoFit/>
          </a:bodyPr>
          <a:p>
            <a:pPr marL="457200" indent="-457200" algn="ctr" eaLnBrk="1" hangingPunct="1">
              <a:buFont typeface="Calibri" panose="020F0502020204030204" pitchFamily="34" charset="0"/>
              <a:buAutoNum type="arabicPeriod" startAt="2"/>
            </a:pPr>
            <a:r>
              <a:rPr lang="en-US" altLang="en-US" sz="2400" u="sng" dirty="0">
                <a:solidFill>
                  <a:srgbClr val="0000FF"/>
                </a:solidFill>
                <a:latin typeface="Times New Roman" panose="02020603050405020304" pitchFamily="18" charset="0"/>
                <a:cs typeface="Times New Roman" panose="02020603050405020304" pitchFamily="18" charset="0"/>
              </a:rPr>
              <a:t>Nhận xét:</a:t>
            </a:r>
            <a:endParaRPr lang="en-US" altLang="en-US" sz="2400" u="sng"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1746" name="Table 31745"/>
          <p:cNvGraphicFramePr/>
          <p:nvPr/>
        </p:nvGraphicFramePr>
        <p:xfrm>
          <a:off x="152400" y="979488"/>
          <a:ext cx="8763000" cy="4887912"/>
        </p:xfrm>
        <a:graphic>
          <a:graphicData uri="http://schemas.openxmlformats.org/drawingml/2006/table">
            <a:tbl>
              <a:tblPr/>
              <a:tblGrid>
                <a:gridCol w="1077913"/>
                <a:gridCol w="674687"/>
                <a:gridCol w="1752600"/>
                <a:gridCol w="1752600"/>
                <a:gridCol w="1752600"/>
                <a:gridCol w="1752600"/>
              </a:tblGrid>
              <a:tr h="1554163">
                <a:tc grid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eaLnBrk="1" hangingPunct="1">
                        <a:buNone/>
                      </a:pPr>
                      <a:r>
                        <a:rPr sz="2400" b="1" dirty="0">
                          <a:latin typeface="Times New Roman" panose="02020603050405020304" pitchFamily="18" charset="0"/>
                          <a:cs typeface="Times New Roman" panose="02020603050405020304" pitchFamily="18" charset="0"/>
                        </a:rPr>
                        <a:t>Kết quả</a:t>
                      </a:r>
                      <a:endParaRPr sz="2400" b="1" dirty="0">
                        <a:latin typeface="Times New Roman" panose="02020603050405020304" pitchFamily="18" charset="0"/>
                        <a:cs typeface="Times New Roman" panose="02020603050405020304" pitchFamily="18" charset="0"/>
                      </a:endParaRPr>
                    </a:p>
                    <a:p>
                      <a:pPr lvl="0" eaLnBrk="1" hangingPunct="1">
                        <a:buNone/>
                      </a:pPr>
                      <a:endParaRPr sz="2400" b="1" dirty="0">
                        <a:latin typeface="Times New Roman" panose="02020603050405020304" pitchFamily="18" charset="0"/>
                        <a:cs typeface="Times New Roman" panose="02020603050405020304" pitchFamily="18" charset="0"/>
                      </a:endParaRPr>
                    </a:p>
                    <a:p>
                      <a:pPr lvl="0" eaLnBrk="1" hangingPunct="1">
                        <a:buNone/>
                      </a:pPr>
                      <a:endParaRPr sz="2400" b="1" dirty="0">
                        <a:latin typeface="Times New Roman" panose="02020603050405020304" pitchFamily="18" charset="0"/>
                        <a:cs typeface="Times New Roman" panose="02020603050405020304" pitchFamily="18" charset="0"/>
                      </a:endParaRPr>
                    </a:p>
                    <a:p>
                      <a:pPr lvl="0" eaLnBrk="1" hangingPunct="1">
                        <a:buNone/>
                      </a:pPr>
                      <a:r>
                        <a:rPr sz="2400" b="1" dirty="0">
                          <a:latin typeface="Times New Roman" panose="02020603050405020304" pitchFamily="18" charset="0"/>
                          <a:cs typeface="Times New Roman" panose="02020603050405020304" pitchFamily="18" charset="0"/>
                        </a:rPr>
                        <a:t>Vật đặt</a:t>
                      </a:r>
                      <a:endParaRPr lang="en-US" sz="2400" b="1" dirty="0">
                        <a:latin typeface="Times New Roman" panose="02020603050405020304" pitchFamily="18" charset="0"/>
                        <a:ea typeface="Times New Roman" panose="02020603050405020304" pitchFamily="18" charset="0"/>
                      </a:endParaRPr>
                    </a:p>
                  </a:txBody>
                  <a:tcPr marT="45726" marB="45726">
                    <a:lnL w="12700" cap="flat" cmpd="sng">
                      <a:solidFill>
                        <a:srgbClr val="C19859"/>
                      </a:solidFill>
                      <a:prstDash val="solid"/>
                      <a:headEnd type="none" w="med" len="med"/>
                      <a:tailEnd type="none" w="med" len="med"/>
                    </a:lnL>
                    <a:lnR w="12700" cap="flat" cmpd="sng">
                      <a:solidFill>
                        <a:srgbClr val="C19859"/>
                      </a:solidFill>
                      <a:prstDash val="solid"/>
                      <a:headEnd type="none" w="med" len="med"/>
                      <a:tailEnd type="none" w="med" len="med"/>
                    </a:lnR>
                    <a:lnT w="12700" cap="flat" cmpd="sng">
                      <a:solidFill>
                        <a:srgbClr val="C19859"/>
                      </a:solidFill>
                      <a:prstDash val="solid"/>
                      <a:headEnd type="none" w="med" len="med"/>
                      <a:tailEnd type="none" w="med" len="med"/>
                    </a:lnT>
                    <a:lnB w="12700" cap="flat" cmpd="sng">
                      <a:solidFill>
                        <a:srgbClr val="9A743A"/>
                      </a:solidFill>
                      <a:prstDash val="solid"/>
                      <a:headEnd type="none" w="med" len="med"/>
                      <a:tailEnd type="none" w="med" len="med"/>
                    </a:lnB>
                    <a:lnTlToBr w="12700" cap="flat" cmpd="sng">
                      <a:solidFill>
                        <a:srgbClr val="9A743A"/>
                      </a:solidFill>
                      <a:prstDash val="solid"/>
                      <a:headEnd type="none" w="med" len="med"/>
                      <a:tailEnd type="none" w="med" len="med"/>
                    </a:lnTlToBr>
                    <a:lnBlToTr>
                      <a:noFill/>
                    </a:lnBlToTr>
                    <a:noFill/>
                  </a:tcPr>
                </a:tc>
                <a:tc hMerge="1">
                  <a:tcPr>
                    <a:lnR w="12700" cap="flat" cmpd="sng">
                      <a:solidFill>
                        <a:srgbClr val="C19859"/>
                      </a:solidFill>
                      <a:prstDash val="solid"/>
                      <a:headEnd type="none" w="med" len="med"/>
                      <a:tailEnd type="none" w="med" len="med"/>
                    </a:lnR>
                    <a:lnT w="12700" cap="flat" cmpd="sng">
                      <a:solidFill>
                        <a:srgbClr val="C19859"/>
                      </a:solidFill>
                      <a:prstDash val="solid"/>
                      <a:headEnd type="none" w="med" len="med"/>
                      <a:tailEnd type="none" w="med" len="med"/>
                    </a:lnT>
                    <a:lnB w="12700" cap="flat" cmpd="sng">
                      <a:solidFill>
                        <a:srgbClr val="9A743A"/>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2400" b="1" dirty="0">
                          <a:latin typeface="Times New Roman" panose="02020603050405020304" pitchFamily="18" charset="0"/>
                          <a:cs typeface="Times New Roman" panose="02020603050405020304" pitchFamily="18" charset="0"/>
                        </a:rPr>
                        <a:t>Khoảng cách vật đến TK (d)</a:t>
                      </a:r>
                      <a:endParaRPr lang="en-US" sz="2400" b="1" dirty="0">
                        <a:latin typeface="Times New Roman" panose="02020603050405020304" pitchFamily="18" charset="0"/>
                        <a:ea typeface="Times New Roman" panose="02020603050405020304" pitchFamily="18" charset="0"/>
                      </a:endParaRPr>
                    </a:p>
                  </a:txBody>
                  <a:tcPr marT="45726" marB="45726">
                    <a:lnL w="12700" cap="flat" cmpd="sng">
                      <a:solidFill>
                        <a:srgbClr val="C19859"/>
                      </a:solidFill>
                      <a:prstDash val="solid"/>
                      <a:headEnd type="none" w="med" len="med"/>
                      <a:tailEnd type="none" w="med" len="med"/>
                    </a:lnL>
                    <a:lnR w="12700" cap="flat" cmpd="sng">
                      <a:solidFill>
                        <a:srgbClr val="C19859"/>
                      </a:solidFill>
                      <a:prstDash val="solid"/>
                      <a:headEnd type="none" w="med" len="med"/>
                      <a:tailEnd type="none" w="med" len="med"/>
                    </a:lnR>
                    <a:lnT w="12700" cap="flat" cmpd="sng">
                      <a:solidFill>
                        <a:srgbClr val="C19859"/>
                      </a:solidFill>
                      <a:prstDash val="solid"/>
                      <a:headEnd type="none" w="med" len="med"/>
                      <a:tailEnd type="none" w="med" len="med"/>
                    </a:lnT>
                    <a:lnB w="25400" cap="flat" cmpd="sng">
                      <a:solidFill>
                        <a:srgbClr val="C19859"/>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2400" b="1" dirty="0">
                          <a:latin typeface="Times New Roman" panose="02020603050405020304" pitchFamily="18" charset="0"/>
                          <a:cs typeface="Times New Roman" panose="02020603050405020304" pitchFamily="18" charset="0"/>
                        </a:rPr>
                        <a:t>Ảnh thật hay ảo</a:t>
                      </a:r>
                      <a:endParaRPr lang="en-US" sz="2400" b="1" dirty="0">
                        <a:latin typeface="Times New Roman" panose="02020603050405020304" pitchFamily="18" charset="0"/>
                        <a:ea typeface="Times New Roman" panose="02020603050405020304" pitchFamily="18" charset="0"/>
                      </a:endParaRPr>
                    </a:p>
                  </a:txBody>
                  <a:tcPr marT="45726" marB="45726">
                    <a:lnL w="12700" cap="flat" cmpd="sng">
                      <a:solidFill>
                        <a:srgbClr val="C19859"/>
                      </a:solidFill>
                      <a:prstDash val="solid"/>
                      <a:headEnd type="none" w="med" len="med"/>
                      <a:tailEnd type="none" w="med" len="med"/>
                    </a:lnL>
                    <a:lnR w="12700" cap="flat" cmpd="sng">
                      <a:solidFill>
                        <a:srgbClr val="C19859"/>
                      </a:solidFill>
                      <a:prstDash val="solid"/>
                      <a:headEnd type="none" w="med" len="med"/>
                      <a:tailEnd type="none" w="med" len="med"/>
                    </a:lnR>
                    <a:lnT w="12700" cap="flat" cmpd="sng">
                      <a:solidFill>
                        <a:srgbClr val="C19859"/>
                      </a:solidFill>
                      <a:prstDash val="solid"/>
                      <a:headEnd type="none" w="med" len="med"/>
                      <a:tailEnd type="none" w="med" len="med"/>
                    </a:lnT>
                    <a:lnB w="25400" cap="flat" cmpd="sng">
                      <a:solidFill>
                        <a:srgbClr val="C19859"/>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2400" b="1" dirty="0">
                          <a:latin typeface="Times New Roman" panose="02020603050405020304" pitchFamily="18" charset="0"/>
                          <a:cs typeface="Times New Roman" panose="02020603050405020304" pitchFamily="18" charset="0"/>
                        </a:rPr>
                        <a:t>Cùng chiều hay ngược chiều với vật</a:t>
                      </a:r>
                      <a:endParaRPr lang="en-US" sz="2400" b="1" dirty="0">
                        <a:latin typeface="Times New Roman" panose="02020603050405020304" pitchFamily="18" charset="0"/>
                        <a:ea typeface="Times New Roman" panose="02020603050405020304" pitchFamily="18" charset="0"/>
                      </a:endParaRPr>
                    </a:p>
                  </a:txBody>
                  <a:tcPr marT="45726" marB="45726">
                    <a:lnL w="12700" cap="flat" cmpd="sng">
                      <a:solidFill>
                        <a:srgbClr val="C19859"/>
                      </a:solidFill>
                      <a:prstDash val="solid"/>
                      <a:headEnd type="none" w="med" len="med"/>
                      <a:tailEnd type="none" w="med" len="med"/>
                    </a:lnL>
                    <a:lnR w="12700" cap="flat" cmpd="sng">
                      <a:solidFill>
                        <a:srgbClr val="C19859"/>
                      </a:solidFill>
                      <a:prstDash val="solid"/>
                      <a:headEnd type="none" w="med" len="med"/>
                      <a:tailEnd type="none" w="med" len="med"/>
                    </a:lnR>
                    <a:lnT w="12700" cap="flat" cmpd="sng">
                      <a:solidFill>
                        <a:srgbClr val="C19859"/>
                      </a:solidFill>
                      <a:prstDash val="solid"/>
                      <a:headEnd type="none" w="med" len="med"/>
                      <a:tailEnd type="none" w="med" len="med"/>
                    </a:lnT>
                    <a:lnB w="25400" cap="flat" cmpd="sng">
                      <a:solidFill>
                        <a:srgbClr val="C19859"/>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2400" b="1" dirty="0">
                          <a:latin typeface="Times New Roman" panose="02020603050405020304" pitchFamily="18" charset="0"/>
                          <a:cs typeface="Times New Roman" panose="02020603050405020304" pitchFamily="18" charset="0"/>
                        </a:rPr>
                        <a:t>Lớn hơn hay nhỏ hơn vật</a:t>
                      </a:r>
                      <a:endParaRPr lang="en-US" sz="2400" b="1" dirty="0">
                        <a:latin typeface="Times New Roman" panose="02020603050405020304" pitchFamily="18" charset="0"/>
                        <a:ea typeface="Times New Roman" panose="02020603050405020304" pitchFamily="18" charset="0"/>
                      </a:endParaRPr>
                    </a:p>
                  </a:txBody>
                  <a:tcPr marT="45726" marB="45726">
                    <a:lnL w="12700" cap="flat" cmpd="sng">
                      <a:solidFill>
                        <a:srgbClr val="C19859"/>
                      </a:solidFill>
                      <a:prstDash val="solid"/>
                      <a:headEnd type="none" w="med" len="med"/>
                      <a:tailEnd type="none" w="med" len="med"/>
                    </a:lnL>
                    <a:lnR w="12700" cap="flat" cmpd="sng">
                      <a:solidFill>
                        <a:srgbClr val="C19859"/>
                      </a:solidFill>
                      <a:prstDash val="solid"/>
                      <a:headEnd type="none" w="med" len="med"/>
                      <a:tailEnd type="none" w="med" len="med"/>
                    </a:lnR>
                    <a:lnT w="12700" cap="flat" cmpd="sng">
                      <a:solidFill>
                        <a:srgbClr val="C19859"/>
                      </a:solidFill>
                      <a:prstDash val="solid"/>
                      <a:headEnd type="none" w="med" len="med"/>
                      <a:tailEnd type="none" w="med" len="med"/>
                    </a:lnT>
                    <a:lnB w="25400" cap="flat" cmpd="sng">
                      <a:solidFill>
                        <a:srgbClr val="C19859"/>
                      </a:solidFill>
                      <a:prstDash val="solid"/>
                      <a:headEnd type="none" w="med" len="med"/>
                      <a:tailEnd type="none" w="med" len="med"/>
                    </a:lnB>
                    <a:lnTlToBr>
                      <a:noFill/>
                    </a:lnTlToBr>
                    <a:lnBlToTr>
                      <a:noFill/>
                    </a:lnBlToTr>
                    <a:noFill/>
                  </a:tcPr>
                </a:tc>
              </a:tr>
              <a:tr h="684212">
                <a:tc rowSpan="3">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2000" dirty="0">
                          <a:latin typeface="Times New Roman" panose="02020603050405020304" pitchFamily="18" charset="0"/>
                          <a:cs typeface="Times New Roman" panose="02020603050405020304" pitchFamily="18" charset="0"/>
                        </a:rPr>
                        <a:t>Ngo</a:t>
                      </a:r>
                      <a:r>
                        <a:rPr sz="2000" dirty="0">
                          <a:latin typeface="Times New Roman" panose="02020603050405020304" pitchFamily="18" charset="0"/>
                          <a:ea typeface="Times New Roman" panose="02020603050405020304" pitchFamily="18" charset="0"/>
                        </a:rPr>
                        <a:t>à</a:t>
                      </a:r>
                      <a:r>
                        <a:rPr sz="2000" dirty="0">
                          <a:latin typeface="Times New Roman" panose="02020603050405020304" pitchFamily="18" charset="0"/>
                          <a:cs typeface="Times New Roman" panose="02020603050405020304" pitchFamily="18" charset="0"/>
                        </a:rPr>
                        <a:t>i khoảng tiêu cự</a:t>
                      </a:r>
                      <a:endParaRPr lang="en-US" sz="2000" dirty="0">
                        <a:latin typeface="Times New Roman" panose="02020603050405020304" pitchFamily="18" charset="0"/>
                        <a:ea typeface="Times New Roman" panose="02020603050405020304" pitchFamily="18" charset="0"/>
                      </a:endParaRPr>
                    </a:p>
                  </a:txBody>
                  <a:tcPr marT="45726" marB="45726" anchor="ctr" anchorCtr="0">
                    <a:lnL w="12700" cap="flat" cmpd="sng">
                      <a:solidFill>
                        <a:srgbClr val="C19859"/>
                      </a:solidFill>
                      <a:prstDash val="solid"/>
                      <a:headEnd type="none" w="med" len="med"/>
                      <a:tailEnd type="none" w="med" len="med"/>
                    </a:lnL>
                    <a:lnR w="12700" cap="flat" cmpd="sng">
                      <a:solidFill>
                        <a:srgbClr val="9A743A"/>
                      </a:solidFill>
                      <a:prstDash val="solid"/>
                      <a:headEnd type="none" w="med" len="med"/>
                      <a:tailEnd type="none" w="med" len="med"/>
                    </a:lnR>
                    <a:lnT w="12700" cap="flat" cmpd="sng">
                      <a:solidFill>
                        <a:srgbClr val="9A743A"/>
                      </a:solidFill>
                      <a:prstDash val="solid"/>
                      <a:headEnd type="none" w="med" len="med"/>
                      <a:tailEnd type="none" w="med" len="med"/>
                    </a:lnT>
                    <a:lnB w="12700" cap="flat" cmpd="sng">
                      <a:solidFill>
                        <a:srgbClr val="9A743A"/>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2400" dirty="0">
                          <a:latin typeface="Times New Roman" panose="02020603050405020304" pitchFamily="18" charset="0"/>
                          <a:cs typeface="Times New Roman" panose="02020603050405020304" pitchFamily="18" charset="0"/>
                        </a:rPr>
                        <a:t>1</a:t>
                      </a:r>
                      <a:endParaRPr lang="en-US" sz="2400" dirty="0">
                        <a:latin typeface="Times New Roman" panose="02020603050405020304" pitchFamily="18" charset="0"/>
                        <a:ea typeface="Times New Roman" panose="02020603050405020304" pitchFamily="18" charset="0"/>
                      </a:endParaRPr>
                    </a:p>
                  </a:txBody>
                  <a:tcPr marT="45726" marB="45726" anchor="ctr" anchorCtr="0">
                    <a:lnL w="12700" cap="flat" cmpd="sng">
                      <a:solidFill>
                        <a:srgbClr val="9A743A"/>
                      </a:solidFill>
                      <a:prstDash val="solid"/>
                      <a:headEnd type="none" w="med" len="med"/>
                      <a:tailEnd type="none" w="med" len="med"/>
                    </a:lnL>
                    <a:lnR w="12700" cap="flat" cmpd="sng">
                      <a:solidFill>
                        <a:srgbClr val="C19859"/>
                      </a:solidFill>
                      <a:prstDash val="solid"/>
                      <a:headEnd type="none" w="med" len="med"/>
                      <a:tailEnd type="none" w="med" len="med"/>
                    </a:lnR>
                    <a:lnT w="12700" cap="flat" cmpd="sng">
                      <a:solidFill>
                        <a:srgbClr val="9A743A"/>
                      </a:solidFill>
                      <a:prstDash val="solid"/>
                      <a:headEnd type="none" w="med" len="med"/>
                      <a:tailEnd type="none" w="med" len="med"/>
                    </a:lnT>
                    <a:lnB w="12700" cap="flat" cmpd="sng">
                      <a:solidFill>
                        <a:srgbClr val="9A743A"/>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endParaRPr lang="en-US" sz="2400" dirty="0">
                        <a:latin typeface="Times New Roman" panose="02020603050405020304" pitchFamily="18" charset="0"/>
                        <a:ea typeface="Times New Roman" panose="02020603050405020304" pitchFamily="18" charset="0"/>
                      </a:endParaRPr>
                    </a:p>
                  </a:txBody>
                  <a:tcPr marT="45726" marB="45726">
                    <a:lnL w="12700" cap="flat" cmpd="sng">
                      <a:solidFill>
                        <a:srgbClr val="C19859"/>
                      </a:solidFill>
                      <a:prstDash val="solid"/>
                      <a:headEnd type="none" w="med" len="med"/>
                      <a:tailEnd type="none" w="med" len="med"/>
                    </a:lnL>
                    <a:lnR w="12700" cap="flat" cmpd="sng">
                      <a:solidFill>
                        <a:srgbClr val="C19859"/>
                      </a:solidFill>
                      <a:prstDash val="solid"/>
                      <a:headEnd type="none" w="med" len="med"/>
                      <a:tailEnd type="none" w="med" len="med"/>
                    </a:lnR>
                    <a:lnT w="25400" cap="flat" cmpd="sng">
                      <a:solidFill>
                        <a:srgbClr val="C19859"/>
                      </a:solidFill>
                      <a:prstDash val="solid"/>
                      <a:headEnd type="none" w="med" len="med"/>
                      <a:tailEnd type="none" w="med" len="med"/>
                    </a:lnT>
                    <a:lnB w="12700" cap="flat" cmpd="sng">
                      <a:solidFill>
                        <a:srgbClr val="9A743A"/>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endParaRPr lang="en-US" sz="2400" dirty="0">
                        <a:latin typeface="Times New Roman" panose="02020603050405020304" pitchFamily="18" charset="0"/>
                        <a:ea typeface="Times New Roman" panose="02020603050405020304" pitchFamily="18" charset="0"/>
                      </a:endParaRPr>
                    </a:p>
                  </a:txBody>
                  <a:tcPr marT="45726" marB="45726">
                    <a:lnL w="12700" cap="flat" cmpd="sng">
                      <a:solidFill>
                        <a:srgbClr val="C19859"/>
                      </a:solidFill>
                      <a:prstDash val="solid"/>
                      <a:headEnd type="none" w="med" len="med"/>
                      <a:tailEnd type="none" w="med" len="med"/>
                    </a:lnL>
                    <a:lnR w="12700" cap="flat" cmpd="sng">
                      <a:solidFill>
                        <a:srgbClr val="C19859"/>
                      </a:solidFill>
                      <a:prstDash val="solid"/>
                      <a:headEnd type="none" w="med" len="med"/>
                      <a:tailEnd type="none" w="med" len="med"/>
                    </a:lnR>
                    <a:lnT w="25400" cap="flat" cmpd="sng">
                      <a:solidFill>
                        <a:srgbClr val="C19859"/>
                      </a:solidFill>
                      <a:prstDash val="solid"/>
                      <a:headEnd type="none" w="med" len="med"/>
                      <a:tailEnd type="none" w="med" len="med"/>
                    </a:lnT>
                    <a:lnB w="12700" cap="flat" cmpd="sng">
                      <a:solidFill>
                        <a:srgbClr val="C19859"/>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endParaRPr lang="en-US" sz="2400" dirty="0">
                        <a:latin typeface="Times New Roman" panose="02020603050405020304" pitchFamily="18" charset="0"/>
                        <a:ea typeface="Times New Roman" panose="02020603050405020304" pitchFamily="18" charset="0"/>
                      </a:endParaRPr>
                    </a:p>
                  </a:txBody>
                  <a:tcPr marT="45726" marB="45726">
                    <a:lnL w="12700" cap="flat" cmpd="sng">
                      <a:solidFill>
                        <a:srgbClr val="C19859"/>
                      </a:solidFill>
                      <a:prstDash val="solid"/>
                      <a:headEnd type="none" w="med" len="med"/>
                      <a:tailEnd type="none" w="med" len="med"/>
                    </a:lnL>
                    <a:lnR w="12700" cap="flat" cmpd="sng">
                      <a:solidFill>
                        <a:srgbClr val="C19859"/>
                      </a:solidFill>
                      <a:prstDash val="solid"/>
                      <a:headEnd type="none" w="med" len="med"/>
                      <a:tailEnd type="none" w="med" len="med"/>
                    </a:lnR>
                    <a:lnT w="25400" cap="flat" cmpd="sng">
                      <a:solidFill>
                        <a:srgbClr val="C19859"/>
                      </a:solidFill>
                      <a:prstDash val="solid"/>
                      <a:headEnd type="none" w="med" len="med"/>
                      <a:tailEnd type="none" w="med" len="med"/>
                    </a:lnT>
                    <a:lnB w="12700" cap="flat" cmpd="sng">
                      <a:solidFill>
                        <a:srgbClr val="C19859"/>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endParaRPr lang="en-US" sz="2400" dirty="0">
                        <a:latin typeface="Times New Roman" panose="02020603050405020304" pitchFamily="18" charset="0"/>
                        <a:ea typeface="Times New Roman" panose="02020603050405020304" pitchFamily="18" charset="0"/>
                      </a:endParaRPr>
                    </a:p>
                  </a:txBody>
                  <a:tcPr marT="45726" marB="45726">
                    <a:lnL w="12700" cap="flat" cmpd="sng">
                      <a:solidFill>
                        <a:srgbClr val="C19859"/>
                      </a:solidFill>
                      <a:prstDash val="solid"/>
                      <a:headEnd type="none" w="med" len="med"/>
                      <a:tailEnd type="none" w="med" len="med"/>
                    </a:lnL>
                    <a:lnR w="12700" cap="flat" cmpd="sng">
                      <a:solidFill>
                        <a:srgbClr val="C19859"/>
                      </a:solidFill>
                      <a:prstDash val="solid"/>
                      <a:headEnd type="none" w="med" len="med"/>
                      <a:tailEnd type="none" w="med" len="med"/>
                    </a:lnR>
                    <a:lnT w="25400" cap="flat" cmpd="sng">
                      <a:solidFill>
                        <a:srgbClr val="C19859"/>
                      </a:solidFill>
                      <a:prstDash val="solid"/>
                      <a:headEnd type="none" w="med" len="med"/>
                      <a:tailEnd type="none" w="med" len="med"/>
                    </a:lnT>
                    <a:lnB w="12700" cap="flat" cmpd="sng">
                      <a:solidFill>
                        <a:srgbClr val="C19859"/>
                      </a:solidFill>
                      <a:prstDash val="solid"/>
                      <a:headEnd type="none" w="med" len="med"/>
                      <a:tailEnd type="none" w="med" len="med"/>
                    </a:lnB>
                    <a:lnTlToBr>
                      <a:noFill/>
                    </a:lnTlToBr>
                    <a:lnBlToTr>
                      <a:noFill/>
                    </a:lnBlToTr>
                    <a:noFill/>
                  </a:tcPr>
                </a:tc>
              </a:tr>
              <a:tr h="684213">
                <a:tc vMerge="1">
                  <a:tcPr>
                    <a:lnL w="12700" cap="flat" cmpd="sng">
                      <a:solidFill>
                        <a:srgbClr val="C19859"/>
                      </a:solidFill>
                      <a:prstDash val="solid"/>
                      <a:headEnd type="none" w="med" len="med"/>
                      <a:tailEnd type="none" w="med" len="med"/>
                    </a:lnL>
                    <a:lnR w="12700" cap="flat" cmpd="sng">
                      <a:solidFill>
                        <a:srgbClr val="9A743A"/>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2400" dirty="0">
                          <a:latin typeface="Times New Roman" panose="02020603050405020304" pitchFamily="18" charset="0"/>
                          <a:cs typeface="Times New Roman" panose="02020603050405020304" pitchFamily="18" charset="0"/>
                        </a:rPr>
                        <a:t>2</a:t>
                      </a:r>
                      <a:endParaRPr lang="en-US" sz="2400" dirty="0">
                        <a:latin typeface="Times New Roman" panose="02020603050405020304" pitchFamily="18" charset="0"/>
                        <a:ea typeface="Times New Roman" panose="02020603050405020304" pitchFamily="18" charset="0"/>
                      </a:endParaRPr>
                    </a:p>
                  </a:txBody>
                  <a:tcPr marT="45726" marB="45726" anchor="ctr" anchorCtr="0">
                    <a:lnL w="12700" cap="flat" cmpd="sng">
                      <a:solidFill>
                        <a:srgbClr val="9A743A"/>
                      </a:solidFill>
                      <a:prstDash val="solid"/>
                      <a:headEnd type="none" w="med" len="med"/>
                      <a:tailEnd type="none" w="med" len="med"/>
                    </a:lnL>
                    <a:lnR w="12700" cap="flat" cmpd="sng">
                      <a:solidFill>
                        <a:srgbClr val="C19859"/>
                      </a:solidFill>
                      <a:prstDash val="solid"/>
                      <a:headEnd type="none" w="med" len="med"/>
                      <a:tailEnd type="none" w="med" len="med"/>
                    </a:lnR>
                    <a:lnT w="12700" cap="flat" cmpd="sng">
                      <a:solidFill>
                        <a:srgbClr val="9A743A"/>
                      </a:solidFill>
                      <a:prstDash val="solid"/>
                      <a:headEnd type="none" w="med" len="med"/>
                      <a:tailEnd type="none" w="med" len="med"/>
                    </a:lnT>
                    <a:lnB w="12700" cap="flat" cmpd="sng">
                      <a:solidFill>
                        <a:srgbClr val="9A743A"/>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endParaRPr lang="en-US" sz="2400" dirty="0">
                        <a:latin typeface="Times New Roman" panose="02020603050405020304" pitchFamily="18" charset="0"/>
                        <a:ea typeface="Times New Roman" panose="02020603050405020304" pitchFamily="18" charset="0"/>
                      </a:endParaRPr>
                    </a:p>
                  </a:txBody>
                  <a:tcPr marT="45726" marB="45726">
                    <a:lnL w="12700" cap="flat" cmpd="sng">
                      <a:solidFill>
                        <a:srgbClr val="C19859"/>
                      </a:solidFill>
                      <a:prstDash val="solid"/>
                      <a:headEnd type="none" w="med" len="med"/>
                      <a:tailEnd type="none" w="med" len="med"/>
                    </a:lnL>
                    <a:lnR w="12700" cap="flat" cmpd="sng">
                      <a:solidFill>
                        <a:srgbClr val="C19859"/>
                      </a:solidFill>
                      <a:prstDash val="solid"/>
                      <a:headEnd type="none" w="med" len="med"/>
                      <a:tailEnd type="none" w="med" len="med"/>
                    </a:lnR>
                    <a:lnT w="12700" cap="flat" cmpd="sng">
                      <a:solidFill>
                        <a:srgbClr val="9A743A"/>
                      </a:solidFill>
                      <a:prstDash val="solid"/>
                      <a:headEnd type="none" w="med" len="med"/>
                      <a:tailEnd type="none" w="med" len="med"/>
                    </a:lnT>
                    <a:lnB w="12700" cap="flat" cmpd="sng">
                      <a:solidFill>
                        <a:srgbClr val="9A743A"/>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endParaRPr lang="en-US" sz="2400" dirty="0">
                        <a:latin typeface="Times New Roman" panose="02020603050405020304" pitchFamily="18" charset="0"/>
                        <a:ea typeface="Times New Roman" panose="02020603050405020304" pitchFamily="18" charset="0"/>
                      </a:endParaRPr>
                    </a:p>
                  </a:txBody>
                  <a:tcPr marT="45726" marB="45726">
                    <a:lnL w="12700" cap="flat" cmpd="sng">
                      <a:solidFill>
                        <a:srgbClr val="C19859"/>
                      </a:solidFill>
                      <a:prstDash val="solid"/>
                      <a:headEnd type="none" w="med" len="med"/>
                      <a:tailEnd type="none" w="med" len="med"/>
                    </a:lnL>
                    <a:lnR w="12700" cap="flat" cmpd="sng">
                      <a:solidFill>
                        <a:srgbClr val="C19859"/>
                      </a:solidFill>
                      <a:prstDash val="solid"/>
                      <a:headEnd type="none" w="med" len="med"/>
                      <a:tailEnd type="none" w="med" len="med"/>
                    </a:lnR>
                    <a:lnT w="12700" cap="flat" cmpd="sng">
                      <a:solidFill>
                        <a:srgbClr val="C19859"/>
                      </a:solidFill>
                      <a:prstDash val="solid"/>
                      <a:headEnd type="none" w="med" len="med"/>
                      <a:tailEnd type="none" w="med" len="med"/>
                    </a:lnT>
                    <a:lnB w="12700" cap="flat" cmpd="sng">
                      <a:solidFill>
                        <a:srgbClr val="C19859"/>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endParaRPr lang="en-US" sz="2400" dirty="0">
                        <a:latin typeface="Times New Roman" panose="02020603050405020304" pitchFamily="18" charset="0"/>
                        <a:ea typeface="Times New Roman" panose="02020603050405020304" pitchFamily="18" charset="0"/>
                      </a:endParaRPr>
                    </a:p>
                  </a:txBody>
                  <a:tcPr marT="45726" marB="45726">
                    <a:lnL w="12700" cap="flat" cmpd="sng">
                      <a:solidFill>
                        <a:srgbClr val="C19859"/>
                      </a:solidFill>
                      <a:prstDash val="solid"/>
                      <a:headEnd type="none" w="med" len="med"/>
                      <a:tailEnd type="none" w="med" len="med"/>
                    </a:lnL>
                    <a:lnR w="12700" cap="flat" cmpd="sng">
                      <a:solidFill>
                        <a:srgbClr val="C19859"/>
                      </a:solidFill>
                      <a:prstDash val="solid"/>
                      <a:headEnd type="none" w="med" len="med"/>
                      <a:tailEnd type="none" w="med" len="med"/>
                    </a:lnR>
                    <a:lnT w="12700" cap="flat" cmpd="sng">
                      <a:solidFill>
                        <a:srgbClr val="C19859"/>
                      </a:solidFill>
                      <a:prstDash val="solid"/>
                      <a:headEnd type="none" w="med" len="med"/>
                      <a:tailEnd type="none" w="med" len="med"/>
                    </a:lnT>
                    <a:lnB w="12700" cap="flat" cmpd="sng">
                      <a:solidFill>
                        <a:srgbClr val="C19859"/>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endParaRPr lang="en-US" sz="2400" dirty="0">
                        <a:latin typeface="Times New Roman" panose="02020603050405020304" pitchFamily="18" charset="0"/>
                        <a:ea typeface="Times New Roman" panose="02020603050405020304" pitchFamily="18" charset="0"/>
                      </a:endParaRPr>
                    </a:p>
                  </a:txBody>
                  <a:tcPr marT="45726" marB="45726">
                    <a:lnL w="12700" cap="flat" cmpd="sng">
                      <a:solidFill>
                        <a:srgbClr val="C19859"/>
                      </a:solidFill>
                      <a:prstDash val="solid"/>
                      <a:headEnd type="none" w="med" len="med"/>
                      <a:tailEnd type="none" w="med" len="med"/>
                    </a:lnL>
                    <a:lnR w="12700" cap="flat" cmpd="sng">
                      <a:solidFill>
                        <a:srgbClr val="C19859"/>
                      </a:solidFill>
                      <a:prstDash val="solid"/>
                      <a:headEnd type="none" w="med" len="med"/>
                      <a:tailEnd type="none" w="med" len="med"/>
                    </a:lnR>
                    <a:lnT w="12700" cap="flat" cmpd="sng">
                      <a:solidFill>
                        <a:srgbClr val="C19859"/>
                      </a:solidFill>
                      <a:prstDash val="solid"/>
                      <a:headEnd type="none" w="med" len="med"/>
                      <a:tailEnd type="none" w="med" len="med"/>
                    </a:lnT>
                    <a:lnB w="12700" cap="flat" cmpd="sng">
                      <a:solidFill>
                        <a:srgbClr val="C19859"/>
                      </a:solidFill>
                      <a:prstDash val="solid"/>
                      <a:headEnd type="none" w="med" len="med"/>
                      <a:tailEnd type="none" w="med" len="med"/>
                    </a:lnB>
                    <a:lnTlToBr>
                      <a:noFill/>
                    </a:lnTlToBr>
                    <a:lnBlToTr>
                      <a:noFill/>
                    </a:lnBlToTr>
                    <a:noFill/>
                  </a:tcPr>
                </a:tc>
              </a:tr>
              <a:tr h="685800">
                <a:tc vMerge="1">
                  <a:tcPr>
                    <a:lnL w="12700" cap="flat" cmpd="sng">
                      <a:solidFill>
                        <a:srgbClr val="C19859"/>
                      </a:solidFill>
                      <a:prstDash val="solid"/>
                      <a:headEnd type="none" w="med" len="med"/>
                      <a:tailEnd type="none" w="med" len="med"/>
                    </a:lnL>
                    <a:lnR w="12700" cap="flat" cmpd="sng">
                      <a:solidFill>
                        <a:srgbClr val="9A743A"/>
                      </a:solidFill>
                      <a:prstDash val="solid"/>
                      <a:headEnd type="none" w="med" len="med"/>
                      <a:tailEnd type="none" w="med" len="med"/>
                    </a:lnR>
                    <a:lnB w="12700" cap="flat" cmpd="sng">
                      <a:solidFill>
                        <a:srgbClr val="9A743A"/>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2400" dirty="0">
                          <a:latin typeface="Times New Roman" panose="02020603050405020304" pitchFamily="18" charset="0"/>
                          <a:cs typeface="Times New Roman" panose="02020603050405020304" pitchFamily="18" charset="0"/>
                        </a:rPr>
                        <a:t>3</a:t>
                      </a:r>
                      <a:endParaRPr lang="en-US" sz="2400" dirty="0">
                        <a:latin typeface="Times New Roman" panose="02020603050405020304" pitchFamily="18" charset="0"/>
                        <a:ea typeface="Times New Roman" panose="02020603050405020304" pitchFamily="18" charset="0"/>
                      </a:endParaRPr>
                    </a:p>
                  </a:txBody>
                  <a:tcPr marT="45726" marB="45726" anchor="ctr" anchorCtr="0">
                    <a:lnL w="12700" cap="flat" cmpd="sng">
                      <a:solidFill>
                        <a:srgbClr val="9A743A"/>
                      </a:solidFill>
                      <a:prstDash val="solid"/>
                      <a:headEnd type="none" w="med" len="med"/>
                      <a:tailEnd type="none" w="med" len="med"/>
                    </a:lnL>
                    <a:lnR w="12700" cap="flat" cmpd="sng">
                      <a:solidFill>
                        <a:srgbClr val="C19859"/>
                      </a:solidFill>
                      <a:prstDash val="solid"/>
                      <a:headEnd type="none" w="med" len="med"/>
                      <a:tailEnd type="none" w="med" len="med"/>
                    </a:lnR>
                    <a:lnT w="12700" cap="flat" cmpd="sng">
                      <a:solidFill>
                        <a:srgbClr val="9A743A"/>
                      </a:solidFill>
                      <a:prstDash val="solid"/>
                      <a:headEnd type="none" w="med" len="med"/>
                      <a:tailEnd type="none" w="med" len="med"/>
                    </a:lnT>
                    <a:lnB w="12700" cap="flat" cmpd="sng">
                      <a:solidFill>
                        <a:srgbClr val="9A743A"/>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endParaRPr lang="en-US" sz="2400" dirty="0">
                        <a:latin typeface="Times New Roman" panose="02020603050405020304" pitchFamily="18" charset="0"/>
                        <a:ea typeface="Times New Roman" panose="02020603050405020304" pitchFamily="18" charset="0"/>
                      </a:endParaRPr>
                    </a:p>
                  </a:txBody>
                  <a:tcPr marT="45726" marB="45726">
                    <a:lnL w="12700" cap="flat" cmpd="sng">
                      <a:solidFill>
                        <a:srgbClr val="C19859"/>
                      </a:solidFill>
                      <a:prstDash val="solid"/>
                      <a:headEnd type="none" w="med" len="med"/>
                      <a:tailEnd type="none" w="med" len="med"/>
                    </a:lnL>
                    <a:lnR w="12700" cap="flat" cmpd="sng">
                      <a:solidFill>
                        <a:srgbClr val="C19859"/>
                      </a:solidFill>
                      <a:prstDash val="solid"/>
                      <a:headEnd type="none" w="med" len="med"/>
                      <a:tailEnd type="none" w="med" len="med"/>
                    </a:lnR>
                    <a:lnT w="12700" cap="flat" cmpd="sng">
                      <a:solidFill>
                        <a:srgbClr val="9A743A"/>
                      </a:solidFill>
                      <a:prstDash val="solid"/>
                      <a:headEnd type="none" w="med" len="med"/>
                      <a:tailEnd type="none" w="med" len="med"/>
                    </a:lnT>
                    <a:lnB w="12700" cap="flat" cmpd="sng">
                      <a:solidFill>
                        <a:srgbClr val="C19859"/>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endParaRPr lang="en-US" sz="2400" dirty="0">
                        <a:latin typeface="Times New Roman" panose="02020603050405020304" pitchFamily="18" charset="0"/>
                        <a:ea typeface="Times New Roman" panose="02020603050405020304" pitchFamily="18" charset="0"/>
                      </a:endParaRPr>
                    </a:p>
                  </a:txBody>
                  <a:tcPr marT="45726" marB="45726">
                    <a:lnL w="12700" cap="flat" cmpd="sng">
                      <a:solidFill>
                        <a:srgbClr val="C19859"/>
                      </a:solidFill>
                      <a:prstDash val="solid"/>
                      <a:headEnd type="none" w="med" len="med"/>
                      <a:tailEnd type="none" w="med" len="med"/>
                    </a:lnL>
                    <a:lnR w="12700" cap="flat" cmpd="sng">
                      <a:solidFill>
                        <a:srgbClr val="C19859"/>
                      </a:solidFill>
                      <a:prstDash val="solid"/>
                      <a:headEnd type="none" w="med" len="med"/>
                      <a:tailEnd type="none" w="med" len="med"/>
                    </a:lnR>
                    <a:lnT w="12700" cap="flat" cmpd="sng">
                      <a:solidFill>
                        <a:srgbClr val="C19859"/>
                      </a:solidFill>
                      <a:prstDash val="solid"/>
                      <a:headEnd type="none" w="med" len="med"/>
                      <a:tailEnd type="none" w="med" len="med"/>
                    </a:lnT>
                    <a:lnB w="12700" cap="flat" cmpd="sng">
                      <a:solidFill>
                        <a:srgbClr val="C19859"/>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endParaRPr lang="en-US" sz="2400" dirty="0">
                        <a:latin typeface="Times New Roman" panose="02020603050405020304" pitchFamily="18" charset="0"/>
                        <a:ea typeface="Times New Roman" panose="02020603050405020304" pitchFamily="18" charset="0"/>
                      </a:endParaRPr>
                    </a:p>
                  </a:txBody>
                  <a:tcPr marT="45726" marB="45726">
                    <a:lnL w="12700" cap="flat" cmpd="sng">
                      <a:solidFill>
                        <a:srgbClr val="C19859"/>
                      </a:solidFill>
                      <a:prstDash val="solid"/>
                      <a:headEnd type="none" w="med" len="med"/>
                      <a:tailEnd type="none" w="med" len="med"/>
                    </a:lnL>
                    <a:lnR w="12700" cap="flat" cmpd="sng">
                      <a:solidFill>
                        <a:srgbClr val="C19859"/>
                      </a:solidFill>
                      <a:prstDash val="solid"/>
                      <a:headEnd type="none" w="med" len="med"/>
                      <a:tailEnd type="none" w="med" len="med"/>
                    </a:lnR>
                    <a:lnT w="12700" cap="flat" cmpd="sng">
                      <a:solidFill>
                        <a:srgbClr val="C19859"/>
                      </a:solidFill>
                      <a:prstDash val="solid"/>
                      <a:headEnd type="none" w="med" len="med"/>
                      <a:tailEnd type="none" w="med" len="med"/>
                    </a:lnT>
                    <a:lnB w="12700" cap="flat" cmpd="sng">
                      <a:solidFill>
                        <a:srgbClr val="C19859"/>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endParaRPr lang="en-US" sz="2400" dirty="0">
                        <a:latin typeface="Times New Roman" panose="02020603050405020304" pitchFamily="18" charset="0"/>
                        <a:ea typeface="Times New Roman" panose="02020603050405020304" pitchFamily="18" charset="0"/>
                      </a:endParaRPr>
                    </a:p>
                  </a:txBody>
                  <a:tcPr marT="45726" marB="45726">
                    <a:lnL w="12700" cap="flat" cmpd="sng">
                      <a:solidFill>
                        <a:srgbClr val="C19859"/>
                      </a:solidFill>
                      <a:prstDash val="solid"/>
                      <a:headEnd type="none" w="med" len="med"/>
                      <a:tailEnd type="none" w="med" len="med"/>
                    </a:lnL>
                    <a:lnR w="12700" cap="flat" cmpd="sng">
                      <a:solidFill>
                        <a:srgbClr val="C19859"/>
                      </a:solidFill>
                      <a:prstDash val="solid"/>
                      <a:headEnd type="none" w="med" len="med"/>
                      <a:tailEnd type="none" w="med" len="med"/>
                    </a:lnR>
                    <a:lnT w="12700" cap="flat" cmpd="sng">
                      <a:solidFill>
                        <a:srgbClr val="C19859"/>
                      </a:solidFill>
                      <a:prstDash val="solid"/>
                      <a:headEnd type="none" w="med" len="med"/>
                      <a:tailEnd type="none" w="med" len="med"/>
                    </a:lnT>
                    <a:lnB w="12700" cap="flat" cmpd="sng">
                      <a:solidFill>
                        <a:srgbClr val="C19859"/>
                      </a:solidFill>
                      <a:prstDash val="solid"/>
                      <a:headEnd type="none" w="med" len="med"/>
                      <a:tailEnd type="none" w="med" len="med"/>
                    </a:lnB>
                    <a:lnTlToBr>
                      <a:noFill/>
                    </a:lnTlToBr>
                    <a:lnBlToTr>
                      <a:noFill/>
                    </a:lnBlToTr>
                    <a:noFill/>
                  </a:tcPr>
                </a:tc>
              </a:tr>
              <a:tr h="12795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dirty="0">
                          <a:latin typeface="Times New Roman" panose="02020603050405020304" pitchFamily="18" charset="0"/>
                          <a:cs typeface="Times New Roman" panose="02020603050405020304" pitchFamily="18" charset="0"/>
                        </a:rPr>
                        <a:t>Trong khoảng tiêu cự</a:t>
                      </a:r>
                      <a:endParaRPr dirty="0">
                        <a:latin typeface="Times New Roman" panose="02020603050405020304" pitchFamily="18" charset="0"/>
                        <a:cs typeface="Times New Roman" panose="02020603050405020304" pitchFamily="18" charset="0"/>
                      </a:endParaRPr>
                    </a:p>
                    <a:p>
                      <a:pPr lvl="0" algn="ctr" eaLnBrk="1" hangingPunct="1">
                        <a:buNone/>
                      </a:pPr>
                      <a:endParaRPr lang="en-US" sz="2400" dirty="0">
                        <a:latin typeface="Times New Roman" panose="02020603050405020304" pitchFamily="18" charset="0"/>
                        <a:ea typeface="Times New Roman" panose="02020603050405020304" pitchFamily="18" charset="0"/>
                      </a:endParaRPr>
                    </a:p>
                  </a:txBody>
                  <a:tcPr marT="45726" marB="45726" anchor="ctr" anchorCtr="0">
                    <a:lnL w="12700" cap="flat" cmpd="sng">
                      <a:solidFill>
                        <a:srgbClr val="C19859"/>
                      </a:solidFill>
                      <a:prstDash val="solid"/>
                      <a:headEnd type="none" w="med" len="med"/>
                      <a:tailEnd type="none" w="med" len="med"/>
                    </a:lnL>
                    <a:lnR w="12700" cap="flat" cmpd="sng">
                      <a:solidFill>
                        <a:srgbClr val="9A743A"/>
                      </a:solidFill>
                      <a:prstDash val="solid"/>
                      <a:headEnd type="none" w="med" len="med"/>
                      <a:tailEnd type="none" w="med" len="med"/>
                    </a:lnR>
                    <a:lnT w="12700" cap="flat" cmpd="sng">
                      <a:solidFill>
                        <a:srgbClr val="9A743A"/>
                      </a:solidFill>
                      <a:prstDash val="solid"/>
                      <a:headEnd type="none" w="med" len="med"/>
                      <a:tailEnd type="none" w="med" len="med"/>
                    </a:lnT>
                    <a:lnB w="12700" cap="flat" cmpd="sng">
                      <a:solidFill>
                        <a:srgbClr val="C19859"/>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2400" dirty="0">
                          <a:latin typeface="Times New Roman" panose="02020603050405020304" pitchFamily="18" charset="0"/>
                          <a:cs typeface="Times New Roman" panose="02020603050405020304" pitchFamily="18" charset="0"/>
                        </a:rPr>
                        <a:t>4</a:t>
                      </a:r>
                      <a:endParaRPr lang="en-US" sz="2400" dirty="0">
                        <a:latin typeface="Times New Roman" panose="02020603050405020304" pitchFamily="18" charset="0"/>
                        <a:ea typeface="Times New Roman" panose="02020603050405020304" pitchFamily="18" charset="0"/>
                      </a:endParaRPr>
                    </a:p>
                  </a:txBody>
                  <a:tcPr marT="45726" marB="45726" anchor="ctr" anchorCtr="0">
                    <a:lnL w="12700" cap="flat" cmpd="sng">
                      <a:solidFill>
                        <a:srgbClr val="9A743A"/>
                      </a:solidFill>
                      <a:prstDash val="solid"/>
                      <a:headEnd type="none" w="med" len="med"/>
                      <a:tailEnd type="none" w="med" len="med"/>
                    </a:lnL>
                    <a:lnR w="12700" cap="flat" cmpd="sng">
                      <a:solidFill>
                        <a:srgbClr val="C19859"/>
                      </a:solidFill>
                      <a:prstDash val="solid"/>
                      <a:headEnd type="none" w="med" len="med"/>
                      <a:tailEnd type="none" w="med" len="med"/>
                    </a:lnR>
                    <a:lnT w="12700" cap="flat" cmpd="sng">
                      <a:solidFill>
                        <a:srgbClr val="9A743A"/>
                      </a:solidFill>
                      <a:prstDash val="solid"/>
                      <a:headEnd type="none" w="med" len="med"/>
                      <a:tailEnd type="none" w="med" len="med"/>
                    </a:lnT>
                    <a:lnB w="12700" cap="flat" cmpd="sng">
                      <a:solidFill>
                        <a:srgbClr val="C19859"/>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endParaRPr lang="en-US" sz="2400" dirty="0">
                        <a:latin typeface="Times New Roman" panose="02020603050405020304" pitchFamily="18" charset="0"/>
                        <a:ea typeface="Times New Roman" panose="02020603050405020304" pitchFamily="18" charset="0"/>
                      </a:endParaRPr>
                    </a:p>
                  </a:txBody>
                  <a:tcPr marT="45726" marB="45726">
                    <a:lnL w="12700" cap="flat" cmpd="sng">
                      <a:solidFill>
                        <a:srgbClr val="C19859"/>
                      </a:solidFill>
                      <a:prstDash val="solid"/>
                      <a:headEnd type="none" w="med" len="med"/>
                      <a:tailEnd type="none" w="med" len="med"/>
                    </a:lnL>
                    <a:lnR w="12700" cap="flat" cmpd="sng">
                      <a:solidFill>
                        <a:srgbClr val="C19859"/>
                      </a:solidFill>
                      <a:prstDash val="solid"/>
                      <a:headEnd type="none" w="med" len="med"/>
                      <a:tailEnd type="none" w="med" len="med"/>
                    </a:lnR>
                    <a:lnT w="12700" cap="flat" cmpd="sng">
                      <a:solidFill>
                        <a:srgbClr val="C19859"/>
                      </a:solidFill>
                      <a:prstDash val="solid"/>
                      <a:headEnd type="none" w="med" len="med"/>
                      <a:tailEnd type="none" w="med" len="med"/>
                    </a:lnT>
                    <a:lnB w="12700" cap="flat" cmpd="sng">
                      <a:solidFill>
                        <a:srgbClr val="C19859"/>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endParaRPr lang="en-US" sz="2400" dirty="0">
                        <a:latin typeface="Times New Roman" panose="02020603050405020304" pitchFamily="18" charset="0"/>
                        <a:ea typeface="Times New Roman" panose="02020603050405020304" pitchFamily="18" charset="0"/>
                      </a:endParaRPr>
                    </a:p>
                  </a:txBody>
                  <a:tcPr marT="45726" marB="45726">
                    <a:lnL w="12700" cap="flat" cmpd="sng">
                      <a:solidFill>
                        <a:srgbClr val="C19859"/>
                      </a:solidFill>
                      <a:prstDash val="solid"/>
                      <a:headEnd type="none" w="med" len="med"/>
                      <a:tailEnd type="none" w="med" len="med"/>
                    </a:lnL>
                    <a:lnR w="12700" cap="flat" cmpd="sng">
                      <a:solidFill>
                        <a:srgbClr val="C19859"/>
                      </a:solidFill>
                      <a:prstDash val="solid"/>
                      <a:headEnd type="none" w="med" len="med"/>
                      <a:tailEnd type="none" w="med" len="med"/>
                    </a:lnR>
                    <a:lnT w="12700" cap="flat" cmpd="sng">
                      <a:solidFill>
                        <a:srgbClr val="C19859"/>
                      </a:solidFill>
                      <a:prstDash val="solid"/>
                      <a:headEnd type="none" w="med" len="med"/>
                      <a:tailEnd type="none" w="med" len="med"/>
                    </a:lnT>
                    <a:lnB w="12700" cap="flat" cmpd="sng">
                      <a:solidFill>
                        <a:srgbClr val="C19859"/>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endParaRPr lang="en-US" sz="2400" dirty="0">
                        <a:latin typeface="Times New Roman" panose="02020603050405020304" pitchFamily="18" charset="0"/>
                        <a:ea typeface="Times New Roman" panose="02020603050405020304" pitchFamily="18" charset="0"/>
                      </a:endParaRPr>
                    </a:p>
                  </a:txBody>
                  <a:tcPr marT="45726" marB="45726">
                    <a:lnL w="12700" cap="flat" cmpd="sng">
                      <a:solidFill>
                        <a:srgbClr val="C19859"/>
                      </a:solidFill>
                      <a:prstDash val="solid"/>
                      <a:headEnd type="none" w="med" len="med"/>
                      <a:tailEnd type="none" w="med" len="med"/>
                    </a:lnL>
                    <a:lnR w="12700" cap="flat" cmpd="sng">
                      <a:solidFill>
                        <a:srgbClr val="C19859"/>
                      </a:solidFill>
                      <a:prstDash val="solid"/>
                      <a:headEnd type="none" w="med" len="med"/>
                      <a:tailEnd type="none" w="med" len="med"/>
                    </a:lnR>
                    <a:lnT w="12700" cap="flat" cmpd="sng">
                      <a:solidFill>
                        <a:srgbClr val="C19859"/>
                      </a:solidFill>
                      <a:prstDash val="solid"/>
                      <a:headEnd type="none" w="med" len="med"/>
                      <a:tailEnd type="none" w="med" len="med"/>
                    </a:lnT>
                    <a:lnB w="12700" cap="flat" cmpd="sng">
                      <a:solidFill>
                        <a:srgbClr val="C19859"/>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endParaRPr lang="en-US" sz="2400" dirty="0">
                        <a:latin typeface="Times New Roman" panose="02020603050405020304" pitchFamily="18" charset="0"/>
                        <a:ea typeface="Times New Roman" panose="02020603050405020304" pitchFamily="18" charset="0"/>
                      </a:endParaRPr>
                    </a:p>
                  </a:txBody>
                  <a:tcPr marT="45726" marB="45726">
                    <a:lnL w="12700" cap="flat" cmpd="sng">
                      <a:solidFill>
                        <a:srgbClr val="C19859"/>
                      </a:solidFill>
                      <a:prstDash val="solid"/>
                      <a:headEnd type="none" w="med" len="med"/>
                      <a:tailEnd type="none" w="med" len="med"/>
                    </a:lnL>
                    <a:lnR w="12700" cap="flat" cmpd="sng">
                      <a:solidFill>
                        <a:srgbClr val="C19859"/>
                      </a:solidFill>
                      <a:prstDash val="solid"/>
                      <a:headEnd type="none" w="med" len="med"/>
                      <a:tailEnd type="none" w="med" len="med"/>
                    </a:lnR>
                    <a:lnT w="12700" cap="flat" cmpd="sng">
                      <a:solidFill>
                        <a:srgbClr val="C19859"/>
                      </a:solidFill>
                      <a:prstDash val="solid"/>
                      <a:headEnd type="none" w="med" len="med"/>
                      <a:tailEnd type="none" w="med" len="med"/>
                    </a:lnT>
                    <a:lnB w="12700" cap="flat" cmpd="sng">
                      <a:solidFill>
                        <a:srgbClr val="C19859"/>
                      </a:solidFill>
                      <a:prstDash val="solid"/>
                      <a:headEnd type="none" w="med" len="med"/>
                      <a:tailEnd type="none" w="med" len="med"/>
                    </a:lnB>
                    <a:lnTlToBr>
                      <a:noFill/>
                    </a:lnTlToBr>
                    <a:lnBlToTr>
                      <a:noFill/>
                    </a:lnBlToTr>
                    <a:noFill/>
                  </a:tcPr>
                </a:tc>
              </a:tr>
            </a:tbl>
          </a:graphicData>
        </a:graphic>
      </p:graphicFrame>
      <p:sp>
        <p:nvSpPr>
          <p:cNvPr id="8" name="TextBox 7"/>
          <p:cNvSpPr txBox="1"/>
          <p:nvPr/>
        </p:nvSpPr>
        <p:spPr>
          <a:xfrm>
            <a:off x="1997075" y="2427288"/>
            <a:ext cx="1600200" cy="831850"/>
          </a:xfrm>
          <a:prstGeom prst="rect">
            <a:avLst/>
          </a:prstGeom>
          <a:noFill/>
          <a:ln w="9525">
            <a:noFill/>
          </a:ln>
        </p:spPr>
        <p:txBody>
          <a:bodyPr>
            <a:spAutoFit/>
          </a:bodyPr>
          <a:p>
            <a:pPr eaLnBrk="1" hangingPunct="1"/>
            <a:r>
              <a:rPr lang="en-US" altLang="en-US" sz="2400" dirty="0">
                <a:solidFill>
                  <a:srgbClr val="C00000"/>
                </a:solidFill>
                <a:latin typeface="Times New Roman" panose="02020603050405020304" pitchFamily="18" charset="0"/>
                <a:cs typeface="Times New Roman" panose="02020603050405020304" pitchFamily="18" charset="0"/>
              </a:rPr>
              <a:t>Vật ở rất xa TK</a:t>
            </a:r>
            <a:endParaRPr lang="en-US" altLang="en-US" sz="2400" dirty="0">
              <a:solidFill>
                <a:srgbClr val="C00000"/>
              </a:solidFill>
              <a:latin typeface="Times New Roman" panose="02020603050405020304" pitchFamily="18" charset="0"/>
              <a:ea typeface="Times New Roman" panose="02020603050405020304" pitchFamily="18" charset="0"/>
            </a:endParaRPr>
          </a:p>
        </p:txBody>
      </p:sp>
      <p:sp>
        <p:nvSpPr>
          <p:cNvPr id="9" name="TextBox 8"/>
          <p:cNvSpPr txBox="1"/>
          <p:nvPr/>
        </p:nvSpPr>
        <p:spPr>
          <a:xfrm>
            <a:off x="3657600" y="2727325"/>
            <a:ext cx="1600200" cy="461963"/>
          </a:xfrm>
          <a:prstGeom prst="rect">
            <a:avLst/>
          </a:prstGeom>
          <a:noFill/>
          <a:ln w="9525">
            <a:noFill/>
          </a:ln>
        </p:spPr>
        <p:txBody>
          <a:bodyPr>
            <a:spAutoFit/>
          </a:bodyPr>
          <a:p>
            <a:pPr algn="ctr" eaLnBrk="1" hangingPunct="1"/>
            <a:r>
              <a:rPr lang="en-US" altLang="en-US" sz="2400" dirty="0">
                <a:solidFill>
                  <a:srgbClr val="C00000"/>
                </a:solidFill>
                <a:latin typeface="Times New Roman" panose="02020603050405020304" pitchFamily="18" charset="0"/>
                <a:cs typeface="Times New Roman" panose="02020603050405020304" pitchFamily="18" charset="0"/>
              </a:rPr>
              <a:t>Ảnh thật</a:t>
            </a:r>
            <a:endParaRPr lang="en-US" altLang="en-US" sz="2400" dirty="0">
              <a:solidFill>
                <a:srgbClr val="C00000"/>
              </a:solidFill>
              <a:latin typeface="Times New Roman" panose="02020603050405020304" pitchFamily="18" charset="0"/>
              <a:ea typeface="Times New Roman" panose="02020603050405020304" pitchFamily="18" charset="0"/>
            </a:endParaRPr>
          </a:p>
        </p:txBody>
      </p:sp>
      <p:sp>
        <p:nvSpPr>
          <p:cNvPr id="10" name="TextBox 9"/>
          <p:cNvSpPr txBox="1"/>
          <p:nvPr/>
        </p:nvSpPr>
        <p:spPr>
          <a:xfrm>
            <a:off x="5486400" y="2427288"/>
            <a:ext cx="1600200" cy="830262"/>
          </a:xfrm>
          <a:prstGeom prst="rect">
            <a:avLst/>
          </a:prstGeom>
          <a:noFill/>
          <a:ln w="9525">
            <a:noFill/>
          </a:ln>
        </p:spPr>
        <p:txBody>
          <a:bodyPr>
            <a:spAutoFit/>
          </a:bodyPr>
          <a:p>
            <a:pPr algn="ctr" eaLnBrk="1" hangingPunct="1"/>
            <a:r>
              <a:rPr lang="en-US" altLang="en-US" sz="2400" dirty="0">
                <a:solidFill>
                  <a:srgbClr val="C00000"/>
                </a:solidFill>
                <a:latin typeface="Times New Roman" panose="02020603050405020304" pitchFamily="18" charset="0"/>
                <a:cs typeface="Times New Roman" panose="02020603050405020304" pitchFamily="18" charset="0"/>
              </a:rPr>
              <a:t>Ngược chiều</a:t>
            </a:r>
            <a:endParaRPr lang="en-US" altLang="en-US" sz="2400" dirty="0">
              <a:solidFill>
                <a:srgbClr val="C00000"/>
              </a:solidFill>
              <a:latin typeface="Times New Roman" panose="02020603050405020304" pitchFamily="18" charset="0"/>
              <a:ea typeface="Times New Roman" panose="02020603050405020304" pitchFamily="18" charset="0"/>
            </a:endParaRPr>
          </a:p>
        </p:txBody>
      </p:sp>
      <p:sp>
        <p:nvSpPr>
          <p:cNvPr id="11" name="TextBox 10"/>
          <p:cNvSpPr txBox="1"/>
          <p:nvPr/>
        </p:nvSpPr>
        <p:spPr>
          <a:xfrm>
            <a:off x="7239000" y="2427288"/>
            <a:ext cx="1600200" cy="830262"/>
          </a:xfrm>
          <a:prstGeom prst="rect">
            <a:avLst/>
          </a:prstGeom>
          <a:noFill/>
          <a:ln w="9525">
            <a:noFill/>
          </a:ln>
        </p:spPr>
        <p:txBody>
          <a:bodyPr>
            <a:spAutoFit/>
          </a:bodyPr>
          <a:p>
            <a:pPr algn="ctr" eaLnBrk="1" hangingPunct="1"/>
            <a:r>
              <a:rPr lang="en-US" altLang="en-US" sz="2400" dirty="0">
                <a:solidFill>
                  <a:srgbClr val="C00000"/>
                </a:solidFill>
                <a:latin typeface="Times New Roman" panose="02020603050405020304" pitchFamily="18" charset="0"/>
                <a:cs typeface="Times New Roman" panose="02020603050405020304" pitchFamily="18" charset="0"/>
              </a:rPr>
              <a:t>Nhỏ hơn vật</a:t>
            </a:r>
            <a:endParaRPr lang="en-US" altLang="en-US" sz="2400" dirty="0">
              <a:solidFill>
                <a:srgbClr val="C00000"/>
              </a:solidFill>
              <a:latin typeface="Times New Roman" panose="02020603050405020304" pitchFamily="18" charset="0"/>
              <a:ea typeface="Times New Roman" panose="02020603050405020304" pitchFamily="18" charset="0"/>
            </a:endParaRPr>
          </a:p>
        </p:txBody>
      </p:sp>
      <p:sp>
        <p:nvSpPr>
          <p:cNvPr id="12" name="TextBox 11"/>
          <p:cNvSpPr txBox="1"/>
          <p:nvPr/>
        </p:nvSpPr>
        <p:spPr>
          <a:xfrm>
            <a:off x="1981200" y="3341688"/>
            <a:ext cx="1600200" cy="461962"/>
          </a:xfrm>
          <a:prstGeom prst="rect">
            <a:avLst/>
          </a:prstGeom>
          <a:noFill/>
          <a:ln w="9525">
            <a:noFill/>
          </a:ln>
        </p:spPr>
        <p:txBody>
          <a:bodyPr>
            <a:spAutoFit/>
          </a:bodyPr>
          <a:p>
            <a:pPr algn="ctr" eaLnBrk="1" hangingPunct="1"/>
            <a:r>
              <a:rPr lang="en-US" altLang="en-US" sz="2400" dirty="0">
                <a:solidFill>
                  <a:srgbClr val="C00000"/>
                </a:solidFill>
                <a:latin typeface="Times New Roman" panose="02020603050405020304" pitchFamily="18" charset="0"/>
                <a:cs typeface="Times New Roman" panose="02020603050405020304" pitchFamily="18" charset="0"/>
              </a:rPr>
              <a:t>d &gt; 2f</a:t>
            </a:r>
            <a:endParaRPr lang="en-US" altLang="en-US" sz="2400" dirty="0">
              <a:solidFill>
                <a:srgbClr val="C00000"/>
              </a:solidFill>
              <a:latin typeface="Times New Roman" panose="02020603050405020304" pitchFamily="18" charset="0"/>
              <a:ea typeface="Times New Roman" panose="02020603050405020304" pitchFamily="18" charset="0"/>
            </a:endParaRPr>
          </a:p>
        </p:txBody>
      </p:sp>
      <p:sp>
        <p:nvSpPr>
          <p:cNvPr id="13" name="TextBox 12"/>
          <p:cNvSpPr txBox="1"/>
          <p:nvPr/>
        </p:nvSpPr>
        <p:spPr>
          <a:xfrm>
            <a:off x="3733800" y="3341688"/>
            <a:ext cx="1600200" cy="461962"/>
          </a:xfrm>
          <a:prstGeom prst="rect">
            <a:avLst/>
          </a:prstGeom>
          <a:noFill/>
          <a:ln w="9525">
            <a:noFill/>
          </a:ln>
        </p:spPr>
        <p:txBody>
          <a:bodyPr>
            <a:spAutoFit/>
          </a:bodyPr>
          <a:p>
            <a:pPr algn="ctr" eaLnBrk="1" hangingPunct="1"/>
            <a:r>
              <a:rPr lang="en-US" altLang="en-US" sz="2400" dirty="0">
                <a:solidFill>
                  <a:srgbClr val="C00000"/>
                </a:solidFill>
                <a:latin typeface="Times New Roman" panose="02020603050405020304" pitchFamily="18" charset="0"/>
                <a:cs typeface="Times New Roman" panose="02020603050405020304" pitchFamily="18" charset="0"/>
              </a:rPr>
              <a:t>Ảnh thật</a:t>
            </a:r>
            <a:endParaRPr lang="en-US" altLang="en-US" sz="2400" dirty="0">
              <a:solidFill>
                <a:srgbClr val="C00000"/>
              </a:solidFill>
              <a:latin typeface="Times New Roman" panose="02020603050405020304" pitchFamily="18" charset="0"/>
              <a:ea typeface="Times New Roman" panose="02020603050405020304" pitchFamily="18" charset="0"/>
            </a:endParaRPr>
          </a:p>
        </p:txBody>
      </p:sp>
      <p:sp>
        <p:nvSpPr>
          <p:cNvPr id="14" name="TextBox 13"/>
          <p:cNvSpPr txBox="1"/>
          <p:nvPr/>
        </p:nvSpPr>
        <p:spPr>
          <a:xfrm>
            <a:off x="5486400" y="3113088"/>
            <a:ext cx="1600200" cy="830262"/>
          </a:xfrm>
          <a:prstGeom prst="rect">
            <a:avLst/>
          </a:prstGeom>
          <a:noFill/>
          <a:ln w="9525">
            <a:noFill/>
          </a:ln>
        </p:spPr>
        <p:txBody>
          <a:bodyPr>
            <a:spAutoFit/>
          </a:bodyPr>
          <a:p>
            <a:pPr algn="ctr" eaLnBrk="1" hangingPunct="1"/>
            <a:r>
              <a:rPr lang="en-US" altLang="en-US" sz="2400" dirty="0">
                <a:solidFill>
                  <a:srgbClr val="C00000"/>
                </a:solidFill>
                <a:latin typeface="Times New Roman" panose="02020603050405020304" pitchFamily="18" charset="0"/>
                <a:cs typeface="Times New Roman" panose="02020603050405020304" pitchFamily="18" charset="0"/>
              </a:rPr>
              <a:t>Ngược chiều</a:t>
            </a:r>
            <a:endParaRPr lang="en-US" altLang="en-US" sz="2400" dirty="0">
              <a:solidFill>
                <a:srgbClr val="C00000"/>
              </a:solidFill>
              <a:latin typeface="Times New Roman" panose="02020603050405020304" pitchFamily="18" charset="0"/>
              <a:ea typeface="Times New Roman" panose="02020603050405020304" pitchFamily="18" charset="0"/>
            </a:endParaRPr>
          </a:p>
        </p:txBody>
      </p:sp>
      <p:sp>
        <p:nvSpPr>
          <p:cNvPr id="15" name="TextBox 14"/>
          <p:cNvSpPr txBox="1"/>
          <p:nvPr/>
        </p:nvSpPr>
        <p:spPr>
          <a:xfrm>
            <a:off x="7239000" y="3798888"/>
            <a:ext cx="1600200" cy="830262"/>
          </a:xfrm>
          <a:prstGeom prst="rect">
            <a:avLst/>
          </a:prstGeom>
          <a:noFill/>
          <a:ln w="9525">
            <a:noFill/>
          </a:ln>
        </p:spPr>
        <p:txBody>
          <a:bodyPr>
            <a:spAutoFit/>
          </a:bodyPr>
          <a:p>
            <a:pPr algn="ctr" eaLnBrk="1" hangingPunct="1"/>
            <a:r>
              <a:rPr lang="en-US" altLang="en-US" sz="2400" dirty="0">
                <a:solidFill>
                  <a:srgbClr val="C00000"/>
                </a:solidFill>
                <a:latin typeface="Times New Roman" panose="02020603050405020304" pitchFamily="18" charset="0"/>
                <a:cs typeface="Times New Roman" panose="02020603050405020304" pitchFamily="18" charset="0"/>
              </a:rPr>
              <a:t>Lớn hơn vật</a:t>
            </a:r>
            <a:endParaRPr lang="en-US" altLang="en-US" sz="2400" dirty="0">
              <a:solidFill>
                <a:srgbClr val="C00000"/>
              </a:solidFill>
              <a:latin typeface="Times New Roman" panose="02020603050405020304" pitchFamily="18" charset="0"/>
              <a:ea typeface="Times New Roman" panose="02020603050405020304" pitchFamily="18" charset="0"/>
            </a:endParaRPr>
          </a:p>
        </p:txBody>
      </p:sp>
      <p:sp>
        <p:nvSpPr>
          <p:cNvPr id="16" name="TextBox 15"/>
          <p:cNvSpPr txBox="1"/>
          <p:nvPr/>
        </p:nvSpPr>
        <p:spPr>
          <a:xfrm>
            <a:off x="1981200" y="4027488"/>
            <a:ext cx="1600200" cy="461962"/>
          </a:xfrm>
          <a:prstGeom prst="rect">
            <a:avLst/>
          </a:prstGeom>
          <a:noFill/>
          <a:ln w="9525">
            <a:noFill/>
          </a:ln>
        </p:spPr>
        <p:txBody>
          <a:bodyPr>
            <a:spAutoFit/>
          </a:bodyPr>
          <a:p>
            <a:pPr algn="ctr" eaLnBrk="1" hangingPunct="1"/>
            <a:r>
              <a:rPr lang="en-US" altLang="en-US" sz="2400" dirty="0">
                <a:solidFill>
                  <a:srgbClr val="C00000"/>
                </a:solidFill>
                <a:latin typeface="Times New Roman" panose="02020603050405020304" pitchFamily="18" charset="0"/>
                <a:cs typeface="Times New Roman" panose="02020603050405020304" pitchFamily="18" charset="0"/>
              </a:rPr>
              <a:t>f &lt; d &lt; 2f</a:t>
            </a:r>
            <a:endParaRPr lang="en-US" altLang="en-US" sz="2400" dirty="0">
              <a:solidFill>
                <a:srgbClr val="C00000"/>
              </a:solidFill>
              <a:latin typeface="Times New Roman" panose="02020603050405020304" pitchFamily="18" charset="0"/>
              <a:ea typeface="Times New Roman" panose="02020603050405020304" pitchFamily="18" charset="0"/>
            </a:endParaRPr>
          </a:p>
        </p:txBody>
      </p:sp>
      <p:sp>
        <p:nvSpPr>
          <p:cNvPr id="17" name="TextBox 16"/>
          <p:cNvSpPr txBox="1"/>
          <p:nvPr/>
        </p:nvSpPr>
        <p:spPr>
          <a:xfrm>
            <a:off x="3733800" y="4027488"/>
            <a:ext cx="1600200" cy="461962"/>
          </a:xfrm>
          <a:prstGeom prst="rect">
            <a:avLst/>
          </a:prstGeom>
          <a:noFill/>
          <a:ln w="9525">
            <a:noFill/>
          </a:ln>
        </p:spPr>
        <p:txBody>
          <a:bodyPr>
            <a:spAutoFit/>
          </a:bodyPr>
          <a:p>
            <a:pPr algn="ctr" eaLnBrk="1" hangingPunct="1"/>
            <a:r>
              <a:rPr lang="en-US" altLang="en-US" sz="2400" dirty="0">
                <a:solidFill>
                  <a:srgbClr val="C00000"/>
                </a:solidFill>
                <a:latin typeface="Times New Roman" panose="02020603050405020304" pitchFamily="18" charset="0"/>
                <a:cs typeface="Times New Roman" panose="02020603050405020304" pitchFamily="18" charset="0"/>
              </a:rPr>
              <a:t>Ảnh thật</a:t>
            </a:r>
            <a:endParaRPr lang="en-US" altLang="en-US" sz="2400" dirty="0">
              <a:solidFill>
                <a:srgbClr val="C00000"/>
              </a:solidFill>
              <a:latin typeface="Times New Roman" panose="02020603050405020304" pitchFamily="18" charset="0"/>
              <a:ea typeface="Times New Roman" panose="02020603050405020304" pitchFamily="18" charset="0"/>
            </a:endParaRPr>
          </a:p>
        </p:txBody>
      </p:sp>
      <p:sp>
        <p:nvSpPr>
          <p:cNvPr id="18" name="TextBox 17"/>
          <p:cNvSpPr txBox="1"/>
          <p:nvPr/>
        </p:nvSpPr>
        <p:spPr>
          <a:xfrm>
            <a:off x="5486400" y="3798888"/>
            <a:ext cx="1600200" cy="830262"/>
          </a:xfrm>
          <a:prstGeom prst="rect">
            <a:avLst/>
          </a:prstGeom>
          <a:noFill/>
          <a:ln w="9525">
            <a:noFill/>
          </a:ln>
        </p:spPr>
        <p:txBody>
          <a:bodyPr>
            <a:spAutoFit/>
          </a:bodyPr>
          <a:p>
            <a:pPr algn="ctr" eaLnBrk="1" hangingPunct="1"/>
            <a:r>
              <a:rPr lang="en-US" altLang="en-US" sz="2400" dirty="0">
                <a:solidFill>
                  <a:srgbClr val="C00000"/>
                </a:solidFill>
                <a:latin typeface="Times New Roman" panose="02020603050405020304" pitchFamily="18" charset="0"/>
                <a:cs typeface="Times New Roman" panose="02020603050405020304" pitchFamily="18" charset="0"/>
              </a:rPr>
              <a:t>Ngược chiều</a:t>
            </a:r>
            <a:endParaRPr lang="en-US" altLang="en-US" sz="2400" dirty="0">
              <a:solidFill>
                <a:srgbClr val="C00000"/>
              </a:solidFill>
              <a:latin typeface="Times New Roman" panose="02020603050405020304" pitchFamily="18" charset="0"/>
              <a:ea typeface="Times New Roman" panose="02020603050405020304" pitchFamily="18" charset="0"/>
            </a:endParaRPr>
          </a:p>
        </p:txBody>
      </p:sp>
      <p:sp>
        <p:nvSpPr>
          <p:cNvPr id="19" name="TextBox 18"/>
          <p:cNvSpPr txBox="1"/>
          <p:nvPr/>
        </p:nvSpPr>
        <p:spPr>
          <a:xfrm>
            <a:off x="1981200" y="5094288"/>
            <a:ext cx="1600200" cy="461962"/>
          </a:xfrm>
          <a:prstGeom prst="rect">
            <a:avLst/>
          </a:prstGeom>
          <a:noFill/>
          <a:ln w="9525">
            <a:noFill/>
          </a:ln>
        </p:spPr>
        <p:txBody>
          <a:bodyPr>
            <a:spAutoFit/>
          </a:bodyPr>
          <a:p>
            <a:pPr algn="ctr" eaLnBrk="1" hangingPunct="1"/>
            <a:r>
              <a:rPr lang="en-US" altLang="en-US" sz="2400" dirty="0">
                <a:solidFill>
                  <a:srgbClr val="0000FF"/>
                </a:solidFill>
                <a:latin typeface="Times New Roman" panose="02020603050405020304" pitchFamily="18" charset="0"/>
                <a:cs typeface="Times New Roman" panose="02020603050405020304" pitchFamily="18" charset="0"/>
              </a:rPr>
              <a:t>d &lt; f</a:t>
            </a:r>
            <a:endParaRPr lang="en-US" altLang="en-US" sz="2400" dirty="0">
              <a:solidFill>
                <a:srgbClr val="0000FF"/>
              </a:solidFill>
              <a:latin typeface="Times New Roman" panose="02020603050405020304" pitchFamily="18" charset="0"/>
              <a:ea typeface="Times New Roman" panose="02020603050405020304" pitchFamily="18" charset="0"/>
            </a:endParaRPr>
          </a:p>
        </p:txBody>
      </p:sp>
      <p:sp>
        <p:nvSpPr>
          <p:cNvPr id="20" name="TextBox 19"/>
          <p:cNvSpPr txBox="1"/>
          <p:nvPr/>
        </p:nvSpPr>
        <p:spPr>
          <a:xfrm>
            <a:off x="3733800" y="5094288"/>
            <a:ext cx="1600200" cy="461962"/>
          </a:xfrm>
          <a:prstGeom prst="rect">
            <a:avLst/>
          </a:prstGeom>
          <a:noFill/>
          <a:ln w="9525">
            <a:noFill/>
          </a:ln>
        </p:spPr>
        <p:txBody>
          <a:bodyPr>
            <a:spAutoFit/>
          </a:bodyPr>
          <a:p>
            <a:pPr algn="ctr" eaLnBrk="1" hangingPunct="1"/>
            <a:r>
              <a:rPr lang="en-US" altLang="en-US" sz="2400" dirty="0">
                <a:solidFill>
                  <a:srgbClr val="0000FF"/>
                </a:solidFill>
                <a:latin typeface="Times New Roman" panose="02020603050405020304" pitchFamily="18" charset="0"/>
                <a:cs typeface="Times New Roman" panose="02020603050405020304" pitchFamily="18" charset="0"/>
              </a:rPr>
              <a:t>Ảnh ảo</a:t>
            </a:r>
            <a:endParaRPr lang="en-US" altLang="en-US" sz="2400" dirty="0">
              <a:solidFill>
                <a:srgbClr val="0000FF"/>
              </a:solidFill>
              <a:latin typeface="Times New Roman" panose="02020603050405020304" pitchFamily="18" charset="0"/>
              <a:ea typeface="Times New Roman" panose="02020603050405020304" pitchFamily="18" charset="0"/>
            </a:endParaRPr>
          </a:p>
        </p:txBody>
      </p:sp>
      <p:sp>
        <p:nvSpPr>
          <p:cNvPr id="21" name="TextBox 20"/>
          <p:cNvSpPr txBox="1"/>
          <p:nvPr/>
        </p:nvSpPr>
        <p:spPr>
          <a:xfrm>
            <a:off x="5486400" y="5089525"/>
            <a:ext cx="1600200" cy="461963"/>
          </a:xfrm>
          <a:prstGeom prst="rect">
            <a:avLst/>
          </a:prstGeom>
          <a:noFill/>
          <a:ln w="9525">
            <a:noFill/>
          </a:ln>
        </p:spPr>
        <p:txBody>
          <a:bodyPr>
            <a:spAutoFit/>
          </a:bodyPr>
          <a:p>
            <a:pPr algn="ctr" eaLnBrk="1" hangingPunct="1"/>
            <a:r>
              <a:rPr lang="en-US" altLang="en-US" sz="2400" dirty="0">
                <a:solidFill>
                  <a:srgbClr val="0000FF"/>
                </a:solidFill>
                <a:latin typeface="Times New Roman" panose="02020603050405020304" pitchFamily="18" charset="0"/>
                <a:cs typeface="Times New Roman" panose="02020603050405020304" pitchFamily="18" charset="0"/>
              </a:rPr>
              <a:t>Cùng chiều</a:t>
            </a:r>
            <a:endParaRPr lang="en-US" altLang="en-US" sz="2400" dirty="0">
              <a:solidFill>
                <a:srgbClr val="0000FF"/>
              </a:solidFill>
              <a:latin typeface="Times New Roman" panose="02020603050405020304" pitchFamily="18" charset="0"/>
              <a:ea typeface="Times New Roman" panose="02020603050405020304" pitchFamily="18" charset="0"/>
            </a:endParaRPr>
          </a:p>
        </p:txBody>
      </p:sp>
      <p:sp>
        <p:nvSpPr>
          <p:cNvPr id="22" name="TextBox 21"/>
          <p:cNvSpPr txBox="1"/>
          <p:nvPr/>
        </p:nvSpPr>
        <p:spPr>
          <a:xfrm>
            <a:off x="7239000" y="4941888"/>
            <a:ext cx="1600200" cy="830262"/>
          </a:xfrm>
          <a:prstGeom prst="rect">
            <a:avLst/>
          </a:prstGeom>
          <a:noFill/>
          <a:ln w="9525">
            <a:noFill/>
          </a:ln>
        </p:spPr>
        <p:txBody>
          <a:bodyPr>
            <a:spAutoFit/>
          </a:bodyPr>
          <a:p>
            <a:pPr algn="ctr" eaLnBrk="1" hangingPunct="1"/>
            <a:r>
              <a:rPr lang="en-US" altLang="en-US" sz="2400" dirty="0">
                <a:solidFill>
                  <a:srgbClr val="0000FF"/>
                </a:solidFill>
                <a:latin typeface="Times New Roman" panose="02020603050405020304" pitchFamily="18" charset="0"/>
                <a:cs typeface="Times New Roman" panose="02020603050405020304" pitchFamily="18" charset="0"/>
              </a:rPr>
              <a:t>Lớn hơn vật</a:t>
            </a:r>
            <a:endParaRPr lang="en-US" altLang="en-US" sz="2400" dirty="0">
              <a:solidFill>
                <a:srgbClr val="0000FF"/>
              </a:solidFill>
              <a:latin typeface="Times New Roman" panose="02020603050405020304" pitchFamily="18" charset="0"/>
              <a:ea typeface="Times New Roman" panose="02020603050405020304" pitchFamily="18" charset="0"/>
            </a:endParaRPr>
          </a:p>
        </p:txBody>
      </p:sp>
      <p:sp>
        <p:nvSpPr>
          <p:cNvPr id="23" name="TextBox 22"/>
          <p:cNvSpPr txBox="1"/>
          <p:nvPr/>
        </p:nvSpPr>
        <p:spPr>
          <a:xfrm>
            <a:off x="7239000" y="3113088"/>
            <a:ext cx="1600200" cy="830262"/>
          </a:xfrm>
          <a:prstGeom prst="rect">
            <a:avLst/>
          </a:prstGeom>
          <a:noFill/>
          <a:ln w="9525">
            <a:noFill/>
          </a:ln>
        </p:spPr>
        <p:txBody>
          <a:bodyPr>
            <a:spAutoFit/>
          </a:bodyPr>
          <a:p>
            <a:pPr algn="ctr" eaLnBrk="1" hangingPunct="1"/>
            <a:r>
              <a:rPr lang="en-US" altLang="en-US" sz="2400" dirty="0">
                <a:solidFill>
                  <a:srgbClr val="C00000"/>
                </a:solidFill>
                <a:latin typeface="Times New Roman" panose="02020603050405020304" pitchFamily="18" charset="0"/>
                <a:cs typeface="Times New Roman" panose="02020603050405020304" pitchFamily="18" charset="0"/>
              </a:rPr>
              <a:t>Nhỏ hơn vật</a:t>
            </a:r>
            <a:endParaRPr lang="en-US" altLang="en-US" sz="2400" dirty="0">
              <a:solidFill>
                <a:srgbClr val="C00000"/>
              </a:solidFill>
              <a:latin typeface="Times New Roman" panose="02020603050405020304" pitchFamily="18" charset="0"/>
              <a:ea typeface="Times New Roman" panose="02020603050405020304" pitchFamily="18"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trips(down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strips(down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strips(down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strips(down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strips(down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strips(downLeft)">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strips(downLeft)">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strips(downLeft)">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strips(downLeft)">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strips(downLeft)">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strips(downLeft)">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12"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strips(downLeft)">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12"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strips(downLeft)">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18" presetClass="entr" presetSubtype="12"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strips(downLeft)">
                                      <p:cBhvr>
                                        <p:cTn id="8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Text Box 10"/>
          <p:cNvSpPr txBox="1"/>
          <p:nvPr/>
        </p:nvSpPr>
        <p:spPr>
          <a:xfrm>
            <a:off x="762000" y="887413"/>
            <a:ext cx="5029200" cy="457200"/>
          </a:xfrm>
          <a:prstGeom prst="rect">
            <a:avLst/>
          </a:prstGeom>
          <a:noFill/>
          <a:ln w="9525">
            <a:noFill/>
          </a:ln>
        </p:spPr>
        <p:txBody>
          <a:bodyPr>
            <a:spAutoFit/>
          </a:bodyPr>
          <a:p>
            <a:pPr algn="ctr" eaLnBrk="1" hangingPunct="1">
              <a:spcBef>
                <a:spcPct val="50000"/>
              </a:spcBef>
            </a:pPr>
            <a:endParaRPr lang="en-US" altLang="en-US" dirty="0">
              <a:latin typeface="Arial" panose="020B0604020202020204" pitchFamily="34" charset="0"/>
            </a:endParaRPr>
          </a:p>
        </p:txBody>
      </p:sp>
      <p:sp>
        <p:nvSpPr>
          <p:cNvPr id="32771" name="Rectangle 77"/>
          <p:cNvSpPr/>
          <p:nvPr/>
        </p:nvSpPr>
        <p:spPr>
          <a:xfrm>
            <a:off x="381000" y="762000"/>
            <a:ext cx="1389063" cy="461963"/>
          </a:xfrm>
          <a:prstGeom prst="rect">
            <a:avLst/>
          </a:prstGeom>
          <a:noFill/>
          <a:ln w="9525">
            <a:noFill/>
          </a:ln>
        </p:spPr>
        <p:txBody>
          <a:bodyPr wrap="none">
            <a:spAutoFit/>
          </a:bodyPr>
          <a:p>
            <a:pPr marL="457200" indent="-457200" algn="ctr" eaLnBrk="1" hangingPunct="1"/>
            <a:r>
              <a:rPr lang="en-US" altLang="en-US" sz="2400" u="sng" dirty="0">
                <a:solidFill>
                  <a:srgbClr val="0000FF"/>
                </a:solidFill>
                <a:latin typeface="Times New Roman" panose="02020603050405020304" pitchFamily="18" charset="0"/>
                <a:cs typeface="Times New Roman" panose="02020603050405020304" pitchFamily="18" charset="0"/>
              </a:rPr>
              <a:t>Nhận xét:</a:t>
            </a:r>
            <a:endParaRPr lang="en-US" altLang="en-US" sz="2400" u="sng" dirty="0">
              <a:solidFill>
                <a:srgbClr val="0000FF"/>
              </a:solidFill>
              <a:latin typeface="Times New Roman" panose="02020603050405020304" pitchFamily="18" charset="0"/>
              <a:ea typeface="Times New Roman" panose="02020603050405020304" pitchFamily="18" charset="0"/>
            </a:endParaRPr>
          </a:p>
        </p:txBody>
      </p:sp>
      <p:sp>
        <p:nvSpPr>
          <p:cNvPr id="7" name="Rectangle 6"/>
          <p:cNvSpPr/>
          <p:nvPr/>
        </p:nvSpPr>
        <p:spPr>
          <a:xfrm>
            <a:off x="457200" y="1371600"/>
            <a:ext cx="8229600" cy="1938338"/>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609600" lvl="0" indent="-609600" algn="just" eaLnBrk="1" hangingPunct="1">
              <a:buClr>
                <a:srgbClr val="0000FF"/>
              </a:buClr>
              <a:buNone/>
            </a:pPr>
            <a:r>
              <a:rPr sz="2400" dirty="0">
                <a:solidFill>
                  <a:srgbClr val="C00000"/>
                </a:solidFill>
                <a:latin typeface="Times New Roman" panose="02020603050405020304" pitchFamily="18" charset="0"/>
                <a:cs typeface="Times New Roman" panose="02020603050405020304" pitchFamily="18" charset="0"/>
              </a:rPr>
              <a:t>- Vật đặt ngo</a:t>
            </a:r>
            <a:r>
              <a:rPr sz="2400" dirty="0">
                <a:solidFill>
                  <a:srgbClr val="C00000"/>
                </a:solidFill>
                <a:latin typeface="Times New Roman" panose="02020603050405020304" pitchFamily="18" charset="0"/>
                <a:ea typeface="Times New Roman" panose="02020603050405020304" pitchFamily="18" charset="0"/>
              </a:rPr>
              <a:t>à</a:t>
            </a:r>
            <a:r>
              <a:rPr sz="2400" dirty="0">
                <a:solidFill>
                  <a:srgbClr val="C00000"/>
                </a:solidFill>
                <a:latin typeface="Times New Roman" panose="02020603050405020304" pitchFamily="18" charset="0"/>
                <a:cs typeface="Times New Roman" panose="02020603050405020304" pitchFamily="18" charset="0"/>
              </a:rPr>
              <a:t>i khoảng tiêu cự cho ảnh thật, ngược chiều với vật. Khi vật đặt rất xa thấu kính thì ảnh thật có vị trí cách thấu kính một khoảng bằng tiêu cự.</a:t>
            </a:r>
            <a:endParaRPr sz="2400" dirty="0">
              <a:solidFill>
                <a:srgbClr val="C00000"/>
              </a:solidFill>
              <a:latin typeface="Times New Roman" panose="02020603050405020304" pitchFamily="18" charset="0"/>
              <a:cs typeface="Times New Roman" panose="02020603050405020304" pitchFamily="18" charset="0"/>
            </a:endParaRPr>
          </a:p>
          <a:p>
            <a:pPr marL="609600" lvl="0" indent="-609600" algn="just" eaLnBrk="1" hangingPunct="1">
              <a:buClr>
                <a:srgbClr val="0000FF"/>
              </a:buClr>
              <a:buNone/>
            </a:pPr>
            <a:r>
              <a:rPr sz="2400" dirty="0">
                <a:solidFill>
                  <a:srgbClr val="C00000"/>
                </a:solidFill>
                <a:latin typeface="Times New Roman" panose="02020603050405020304" pitchFamily="18" charset="0"/>
                <a:cs typeface="Times New Roman" panose="02020603050405020304" pitchFamily="18" charset="0"/>
              </a:rPr>
              <a:t>- Vật đặt trong khoảng tiêu cự cho ảnh ảo, lớn hơn vật v</a:t>
            </a:r>
            <a:r>
              <a:rPr sz="2400" dirty="0">
                <a:solidFill>
                  <a:srgbClr val="C00000"/>
                </a:solidFill>
                <a:latin typeface="Times New Roman" panose="02020603050405020304" pitchFamily="18" charset="0"/>
                <a:ea typeface="Times New Roman" panose="02020603050405020304" pitchFamily="18" charset="0"/>
              </a:rPr>
              <a:t>à</a:t>
            </a:r>
            <a:r>
              <a:rPr sz="2400" dirty="0">
                <a:solidFill>
                  <a:srgbClr val="C00000"/>
                </a:solidFill>
                <a:latin typeface="Times New Roman" panose="02020603050405020304" pitchFamily="18" charset="0"/>
                <a:cs typeface="Times New Roman" panose="02020603050405020304" pitchFamily="18" charset="0"/>
              </a:rPr>
              <a:t> cùng chiều với vật.</a:t>
            </a:r>
            <a:endParaRPr sz="2400" dirty="0">
              <a:solidFill>
                <a:srgbClr val="C00000"/>
              </a:solidFill>
              <a:latin typeface="Times New Roman" panose="02020603050405020304" pitchFamily="18" charset="0"/>
              <a:ea typeface="Times New Roman" panose="02020603050405020304" pitchFamily="18" charset="0"/>
            </a:endParaRPr>
          </a:p>
        </p:txBody>
      </p:sp>
      <p:sp>
        <p:nvSpPr>
          <p:cNvPr id="8" name="Rectangle 3"/>
          <p:cNvSpPr txBox="1">
            <a:spLocks noChangeArrowheads="1"/>
          </p:cNvSpPr>
          <p:nvPr/>
        </p:nvSpPr>
        <p:spPr>
          <a:xfrm>
            <a:off x="457200" y="3962400"/>
            <a:ext cx="8153400" cy="2209800"/>
          </a:xfrm>
          <a:prstGeom prst="rect">
            <a:avLst/>
          </a:prstGeom>
        </p:spPr>
        <p:style>
          <a:lnRef idx="1">
            <a:schemeClr val="accent5"/>
          </a:lnRef>
          <a:fillRef idx="2">
            <a:schemeClr val="accent5"/>
          </a:fillRef>
          <a:effectRef idx="1">
            <a:schemeClr val="accent5"/>
          </a:effectRef>
          <a:fontRef idx="minor">
            <a:schemeClr val="dk1"/>
          </a:fontRef>
        </p:style>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342900" lvl="0" indent="-342900" algn="just">
              <a:lnSpc>
                <a:spcPct val="90000"/>
              </a:lnSpc>
              <a:spcBef>
                <a:spcPct val="20000"/>
              </a:spcBef>
              <a:buBlip>
                <a:blip r:embed="rId1"/>
              </a:buBlip>
            </a:pPr>
            <a:r>
              <a:rPr sz="2400" dirty="0">
                <a:latin typeface="Times New Roman" panose="02020603050405020304" pitchFamily="18" charset="0"/>
                <a:cs typeface="Times New Roman" panose="02020603050405020304" pitchFamily="18" charset="0"/>
              </a:rPr>
              <a:t>Một </a:t>
            </a:r>
            <a:r>
              <a:rPr sz="2400" dirty="0">
                <a:solidFill>
                  <a:srgbClr val="FF0066"/>
                </a:solidFill>
                <a:latin typeface="Times New Roman" panose="02020603050405020304" pitchFamily="18" charset="0"/>
                <a:cs typeface="Times New Roman" panose="02020603050405020304" pitchFamily="18" charset="0"/>
              </a:rPr>
              <a:t>điểm sáng</a:t>
            </a:r>
            <a:r>
              <a:rPr sz="2400" dirty="0">
                <a:latin typeface="Times New Roman" panose="02020603050405020304" pitchFamily="18" charset="0"/>
                <a:cs typeface="Times New Roman" panose="02020603050405020304" pitchFamily="18" charset="0"/>
              </a:rPr>
              <a:t> nằm ngay trên trục chính </a:t>
            </a:r>
            <a:r>
              <a:rPr sz="2400" dirty="0">
                <a:solidFill>
                  <a:srgbClr val="FF0066"/>
                </a:solidFill>
                <a:latin typeface="Times New Roman" panose="02020603050405020304" pitchFamily="18" charset="0"/>
                <a:cs typeface="Times New Roman" panose="02020603050405020304" pitchFamily="18" charset="0"/>
              </a:rPr>
              <a:t>ở rất xa thấu kính</a:t>
            </a:r>
            <a:r>
              <a:rPr sz="2400" dirty="0">
                <a:latin typeface="Times New Roman" panose="02020603050405020304" pitchFamily="18" charset="0"/>
                <a:cs typeface="Times New Roman" panose="02020603050405020304" pitchFamily="18" charset="0"/>
              </a:rPr>
              <a:t>, cho </a:t>
            </a:r>
            <a:r>
              <a:rPr sz="2400" dirty="0">
                <a:solidFill>
                  <a:srgbClr val="FF0066"/>
                </a:solidFill>
                <a:latin typeface="Times New Roman" panose="02020603050405020304" pitchFamily="18" charset="0"/>
                <a:cs typeface="Times New Roman" panose="02020603050405020304" pitchFamily="18" charset="0"/>
              </a:rPr>
              <a:t>ảnh tại</a:t>
            </a:r>
            <a:r>
              <a:rPr sz="2400" dirty="0">
                <a:latin typeface="Times New Roman" panose="02020603050405020304" pitchFamily="18" charset="0"/>
                <a:cs typeface="Times New Roman" panose="02020603050405020304" pitchFamily="18" charset="0"/>
              </a:rPr>
              <a:t> </a:t>
            </a:r>
            <a:r>
              <a:rPr sz="2400" dirty="0">
                <a:solidFill>
                  <a:srgbClr val="FF0066"/>
                </a:solidFill>
                <a:latin typeface="Times New Roman" panose="02020603050405020304" pitchFamily="18" charset="0"/>
                <a:cs typeface="Times New Roman" panose="02020603050405020304" pitchFamily="18" charset="0"/>
              </a:rPr>
              <a:t>tiêu điểm của thấu kính</a:t>
            </a:r>
            <a:r>
              <a:rPr sz="2400" dirty="0">
                <a:latin typeface="Times New Roman" panose="02020603050405020304" pitchFamily="18" charset="0"/>
                <a:cs typeface="Times New Roman" panose="02020603050405020304" pitchFamily="18" charset="0"/>
              </a:rPr>
              <a:t>. Chùm tia phát ra từ điểm sáng n</a:t>
            </a:r>
            <a:r>
              <a:rPr sz="2400" dirty="0">
                <a:latin typeface="Times New Roman" panose="02020603050405020304" pitchFamily="18" charset="0"/>
                <a:ea typeface="Times New Roman" panose="02020603050405020304" pitchFamily="18" charset="0"/>
              </a:rPr>
              <a:t>à</a:t>
            </a:r>
            <a:r>
              <a:rPr sz="2400" dirty="0">
                <a:latin typeface="Times New Roman" panose="02020603050405020304" pitchFamily="18" charset="0"/>
                <a:cs typeface="Times New Roman" panose="02020603050405020304" pitchFamily="18" charset="0"/>
              </a:rPr>
              <a:t>y chiếu tới mặt thấu kính được coi l</a:t>
            </a:r>
            <a:r>
              <a:rPr sz="2400" dirty="0">
                <a:latin typeface="Times New Roman" panose="02020603050405020304" pitchFamily="18" charset="0"/>
                <a:ea typeface="Times New Roman" panose="02020603050405020304" pitchFamily="18" charset="0"/>
              </a:rPr>
              <a:t>à</a:t>
            </a:r>
            <a:r>
              <a:rPr sz="2400" dirty="0">
                <a:latin typeface="Times New Roman" panose="02020603050405020304" pitchFamily="18" charset="0"/>
                <a:cs typeface="Times New Roman" panose="02020603050405020304" pitchFamily="18" charset="0"/>
              </a:rPr>
              <a:t> chùm song song với trục chính của thấu kính.</a:t>
            </a:r>
            <a:endParaRPr sz="2400" dirty="0">
              <a:latin typeface="Times New Roman" panose="02020603050405020304" pitchFamily="18" charset="0"/>
              <a:cs typeface="Times New Roman" panose="02020603050405020304" pitchFamily="18" charset="0"/>
            </a:endParaRPr>
          </a:p>
          <a:p>
            <a:pPr marL="342900" lvl="0" indent="-342900" algn="just">
              <a:lnSpc>
                <a:spcPct val="90000"/>
              </a:lnSpc>
              <a:spcBef>
                <a:spcPct val="20000"/>
              </a:spcBef>
              <a:buBlip>
                <a:blip r:embed="rId1"/>
              </a:buBlip>
            </a:pPr>
            <a:r>
              <a:rPr sz="2400" dirty="0">
                <a:latin typeface="Times New Roman" panose="02020603050405020304" pitchFamily="18" charset="0"/>
                <a:cs typeface="Times New Roman" panose="02020603050405020304" pitchFamily="18" charset="0"/>
              </a:rPr>
              <a:t>Vật đặt vuông góc với trục chính của thấu kính cho ảnh cũng vuông góc với trục chính.  </a:t>
            </a:r>
            <a:endParaRPr sz="2400" dirty="0">
              <a:latin typeface="Times New Roman" panose="02020603050405020304" pitchFamily="18" charset="0"/>
              <a:ea typeface="Times New Roman" panose="02020603050405020304" pitchFamily="18" charset="0"/>
            </a:endParaRPr>
          </a:p>
        </p:txBody>
      </p:sp>
      <p:sp>
        <p:nvSpPr>
          <p:cNvPr id="32774" name="WordArt 4"/>
          <p:cNvSpPr>
            <a:spLocks noTextEdit="1"/>
          </p:cNvSpPr>
          <p:nvPr/>
        </p:nvSpPr>
        <p:spPr>
          <a:xfrm>
            <a:off x="3429000" y="3352800"/>
            <a:ext cx="2209800" cy="457200"/>
          </a:xfrm>
          <a:prstGeom prst="rect">
            <a:avLst/>
          </a:prstGeom>
        </p:spPr>
        <p:txBody>
          <a:bodyPr wrap="none" fromWordArt="1">
            <a:prstTxWarp prst="textPlain">
              <a:avLst>
                <a:gd name="adj" fmla="val 50000"/>
              </a:avLst>
            </a:prstTxWarp>
            <a:normAutofit/>
          </a:bodyPr>
          <a:p>
            <a:pPr algn="ctr"/>
            <a:r>
              <a:rPr lang="en-US" sz="800">
                <a:ln w="9525" cap="flat" cmpd="sng">
                  <a:solidFill>
                    <a:schemeClr val="tx1"/>
                  </a:solidFill>
                  <a:prstDash val="solid"/>
                  <a:headEnd type="none" w="med" len="med"/>
                  <a:tailEnd type="none" w="med" len="med"/>
                </a:ln>
                <a:solidFill>
                  <a:srgbClr val="336699"/>
                </a:solidFill>
                <a:latin typeface="Times New Roman" panose="02020603050405020304" pitchFamily="18" charset="0"/>
                <a:ea typeface="Times New Roman" panose="02020603050405020304" pitchFamily="18" charset="0"/>
              </a:rPr>
              <a:t>CHÚ Ý</a:t>
            </a:r>
            <a:endParaRPr lang="en-US" sz="800">
              <a:ln w="9525" cap="flat" cmpd="sng">
                <a:solidFill>
                  <a:schemeClr val="tx1"/>
                </a:solidFill>
                <a:prstDash val="solid"/>
                <a:headEnd type="none" w="med" len="med"/>
                <a:tailEnd type="none" w="med" len="med"/>
              </a:ln>
              <a:solidFill>
                <a:srgbClr val="336699"/>
              </a:solidFill>
              <a:latin typeface="Times New Roman" panose="02020603050405020304" pitchFamily="18" charset="0"/>
              <a:ea typeface="Times New Roman" panose="02020603050405020304" pitchFamily="18"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7">
                                            <p:txEl>
                                              <p:charRg st="0" end="158"/>
                                            </p:txEl>
                                          </p:spTgt>
                                        </p:tgtEl>
                                        <p:attrNameLst>
                                          <p:attrName>style.visibility</p:attrName>
                                        </p:attrNameLst>
                                      </p:cBhvr>
                                      <p:to>
                                        <p:strVal val="visible"/>
                                      </p:to>
                                    </p:set>
                                    <p:animEffect transition="in" filter="box(in)">
                                      <p:cBhvr>
                                        <p:cTn id="11" dur="500"/>
                                        <p:tgtEl>
                                          <p:spTgt spid="7">
                                            <p:txEl>
                                              <p:charRg st="0" end="158"/>
                                            </p:txEl>
                                          </p:spTgt>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7">
                                            <p:txEl>
                                              <p:charRg st="158" end="236"/>
                                            </p:txEl>
                                          </p:spTgt>
                                        </p:tgtEl>
                                        <p:attrNameLst>
                                          <p:attrName>style.visibility</p:attrName>
                                        </p:attrNameLst>
                                      </p:cBhvr>
                                      <p:to>
                                        <p:strVal val="visible"/>
                                      </p:to>
                                    </p:set>
                                    <p:animEffect transition="in" filter="box(in)">
                                      <p:cBhvr>
                                        <p:cTn id="15" dur="500"/>
                                        <p:tgtEl>
                                          <p:spTgt spid="7">
                                            <p:txEl>
                                              <p:charRg st="158" end="23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32774"/>
                                        </p:tgtEl>
                                        <p:attrNameLst>
                                          <p:attrName>style.visibility</p:attrName>
                                        </p:attrNameLst>
                                      </p:cBhvr>
                                      <p:to>
                                        <p:strVal val="visible"/>
                                      </p:to>
                                    </p:set>
                                    <p:animEffect transition="in" filter="strips(downLeft)">
                                      <p:cBhvr>
                                        <p:cTn id="20" dur="500"/>
                                        <p:tgtEl>
                                          <p:spTgt spid="32774"/>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ox(in)">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build="allAtOnce"/>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1"/>
          <p:cNvSpPr/>
          <p:nvPr/>
        </p:nvSpPr>
        <p:spPr>
          <a:xfrm>
            <a:off x="137160" y="45720"/>
            <a:ext cx="8915400" cy="461665"/>
          </a:xfrm>
          <a:prstGeom prst="rect">
            <a:avLst/>
          </a:prstGeom>
        </p:spPr>
        <p:style>
          <a:lnRef idx="1">
            <a:schemeClr val="accent3"/>
          </a:lnRef>
          <a:fillRef idx="2">
            <a:schemeClr val="accent3"/>
          </a:fillRef>
          <a:effectRef idx="1">
            <a:schemeClr val="accent3"/>
          </a:effectRef>
          <a:fontRef idx="minor">
            <a:schemeClr val="dk1"/>
          </a:fontRef>
        </p:style>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rPr>
              <a:t>Bài 43: ẢNH CỦA MỘT VẬT TẠO BỞI THẤU KÍNH HỘI TỤ</a:t>
            </a:r>
            <a:endParaRPr kumimoji="0" lang="en-US" sz="2400" b="1" i="0" u="none" strike="noStrike" kern="1200" cap="none" spc="0" normalizeH="0" baseline="0" noProof="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endParaRPr>
          </a:p>
        </p:txBody>
      </p:sp>
      <p:sp>
        <p:nvSpPr>
          <p:cNvPr id="33795" name="Rectangle 77"/>
          <p:cNvSpPr/>
          <p:nvPr/>
        </p:nvSpPr>
        <p:spPr>
          <a:xfrm>
            <a:off x="228600" y="533400"/>
            <a:ext cx="7172325" cy="461963"/>
          </a:xfrm>
          <a:prstGeom prst="rect">
            <a:avLst/>
          </a:prstGeom>
          <a:noFill/>
          <a:ln w="9525">
            <a:noFill/>
          </a:ln>
        </p:spPr>
        <p:txBody>
          <a:bodyPr wrap="none">
            <a:spAutoFit/>
          </a:bodyPr>
          <a:p>
            <a:pPr algn="ctr" eaLnBrk="1" hangingPunct="1"/>
            <a:r>
              <a:rPr lang="en-US" altLang="en-US" sz="2400" b="1" dirty="0">
                <a:solidFill>
                  <a:srgbClr val="FF0000"/>
                </a:solidFill>
                <a:latin typeface="Times New Roman" panose="02020603050405020304" pitchFamily="18" charset="0"/>
                <a:cs typeface="Times New Roman" panose="02020603050405020304" pitchFamily="18" charset="0"/>
              </a:rPr>
              <a:t>I. Đặc điểm ảnh của một vật tạo bởi thấu kính hội tụ:</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sp>
        <p:nvSpPr>
          <p:cNvPr id="33796" name="Rectangle 77"/>
          <p:cNvSpPr/>
          <p:nvPr/>
        </p:nvSpPr>
        <p:spPr>
          <a:xfrm>
            <a:off x="238125" y="1366838"/>
            <a:ext cx="7534275" cy="461962"/>
          </a:xfrm>
          <a:prstGeom prst="rect">
            <a:avLst/>
          </a:prstGeom>
          <a:noFill/>
          <a:ln w="9525">
            <a:noFill/>
          </a:ln>
        </p:spPr>
        <p:txBody>
          <a:bodyPr wrap="none">
            <a:spAutoFit/>
          </a:bodyPr>
          <a:p>
            <a:pPr marL="457200" indent="-457200" algn="ctr" eaLnBrk="1" hangingPunct="1">
              <a:buFont typeface="Calibri" panose="020F0502020204030204" pitchFamily="34" charset="0"/>
              <a:buAutoNum type="arabicPeriod"/>
            </a:pPr>
            <a:r>
              <a:rPr lang="en-US" altLang="en-US" sz="2400" u="sng" dirty="0">
                <a:solidFill>
                  <a:srgbClr val="0000FF"/>
                </a:solidFill>
                <a:latin typeface="Times New Roman" panose="02020603050405020304" pitchFamily="18" charset="0"/>
                <a:cs typeface="Times New Roman" panose="02020603050405020304" pitchFamily="18" charset="0"/>
              </a:rPr>
              <a:t>Dựng ảnh của một điểm sáng S tạo bởi thấu kính hội tụ:</a:t>
            </a:r>
            <a:endParaRPr lang="en-US" altLang="en-US" sz="2400" u="sng" dirty="0">
              <a:solidFill>
                <a:srgbClr val="0000FF"/>
              </a:solidFill>
              <a:latin typeface="Times New Roman" panose="02020603050405020304" pitchFamily="18" charset="0"/>
              <a:ea typeface="Times New Roman" panose="02020603050405020304" pitchFamily="18" charset="0"/>
            </a:endParaRPr>
          </a:p>
        </p:txBody>
      </p:sp>
      <p:sp>
        <p:nvSpPr>
          <p:cNvPr id="33797" name="Text Box 10"/>
          <p:cNvSpPr txBox="1"/>
          <p:nvPr/>
        </p:nvSpPr>
        <p:spPr>
          <a:xfrm>
            <a:off x="762000" y="887413"/>
            <a:ext cx="5029200" cy="457200"/>
          </a:xfrm>
          <a:prstGeom prst="rect">
            <a:avLst/>
          </a:prstGeom>
          <a:noFill/>
          <a:ln w="9525">
            <a:noFill/>
          </a:ln>
        </p:spPr>
        <p:txBody>
          <a:bodyPr>
            <a:spAutoFit/>
          </a:bodyPr>
          <a:p>
            <a:pPr algn="ctr" eaLnBrk="1" hangingPunct="1">
              <a:spcBef>
                <a:spcPct val="50000"/>
              </a:spcBef>
            </a:pPr>
            <a:endParaRPr lang="en-US" altLang="en-US" dirty="0">
              <a:latin typeface="Arial" panose="020B0604020202020204" pitchFamily="34" charset="0"/>
            </a:endParaRPr>
          </a:p>
        </p:txBody>
      </p:sp>
      <p:sp>
        <p:nvSpPr>
          <p:cNvPr id="6" name="Rectangle 5"/>
          <p:cNvSpPr/>
          <p:nvPr/>
        </p:nvSpPr>
        <p:spPr>
          <a:xfrm>
            <a:off x="533400" y="5410200"/>
            <a:ext cx="8001000" cy="862013"/>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buNone/>
            </a:pPr>
            <a:r>
              <a:rPr sz="2400" b="1" dirty="0">
                <a:solidFill>
                  <a:srgbClr val="0000FF"/>
                </a:solidFill>
                <a:latin typeface="Verdana" panose="020B0604030504040204" pitchFamily="34" charset="0"/>
                <a:sym typeface="Wingdings" panose="05000000000000000000" pitchFamily="2" charset="2"/>
              </a:rPr>
              <a:t></a:t>
            </a:r>
            <a:r>
              <a:rPr sz="2400" b="1" dirty="0">
                <a:solidFill>
                  <a:srgbClr val="FF0066"/>
                </a:solidFill>
                <a:latin typeface="Verdana" panose="020B0604030504040204" pitchFamily="34" charset="0"/>
                <a:sym typeface="Wingdings" panose="05000000000000000000" pitchFamily="2" charset="2"/>
              </a:rPr>
              <a:t> </a:t>
            </a:r>
            <a:r>
              <a:rPr lang="vi-VN" altLang="x-none" sz="2400" dirty="0">
                <a:solidFill>
                  <a:srgbClr val="C00000"/>
                </a:solidFill>
                <a:latin typeface="Verdana" panose="020B0604030504040204" pitchFamily="34" charset="0"/>
              </a:rPr>
              <a:t>Từ S dựng 2 trong 3 tia đặc biệt đến TK, giao điểm 2 tia ló S</a:t>
            </a:r>
            <a:r>
              <a:rPr lang="vi-VN" altLang="x-none" sz="2400" baseline="30000" dirty="0">
                <a:solidFill>
                  <a:srgbClr val="C00000"/>
                </a:solidFill>
                <a:latin typeface="Verdana" panose="020B0604030504040204" pitchFamily="34" charset="0"/>
              </a:rPr>
              <a:t>/</a:t>
            </a:r>
            <a:r>
              <a:rPr lang="vi-VN" altLang="x-none" sz="2400" dirty="0">
                <a:solidFill>
                  <a:srgbClr val="C00000"/>
                </a:solidFill>
                <a:latin typeface="Verdana" panose="020B0604030504040204" pitchFamily="34" charset="0"/>
              </a:rPr>
              <a:t> là ảnh </a:t>
            </a:r>
            <a:r>
              <a:rPr sz="2600" dirty="0">
                <a:solidFill>
                  <a:srgbClr val="C00000"/>
                </a:solidFill>
                <a:latin typeface="Arial" panose="020B0604020202020204" pitchFamily="34" charset="0"/>
                <a:cs typeface="Arial" panose="020B0604020202020204" pitchFamily="34" charset="0"/>
              </a:rPr>
              <a:t>thật</a:t>
            </a:r>
            <a:r>
              <a:rPr sz="2400" dirty="0">
                <a:solidFill>
                  <a:srgbClr val="C00000"/>
                </a:solidFill>
                <a:latin typeface="Verdana" panose="020B0604030504040204" pitchFamily="34" charset="0"/>
              </a:rPr>
              <a:t> </a:t>
            </a:r>
            <a:r>
              <a:rPr lang="vi-VN" altLang="x-none" sz="2400" dirty="0">
                <a:solidFill>
                  <a:srgbClr val="C00000"/>
                </a:solidFill>
                <a:latin typeface="Verdana" panose="020B0604030504040204" pitchFamily="34" charset="0"/>
              </a:rPr>
              <a:t>của S</a:t>
            </a:r>
            <a:r>
              <a:rPr sz="2400" dirty="0">
                <a:solidFill>
                  <a:srgbClr val="C00000"/>
                </a:solidFill>
                <a:latin typeface="Verdana" panose="020B0604030504040204" pitchFamily="34" charset="0"/>
              </a:rPr>
              <a:t>.</a:t>
            </a:r>
            <a:endParaRPr lang="vi-VN" altLang="x-none" sz="2400" dirty="0">
              <a:solidFill>
                <a:srgbClr val="C00000"/>
              </a:solidFill>
              <a:latin typeface="Verdana" panose="020B0604030504040204" pitchFamily="34" charset="0"/>
            </a:endParaRPr>
          </a:p>
        </p:txBody>
      </p:sp>
      <p:sp>
        <p:nvSpPr>
          <p:cNvPr id="33799" name="Rectangle 77"/>
          <p:cNvSpPr/>
          <p:nvPr/>
        </p:nvSpPr>
        <p:spPr>
          <a:xfrm>
            <a:off x="228600" y="990600"/>
            <a:ext cx="2698750" cy="461963"/>
          </a:xfrm>
          <a:prstGeom prst="rect">
            <a:avLst/>
          </a:prstGeom>
          <a:noFill/>
          <a:ln w="9525">
            <a:noFill/>
          </a:ln>
        </p:spPr>
        <p:txBody>
          <a:bodyPr wrap="none">
            <a:spAutoFit/>
          </a:bodyPr>
          <a:p>
            <a:pPr algn="ctr" eaLnBrk="1" hangingPunct="1"/>
            <a:r>
              <a:rPr lang="en-US" altLang="en-US" sz="2400" b="1" dirty="0">
                <a:solidFill>
                  <a:srgbClr val="FF0000"/>
                </a:solidFill>
                <a:latin typeface="Times New Roman" panose="02020603050405020304" pitchFamily="18" charset="0"/>
                <a:cs typeface="Times New Roman" panose="02020603050405020304" pitchFamily="18" charset="0"/>
              </a:rPr>
              <a:t>II. Cách dựng ảnh:</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sp>
        <p:nvSpPr>
          <p:cNvPr id="8" name="Text Box 49"/>
          <p:cNvSpPr txBox="1"/>
          <p:nvPr/>
        </p:nvSpPr>
        <p:spPr>
          <a:xfrm>
            <a:off x="3395663" y="4473575"/>
            <a:ext cx="762000" cy="519113"/>
          </a:xfrm>
          <a:prstGeom prst="rect">
            <a:avLst/>
          </a:prstGeom>
          <a:noFill/>
          <a:ln w="9525">
            <a:noFill/>
          </a:ln>
        </p:spPr>
        <p:txBody>
          <a:bodyPr>
            <a:spAutoFit/>
          </a:bodyPr>
          <a:p>
            <a:pPr eaLnBrk="1" hangingPunct="1">
              <a:spcBef>
                <a:spcPct val="50000"/>
              </a:spcBef>
            </a:pPr>
            <a:r>
              <a:rPr lang="en-US" altLang="en-US" sz="2800" b="1" dirty="0">
                <a:latin typeface="Times New Roman" panose="02020603050405020304" pitchFamily="18" charset="0"/>
                <a:cs typeface="Times New Roman" panose="02020603050405020304" pitchFamily="18" charset="0"/>
              </a:rPr>
              <a:t>S’</a:t>
            </a:r>
            <a:endParaRPr lang="en-US" altLang="en-US" sz="2800" b="1" dirty="0">
              <a:latin typeface="Times New Roman" panose="02020603050405020304" pitchFamily="18" charset="0"/>
              <a:ea typeface="Times New Roman" panose="02020603050405020304" pitchFamily="18" charset="0"/>
            </a:endParaRPr>
          </a:p>
        </p:txBody>
      </p:sp>
      <p:sp>
        <p:nvSpPr>
          <p:cNvPr id="9" name="Text Box 71"/>
          <p:cNvSpPr txBox="1"/>
          <p:nvPr/>
        </p:nvSpPr>
        <p:spPr>
          <a:xfrm>
            <a:off x="7554913" y="4564063"/>
            <a:ext cx="685800" cy="519112"/>
          </a:xfrm>
          <a:prstGeom prst="rect">
            <a:avLst/>
          </a:prstGeom>
          <a:noFill/>
          <a:ln w="9525">
            <a:noFill/>
          </a:ln>
        </p:spPr>
        <p:txBody>
          <a:bodyPr>
            <a:spAutoFit/>
          </a:bodyPr>
          <a:p>
            <a:pPr eaLnBrk="1" hangingPunct="1">
              <a:spcBef>
                <a:spcPct val="50000"/>
              </a:spcBef>
            </a:pPr>
            <a:r>
              <a:rPr lang="en-US" altLang="en-US" sz="2800" b="1" dirty="0">
                <a:latin typeface="Times New Roman" panose="02020603050405020304" pitchFamily="18" charset="0"/>
                <a:cs typeface="Times New Roman" panose="02020603050405020304" pitchFamily="18" charset="0"/>
              </a:rPr>
              <a:t>S’</a:t>
            </a:r>
            <a:endParaRPr lang="en-US" altLang="en-US" sz="2800" b="1" dirty="0">
              <a:latin typeface="Times New Roman" panose="02020603050405020304" pitchFamily="18" charset="0"/>
              <a:ea typeface="Times New Roman" panose="02020603050405020304" pitchFamily="18" charset="0"/>
            </a:endParaRPr>
          </a:p>
        </p:txBody>
      </p:sp>
      <p:grpSp>
        <p:nvGrpSpPr>
          <p:cNvPr id="33802" name="Group 192"/>
          <p:cNvGrpSpPr/>
          <p:nvPr/>
        </p:nvGrpSpPr>
        <p:grpSpPr>
          <a:xfrm>
            <a:off x="876300" y="2208213"/>
            <a:ext cx="1508125" cy="0"/>
            <a:chOff x="876300" y="2208212"/>
            <a:chExt cx="1508125" cy="0"/>
          </a:xfrm>
        </p:grpSpPr>
        <p:sp>
          <p:nvSpPr>
            <p:cNvPr id="33860" name="Line 141"/>
            <p:cNvSpPr/>
            <p:nvPr/>
          </p:nvSpPr>
          <p:spPr>
            <a:xfrm>
              <a:off x="756" y="1734"/>
              <a:ext cx="950" cy="0"/>
            </a:xfrm>
            <a:prstGeom prst="line">
              <a:avLst/>
            </a:prstGeom>
            <a:ln w="57150" cap="flat" cmpd="sng">
              <a:solidFill>
                <a:srgbClr val="CC3300"/>
              </a:solidFill>
              <a:prstDash val="solid"/>
              <a:headEnd type="none" w="med" len="med"/>
              <a:tailEnd type="none" w="med" len="med"/>
            </a:ln>
          </p:spPr>
        </p:sp>
        <p:sp>
          <p:nvSpPr>
            <p:cNvPr id="33861" name="Line 142"/>
            <p:cNvSpPr/>
            <p:nvPr/>
          </p:nvSpPr>
          <p:spPr>
            <a:xfrm>
              <a:off x="768" y="1734"/>
              <a:ext cx="556" cy="0"/>
            </a:xfrm>
            <a:prstGeom prst="line">
              <a:avLst/>
            </a:prstGeom>
            <a:ln w="57150" cap="flat" cmpd="sng">
              <a:solidFill>
                <a:srgbClr val="CC3300"/>
              </a:solidFill>
              <a:prstDash val="solid"/>
              <a:headEnd type="none" w="med" len="med"/>
              <a:tailEnd type="triangle" w="med" len="med"/>
            </a:ln>
          </p:spPr>
        </p:sp>
      </p:grpSp>
      <p:grpSp>
        <p:nvGrpSpPr>
          <p:cNvPr id="4" name="Group 200"/>
          <p:cNvGrpSpPr/>
          <p:nvPr/>
        </p:nvGrpSpPr>
        <p:grpSpPr>
          <a:xfrm>
            <a:off x="533400" y="1828800"/>
            <a:ext cx="7772400" cy="2938463"/>
            <a:chOff x="336" y="1749"/>
            <a:chExt cx="4896" cy="1851"/>
          </a:xfrm>
        </p:grpSpPr>
        <p:grpSp>
          <p:nvGrpSpPr>
            <p:cNvPr id="33839" name="Group 199"/>
            <p:cNvGrpSpPr/>
            <p:nvPr/>
          </p:nvGrpSpPr>
          <p:grpSpPr>
            <a:xfrm>
              <a:off x="336" y="1776"/>
              <a:ext cx="2304" cy="1824"/>
              <a:chOff x="336" y="1776"/>
              <a:chExt cx="2304" cy="1824"/>
            </a:xfrm>
          </p:grpSpPr>
          <p:grpSp>
            <p:nvGrpSpPr>
              <p:cNvPr id="33850" name="Group 81"/>
              <p:cNvGrpSpPr/>
              <p:nvPr/>
            </p:nvGrpSpPr>
            <p:grpSpPr>
              <a:xfrm>
                <a:off x="336" y="1776"/>
                <a:ext cx="2304" cy="1824"/>
                <a:chOff x="288" y="1776"/>
                <a:chExt cx="2304" cy="1824"/>
              </a:xfrm>
            </p:grpSpPr>
            <p:grpSp>
              <p:nvGrpSpPr>
                <p:cNvPr id="33852" name="Group 77"/>
                <p:cNvGrpSpPr/>
                <p:nvPr/>
              </p:nvGrpSpPr>
              <p:grpSpPr>
                <a:xfrm>
                  <a:off x="432" y="1776"/>
                  <a:ext cx="2160" cy="1824"/>
                  <a:chOff x="432" y="1776"/>
                  <a:chExt cx="2160" cy="1824"/>
                </a:xfrm>
              </p:grpSpPr>
              <p:sp>
                <p:nvSpPr>
                  <p:cNvPr id="33856" name="Line 73"/>
                  <p:cNvSpPr/>
                  <p:nvPr/>
                </p:nvSpPr>
                <p:spPr>
                  <a:xfrm>
                    <a:off x="432" y="2736"/>
                    <a:ext cx="2160" cy="0"/>
                  </a:xfrm>
                  <a:prstGeom prst="line">
                    <a:avLst/>
                  </a:prstGeom>
                  <a:ln w="38100" cap="flat" cmpd="sng">
                    <a:solidFill>
                      <a:schemeClr val="tx1"/>
                    </a:solidFill>
                    <a:prstDash val="solid"/>
                    <a:headEnd type="none" w="med" len="med"/>
                    <a:tailEnd type="none" w="med" len="med"/>
                  </a:ln>
                </p:spPr>
              </p:sp>
              <p:sp>
                <p:nvSpPr>
                  <p:cNvPr id="33857" name="Line 74"/>
                  <p:cNvSpPr/>
                  <p:nvPr/>
                </p:nvSpPr>
                <p:spPr>
                  <a:xfrm>
                    <a:off x="1440" y="1776"/>
                    <a:ext cx="0" cy="1824"/>
                  </a:xfrm>
                  <a:prstGeom prst="line">
                    <a:avLst/>
                  </a:prstGeom>
                  <a:ln w="57150" cap="flat" cmpd="sng">
                    <a:solidFill>
                      <a:schemeClr val="tx1"/>
                    </a:solidFill>
                    <a:prstDash val="solid"/>
                    <a:headEnd type="triangle" w="med" len="med"/>
                    <a:tailEnd type="triangle" w="med" len="med"/>
                  </a:ln>
                </p:spPr>
              </p:sp>
              <p:sp>
                <p:nvSpPr>
                  <p:cNvPr id="33858" name="Line 75"/>
                  <p:cNvSpPr/>
                  <p:nvPr/>
                </p:nvSpPr>
                <p:spPr>
                  <a:xfrm>
                    <a:off x="960" y="2640"/>
                    <a:ext cx="0" cy="144"/>
                  </a:xfrm>
                  <a:prstGeom prst="line">
                    <a:avLst/>
                  </a:prstGeom>
                  <a:ln w="57150" cap="flat" cmpd="sng">
                    <a:solidFill>
                      <a:schemeClr val="tx1"/>
                    </a:solidFill>
                    <a:prstDash val="solid"/>
                    <a:headEnd type="none" w="med" len="med"/>
                    <a:tailEnd type="none" w="med" len="med"/>
                  </a:ln>
                </p:spPr>
              </p:sp>
              <p:sp>
                <p:nvSpPr>
                  <p:cNvPr id="33859" name="Line 76"/>
                  <p:cNvSpPr/>
                  <p:nvPr/>
                </p:nvSpPr>
                <p:spPr>
                  <a:xfrm>
                    <a:off x="1920" y="2640"/>
                    <a:ext cx="0" cy="144"/>
                  </a:xfrm>
                  <a:prstGeom prst="line">
                    <a:avLst/>
                  </a:prstGeom>
                  <a:ln w="57150" cap="flat" cmpd="sng">
                    <a:solidFill>
                      <a:schemeClr val="tx1"/>
                    </a:solidFill>
                    <a:prstDash val="solid"/>
                    <a:headEnd type="none" w="med" len="med"/>
                    <a:tailEnd type="none" w="med" len="med"/>
                  </a:ln>
                </p:spPr>
              </p:sp>
            </p:grpSp>
            <p:sp>
              <p:nvSpPr>
                <p:cNvPr id="33853" name="Text Box 78"/>
                <p:cNvSpPr txBox="1"/>
                <p:nvPr/>
              </p:nvSpPr>
              <p:spPr>
                <a:xfrm>
                  <a:off x="288" y="1776"/>
                  <a:ext cx="384" cy="327"/>
                </a:xfrm>
                <a:prstGeom prst="rect">
                  <a:avLst/>
                </a:prstGeom>
                <a:noFill/>
                <a:ln w="9525">
                  <a:noFill/>
                </a:ln>
              </p:spPr>
              <p:txBody>
                <a:bodyPr>
                  <a:spAutoFit/>
                </a:bodyPr>
                <a:p>
                  <a:pPr eaLnBrk="1" hangingPunct="1">
                    <a:spcBef>
                      <a:spcPct val="50000"/>
                    </a:spcBef>
                  </a:pPr>
                  <a:r>
                    <a:rPr lang="en-US" altLang="en-US" sz="2800" b="1" dirty="0">
                      <a:latin typeface="Times New Roman" panose="02020603050405020304" pitchFamily="18" charset="0"/>
                      <a:cs typeface="Times New Roman" panose="02020603050405020304" pitchFamily="18" charset="0"/>
                    </a:rPr>
                    <a:t>S.</a:t>
                  </a:r>
                  <a:endParaRPr lang="en-US" altLang="en-US" sz="2800" b="1" dirty="0">
                    <a:latin typeface="Times New Roman" panose="02020603050405020304" pitchFamily="18" charset="0"/>
                    <a:ea typeface="Times New Roman" panose="02020603050405020304" pitchFamily="18" charset="0"/>
                  </a:endParaRPr>
                </a:p>
              </p:txBody>
            </p:sp>
            <p:sp>
              <p:nvSpPr>
                <p:cNvPr id="33854" name="Text Box 79"/>
                <p:cNvSpPr txBox="1"/>
                <p:nvPr/>
              </p:nvSpPr>
              <p:spPr>
                <a:xfrm>
                  <a:off x="816" y="2784"/>
                  <a:ext cx="432" cy="327"/>
                </a:xfrm>
                <a:prstGeom prst="rect">
                  <a:avLst/>
                </a:prstGeom>
                <a:noFill/>
                <a:ln w="9525">
                  <a:noFill/>
                </a:ln>
              </p:spPr>
              <p:txBody>
                <a:bodyPr>
                  <a:spAutoFit/>
                </a:bodyPr>
                <a:p>
                  <a:pPr eaLnBrk="1" hangingPunct="1">
                    <a:spcBef>
                      <a:spcPct val="50000"/>
                    </a:spcBef>
                  </a:pPr>
                  <a:r>
                    <a:rPr lang="en-US" altLang="en-US" sz="2800" b="1" dirty="0">
                      <a:latin typeface="Times New Roman" panose="02020603050405020304" pitchFamily="18" charset="0"/>
                      <a:cs typeface="Times New Roman" panose="02020603050405020304" pitchFamily="18" charset="0"/>
                    </a:rPr>
                    <a:t>F</a:t>
                  </a:r>
                  <a:endParaRPr lang="en-US" altLang="en-US" sz="2800" b="1" dirty="0">
                    <a:latin typeface="Times New Roman" panose="02020603050405020304" pitchFamily="18" charset="0"/>
                    <a:ea typeface="Times New Roman" panose="02020603050405020304" pitchFamily="18" charset="0"/>
                  </a:endParaRPr>
                </a:p>
              </p:txBody>
            </p:sp>
            <p:sp>
              <p:nvSpPr>
                <p:cNvPr id="33855" name="Text Box 80"/>
                <p:cNvSpPr txBox="1"/>
                <p:nvPr/>
              </p:nvSpPr>
              <p:spPr>
                <a:xfrm>
                  <a:off x="1968" y="2256"/>
                  <a:ext cx="432" cy="327"/>
                </a:xfrm>
                <a:prstGeom prst="rect">
                  <a:avLst/>
                </a:prstGeom>
                <a:noFill/>
                <a:ln w="9525">
                  <a:noFill/>
                </a:ln>
              </p:spPr>
              <p:txBody>
                <a:bodyPr>
                  <a:spAutoFit/>
                </a:bodyPr>
                <a:p>
                  <a:pPr eaLnBrk="1" hangingPunct="1">
                    <a:spcBef>
                      <a:spcPct val="50000"/>
                    </a:spcBef>
                  </a:pPr>
                  <a:r>
                    <a:rPr lang="en-US" altLang="en-US" sz="2800" b="1" dirty="0">
                      <a:latin typeface="Times New Roman" panose="02020603050405020304" pitchFamily="18" charset="0"/>
                      <a:cs typeface="Times New Roman" panose="02020603050405020304" pitchFamily="18" charset="0"/>
                    </a:rPr>
                    <a:t>F’</a:t>
                  </a:r>
                  <a:endParaRPr lang="en-US" altLang="en-US" sz="2800" b="1" dirty="0">
                    <a:latin typeface="Times New Roman" panose="02020603050405020304" pitchFamily="18" charset="0"/>
                    <a:ea typeface="Times New Roman" panose="02020603050405020304" pitchFamily="18" charset="0"/>
                  </a:endParaRPr>
                </a:p>
              </p:txBody>
            </p:sp>
          </p:grpSp>
          <p:sp>
            <p:nvSpPr>
              <p:cNvPr id="33851" name="Text Box 113"/>
              <p:cNvSpPr txBox="1"/>
              <p:nvPr/>
            </p:nvSpPr>
            <p:spPr>
              <a:xfrm>
                <a:off x="1271" y="2767"/>
                <a:ext cx="336" cy="327"/>
              </a:xfrm>
              <a:prstGeom prst="rect">
                <a:avLst/>
              </a:prstGeom>
              <a:noFill/>
              <a:ln w="9525">
                <a:noFill/>
              </a:ln>
            </p:spPr>
            <p:txBody>
              <a:bodyPr>
                <a:spAutoFit/>
              </a:bodyPr>
              <a:p>
                <a:pPr eaLnBrk="1" hangingPunct="1">
                  <a:spcBef>
                    <a:spcPct val="50000"/>
                  </a:spcBef>
                </a:pPr>
                <a:r>
                  <a:rPr lang="en-US" altLang="en-US" sz="2800" b="1" dirty="0">
                    <a:latin typeface="Times New Roman" panose="02020603050405020304" pitchFamily="18" charset="0"/>
                    <a:cs typeface="Times New Roman" panose="02020603050405020304" pitchFamily="18" charset="0"/>
                  </a:rPr>
                  <a:t>0</a:t>
                </a:r>
                <a:endParaRPr lang="en-US" altLang="en-US" sz="2800" b="1" dirty="0">
                  <a:latin typeface="Times New Roman" panose="02020603050405020304" pitchFamily="18" charset="0"/>
                  <a:ea typeface="Times New Roman" panose="02020603050405020304" pitchFamily="18" charset="0"/>
                </a:endParaRPr>
              </a:p>
            </p:txBody>
          </p:sp>
        </p:grpSp>
        <p:grpSp>
          <p:nvGrpSpPr>
            <p:cNvPr id="33840" name="Group 167"/>
            <p:cNvGrpSpPr/>
            <p:nvPr/>
          </p:nvGrpSpPr>
          <p:grpSpPr>
            <a:xfrm>
              <a:off x="2928" y="1749"/>
              <a:ext cx="2304" cy="1824"/>
              <a:chOff x="288" y="1776"/>
              <a:chExt cx="2304" cy="1824"/>
            </a:xfrm>
          </p:grpSpPr>
          <p:grpSp>
            <p:nvGrpSpPr>
              <p:cNvPr id="33842" name="Group 168"/>
              <p:cNvGrpSpPr/>
              <p:nvPr/>
            </p:nvGrpSpPr>
            <p:grpSpPr>
              <a:xfrm>
                <a:off x="432" y="1776"/>
                <a:ext cx="2160" cy="1824"/>
                <a:chOff x="432" y="1776"/>
                <a:chExt cx="2160" cy="1824"/>
              </a:xfrm>
            </p:grpSpPr>
            <p:sp>
              <p:nvSpPr>
                <p:cNvPr id="33846" name="Line 169"/>
                <p:cNvSpPr/>
                <p:nvPr/>
              </p:nvSpPr>
              <p:spPr>
                <a:xfrm>
                  <a:off x="432" y="2736"/>
                  <a:ext cx="2160" cy="0"/>
                </a:xfrm>
                <a:prstGeom prst="line">
                  <a:avLst/>
                </a:prstGeom>
                <a:ln w="38100" cap="flat" cmpd="sng">
                  <a:solidFill>
                    <a:schemeClr val="tx1"/>
                  </a:solidFill>
                  <a:prstDash val="solid"/>
                  <a:headEnd type="none" w="med" len="med"/>
                  <a:tailEnd type="none" w="med" len="med"/>
                </a:ln>
              </p:spPr>
            </p:sp>
            <p:sp>
              <p:nvSpPr>
                <p:cNvPr id="33847" name="Line 170"/>
                <p:cNvSpPr/>
                <p:nvPr/>
              </p:nvSpPr>
              <p:spPr>
                <a:xfrm>
                  <a:off x="1440" y="1776"/>
                  <a:ext cx="0" cy="1824"/>
                </a:xfrm>
                <a:prstGeom prst="line">
                  <a:avLst/>
                </a:prstGeom>
                <a:ln w="57150" cap="flat" cmpd="sng">
                  <a:solidFill>
                    <a:schemeClr val="tx1"/>
                  </a:solidFill>
                  <a:prstDash val="solid"/>
                  <a:headEnd type="triangle" w="med" len="med"/>
                  <a:tailEnd type="triangle" w="med" len="med"/>
                </a:ln>
              </p:spPr>
            </p:sp>
            <p:sp>
              <p:nvSpPr>
                <p:cNvPr id="33848" name="Line 171"/>
                <p:cNvSpPr/>
                <p:nvPr/>
              </p:nvSpPr>
              <p:spPr>
                <a:xfrm>
                  <a:off x="960" y="2640"/>
                  <a:ext cx="0" cy="144"/>
                </a:xfrm>
                <a:prstGeom prst="line">
                  <a:avLst/>
                </a:prstGeom>
                <a:ln w="57150" cap="flat" cmpd="sng">
                  <a:solidFill>
                    <a:schemeClr val="tx1"/>
                  </a:solidFill>
                  <a:prstDash val="solid"/>
                  <a:headEnd type="none" w="med" len="med"/>
                  <a:tailEnd type="none" w="med" len="med"/>
                </a:ln>
              </p:spPr>
            </p:sp>
            <p:sp>
              <p:nvSpPr>
                <p:cNvPr id="33849" name="Line 172"/>
                <p:cNvSpPr/>
                <p:nvPr/>
              </p:nvSpPr>
              <p:spPr>
                <a:xfrm>
                  <a:off x="1920" y="2640"/>
                  <a:ext cx="0" cy="144"/>
                </a:xfrm>
                <a:prstGeom prst="line">
                  <a:avLst/>
                </a:prstGeom>
                <a:ln w="57150" cap="flat" cmpd="sng">
                  <a:solidFill>
                    <a:schemeClr val="tx1"/>
                  </a:solidFill>
                  <a:prstDash val="solid"/>
                  <a:headEnd type="none" w="med" len="med"/>
                  <a:tailEnd type="none" w="med" len="med"/>
                </a:ln>
              </p:spPr>
            </p:sp>
          </p:grpSp>
          <p:sp>
            <p:nvSpPr>
              <p:cNvPr id="33843" name="Text Box 173"/>
              <p:cNvSpPr txBox="1"/>
              <p:nvPr/>
            </p:nvSpPr>
            <p:spPr>
              <a:xfrm>
                <a:off x="288" y="1776"/>
                <a:ext cx="384" cy="327"/>
              </a:xfrm>
              <a:prstGeom prst="rect">
                <a:avLst/>
              </a:prstGeom>
              <a:noFill/>
              <a:ln w="9525">
                <a:noFill/>
              </a:ln>
            </p:spPr>
            <p:txBody>
              <a:bodyPr>
                <a:spAutoFit/>
              </a:bodyPr>
              <a:p>
                <a:pPr eaLnBrk="1" hangingPunct="1">
                  <a:spcBef>
                    <a:spcPct val="50000"/>
                  </a:spcBef>
                </a:pPr>
                <a:r>
                  <a:rPr lang="en-US" altLang="en-US" sz="2800" b="1" dirty="0">
                    <a:latin typeface="Times New Roman" panose="02020603050405020304" pitchFamily="18" charset="0"/>
                    <a:cs typeface="Times New Roman" panose="02020603050405020304" pitchFamily="18" charset="0"/>
                  </a:rPr>
                  <a:t>S</a:t>
                </a:r>
                <a:r>
                  <a:rPr lang="en-US" altLang="en-US" sz="2800" b="1" dirty="0">
                    <a:latin typeface="Arial" panose="020B0604020202020204" pitchFamily="34" charset="0"/>
                  </a:rPr>
                  <a:t>.</a:t>
                </a:r>
                <a:endParaRPr lang="en-US" altLang="en-US" sz="2800" b="1" dirty="0">
                  <a:latin typeface="Arial" panose="020B0604020202020204" pitchFamily="34" charset="0"/>
                </a:endParaRPr>
              </a:p>
            </p:txBody>
          </p:sp>
          <p:sp>
            <p:nvSpPr>
              <p:cNvPr id="33844" name="Text Box 174"/>
              <p:cNvSpPr txBox="1"/>
              <p:nvPr/>
            </p:nvSpPr>
            <p:spPr>
              <a:xfrm>
                <a:off x="816" y="2784"/>
                <a:ext cx="432" cy="327"/>
              </a:xfrm>
              <a:prstGeom prst="rect">
                <a:avLst/>
              </a:prstGeom>
              <a:noFill/>
              <a:ln w="9525">
                <a:noFill/>
              </a:ln>
            </p:spPr>
            <p:txBody>
              <a:bodyPr>
                <a:spAutoFit/>
              </a:bodyPr>
              <a:p>
                <a:pPr eaLnBrk="1" hangingPunct="1">
                  <a:spcBef>
                    <a:spcPct val="50000"/>
                  </a:spcBef>
                </a:pPr>
                <a:r>
                  <a:rPr lang="en-US" altLang="en-US" sz="2800" b="1" dirty="0">
                    <a:latin typeface="Times New Roman" panose="02020603050405020304" pitchFamily="18" charset="0"/>
                    <a:cs typeface="Times New Roman" panose="02020603050405020304" pitchFamily="18" charset="0"/>
                  </a:rPr>
                  <a:t>F</a:t>
                </a:r>
                <a:endParaRPr lang="en-US" altLang="en-US" sz="2800" b="1" dirty="0">
                  <a:latin typeface="Times New Roman" panose="02020603050405020304" pitchFamily="18" charset="0"/>
                  <a:ea typeface="Times New Roman" panose="02020603050405020304" pitchFamily="18" charset="0"/>
                </a:endParaRPr>
              </a:p>
            </p:txBody>
          </p:sp>
          <p:sp>
            <p:nvSpPr>
              <p:cNvPr id="33845" name="Text Box 175"/>
              <p:cNvSpPr txBox="1"/>
              <p:nvPr/>
            </p:nvSpPr>
            <p:spPr>
              <a:xfrm>
                <a:off x="1968" y="2256"/>
                <a:ext cx="432" cy="327"/>
              </a:xfrm>
              <a:prstGeom prst="rect">
                <a:avLst/>
              </a:prstGeom>
              <a:noFill/>
              <a:ln w="9525">
                <a:noFill/>
              </a:ln>
            </p:spPr>
            <p:txBody>
              <a:bodyPr>
                <a:spAutoFit/>
              </a:bodyPr>
              <a:p>
                <a:pPr eaLnBrk="1" hangingPunct="1">
                  <a:spcBef>
                    <a:spcPct val="50000"/>
                  </a:spcBef>
                </a:pPr>
                <a:r>
                  <a:rPr lang="en-US" altLang="en-US" sz="2800" b="1" dirty="0">
                    <a:latin typeface="Times New Roman" panose="02020603050405020304" pitchFamily="18" charset="0"/>
                    <a:cs typeface="Times New Roman" panose="02020603050405020304" pitchFamily="18" charset="0"/>
                  </a:rPr>
                  <a:t>F’</a:t>
                </a:r>
                <a:endParaRPr lang="en-US" altLang="en-US" sz="2800" b="1" dirty="0">
                  <a:latin typeface="Times New Roman" panose="02020603050405020304" pitchFamily="18" charset="0"/>
                  <a:ea typeface="Times New Roman" panose="02020603050405020304" pitchFamily="18" charset="0"/>
                </a:endParaRPr>
              </a:p>
            </p:txBody>
          </p:sp>
        </p:grpSp>
        <p:sp>
          <p:nvSpPr>
            <p:cNvPr id="33841" name="Text Box 176"/>
            <p:cNvSpPr txBox="1"/>
            <p:nvPr/>
          </p:nvSpPr>
          <p:spPr>
            <a:xfrm>
              <a:off x="3871" y="2723"/>
              <a:ext cx="336" cy="327"/>
            </a:xfrm>
            <a:prstGeom prst="rect">
              <a:avLst/>
            </a:prstGeom>
            <a:noFill/>
            <a:ln w="9525">
              <a:noFill/>
            </a:ln>
          </p:spPr>
          <p:txBody>
            <a:bodyPr>
              <a:spAutoFit/>
            </a:bodyPr>
            <a:p>
              <a:pPr eaLnBrk="1" hangingPunct="1">
                <a:spcBef>
                  <a:spcPct val="50000"/>
                </a:spcBef>
              </a:pPr>
              <a:r>
                <a:rPr lang="en-US" altLang="en-US" sz="2800" b="1" dirty="0">
                  <a:latin typeface="Times New Roman" panose="02020603050405020304" pitchFamily="18" charset="0"/>
                  <a:cs typeface="Times New Roman" panose="02020603050405020304" pitchFamily="18" charset="0"/>
                </a:rPr>
                <a:t>0</a:t>
              </a:r>
              <a:endParaRPr lang="en-US" altLang="en-US" sz="2800" b="1" dirty="0">
                <a:latin typeface="Times New Roman" panose="02020603050405020304" pitchFamily="18" charset="0"/>
                <a:ea typeface="Times New Roman" panose="02020603050405020304" pitchFamily="18" charset="0"/>
              </a:endParaRPr>
            </a:p>
          </p:txBody>
        </p:sp>
      </p:grpSp>
      <p:grpSp>
        <p:nvGrpSpPr>
          <p:cNvPr id="13" name="Group 180"/>
          <p:cNvGrpSpPr/>
          <p:nvPr/>
        </p:nvGrpSpPr>
        <p:grpSpPr>
          <a:xfrm>
            <a:off x="5026025" y="2187575"/>
            <a:ext cx="1462088" cy="3175"/>
            <a:chOff x="3166" y="1975"/>
            <a:chExt cx="921" cy="2"/>
          </a:xfrm>
        </p:grpSpPr>
        <p:sp>
          <p:nvSpPr>
            <p:cNvPr id="36" name="Line 178"/>
            <p:cNvSpPr>
              <a:spLocks noChangeShapeType="1"/>
            </p:cNvSpPr>
            <p:nvPr/>
          </p:nvSpPr>
          <p:spPr bwMode="auto">
            <a:xfrm>
              <a:off x="3168" y="1975"/>
              <a:ext cx="919" cy="0"/>
            </a:xfrm>
            <a:prstGeom prst="line">
              <a:avLst/>
            </a:prstGeom>
          </p:spPr>
          <p:style>
            <a:lnRef idx="2">
              <a:schemeClr val="accent2"/>
            </a:lnRef>
            <a:fillRef idx="0">
              <a:schemeClr val="accent2"/>
            </a:fillRef>
            <a:effectRef idx="1">
              <a:schemeClr val="accent2"/>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7" name="Line 179"/>
            <p:cNvSpPr>
              <a:spLocks noChangeShapeType="1"/>
            </p:cNvSpPr>
            <p:nvPr/>
          </p:nvSpPr>
          <p:spPr bwMode="auto">
            <a:xfrm>
              <a:off x="3166" y="1977"/>
              <a:ext cx="494" cy="0"/>
            </a:xfrm>
            <a:prstGeom prst="line">
              <a:avLst/>
            </a:prstGeom>
            <a:ln>
              <a:tailEnd type="arrow" w="med" len="med"/>
            </a:ln>
          </p:spPr>
          <p:style>
            <a:lnRef idx="2">
              <a:schemeClr val="accent2"/>
            </a:lnRef>
            <a:fillRef idx="0">
              <a:schemeClr val="accent2"/>
            </a:fillRef>
            <a:effectRef idx="1">
              <a:schemeClr val="accent2"/>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14" name="Group 183"/>
          <p:cNvGrpSpPr/>
          <p:nvPr/>
        </p:nvGrpSpPr>
        <p:grpSpPr>
          <a:xfrm>
            <a:off x="6465888" y="2187575"/>
            <a:ext cx="1871662" cy="2808288"/>
            <a:chOff x="4073" y="1975"/>
            <a:chExt cx="1001" cy="1481"/>
          </a:xfrm>
        </p:grpSpPr>
        <p:sp>
          <p:nvSpPr>
            <p:cNvPr id="39" name="Line 181"/>
            <p:cNvSpPr>
              <a:spLocks noChangeShapeType="1"/>
            </p:cNvSpPr>
            <p:nvPr/>
          </p:nvSpPr>
          <p:spPr bwMode="auto">
            <a:xfrm>
              <a:off x="4073" y="1975"/>
              <a:ext cx="1001" cy="1481"/>
            </a:xfrm>
            <a:prstGeom prst="line">
              <a:avLst/>
            </a:prstGeom>
          </p:spPr>
          <p:style>
            <a:lnRef idx="2">
              <a:schemeClr val="accent2"/>
            </a:lnRef>
            <a:fillRef idx="0">
              <a:schemeClr val="accent2"/>
            </a:fillRef>
            <a:effectRef idx="1">
              <a:schemeClr val="accent2"/>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0" name="Line 182"/>
            <p:cNvSpPr>
              <a:spLocks noChangeShapeType="1"/>
            </p:cNvSpPr>
            <p:nvPr/>
          </p:nvSpPr>
          <p:spPr bwMode="auto">
            <a:xfrm>
              <a:off x="4085" y="1987"/>
              <a:ext cx="644" cy="954"/>
            </a:xfrm>
            <a:prstGeom prst="line">
              <a:avLst/>
            </a:prstGeom>
            <a:ln>
              <a:tailEnd type="arrow" w="med" len="med"/>
            </a:ln>
          </p:spPr>
          <p:style>
            <a:lnRef idx="2">
              <a:schemeClr val="accent2"/>
            </a:lnRef>
            <a:fillRef idx="0">
              <a:schemeClr val="accent2"/>
            </a:fillRef>
            <a:effectRef idx="1">
              <a:schemeClr val="accent2"/>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44" name="Text Box 189"/>
          <p:cNvSpPr txBox="1"/>
          <p:nvPr/>
        </p:nvSpPr>
        <p:spPr>
          <a:xfrm>
            <a:off x="2438400" y="1947863"/>
            <a:ext cx="609600" cy="519112"/>
          </a:xfrm>
          <a:prstGeom prst="rect">
            <a:avLst/>
          </a:prstGeom>
          <a:noFill/>
          <a:ln w="9525">
            <a:noFill/>
          </a:ln>
        </p:spPr>
        <p:txBody>
          <a:bodyPr>
            <a:spAutoFit/>
          </a:bodyPr>
          <a:p>
            <a:pPr eaLnBrk="1" hangingPunct="1">
              <a:spcBef>
                <a:spcPct val="50000"/>
              </a:spcBef>
            </a:pPr>
            <a:r>
              <a:rPr lang="en-US" altLang="en-US" sz="2800" b="1" dirty="0">
                <a:latin typeface="Times New Roman" panose="02020603050405020304" pitchFamily="18" charset="0"/>
                <a:cs typeface="Times New Roman" panose="02020603050405020304" pitchFamily="18" charset="0"/>
              </a:rPr>
              <a:t>I</a:t>
            </a:r>
            <a:endParaRPr lang="en-US" altLang="en-US" sz="2800" b="1" dirty="0">
              <a:latin typeface="Times New Roman" panose="02020603050405020304" pitchFamily="18" charset="0"/>
              <a:ea typeface="Times New Roman" panose="02020603050405020304" pitchFamily="18" charset="0"/>
            </a:endParaRPr>
          </a:p>
        </p:txBody>
      </p:sp>
      <p:sp>
        <p:nvSpPr>
          <p:cNvPr id="45" name="Text Box 190"/>
          <p:cNvSpPr txBox="1"/>
          <p:nvPr/>
        </p:nvSpPr>
        <p:spPr>
          <a:xfrm>
            <a:off x="6683375" y="1905000"/>
            <a:ext cx="609600" cy="519113"/>
          </a:xfrm>
          <a:prstGeom prst="rect">
            <a:avLst/>
          </a:prstGeom>
          <a:noFill/>
          <a:ln w="9525">
            <a:noFill/>
          </a:ln>
        </p:spPr>
        <p:txBody>
          <a:bodyPr>
            <a:spAutoFit/>
          </a:bodyPr>
          <a:p>
            <a:pPr eaLnBrk="1" hangingPunct="1">
              <a:spcBef>
                <a:spcPct val="50000"/>
              </a:spcBef>
            </a:pPr>
            <a:r>
              <a:rPr lang="en-US" altLang="en-US" sz="2800" b="1" dirty="0">
                <a:latin typeface="Times New Roman" panose="02020603050405020304" pitchFamily="18" charset="0"/>
                <a:cs typeface="Times New Roman" panose="02020603050405020304" pitchFamily="18" charset="0"/>
              </a:rPr>
              <a:t>I</a:t>
            </a:r>
            <a:endParaRPr lang="en-US" altLang="en-US" sz="2800" b="1" dirty="0">
              <a:latin typeface="Times New Roman" panose="02020603050405020304" pitchFamily="18" charset="0"/>
              <a:ea typeface="Times New Roman" panose="02020603050405020304" pitchFamily="18" charset="0"/>
            </a:endParaRPr>
          </a:p>
        </p:txBody>
      </p:sp>
      <p:sp>
        <p:nvSpPr>
          <p:cNvPr id="46" name="Text Box 198"/>
          <p:cNvSpPr txBox="1"/>
          <p:nvPr/>
        </p:nvSpPr>
        <p:spPr>
          <a:xfrm>
            <a:off x="6629400" y="4484688"/>
            <a:ext cx="322263" cy="457200"/>
          </a:xfrm>
          <a:prstGeom prst="rect">
            <a:avLst/>
          </a:prstGeom>
          <a:noFill/>
          <a:ln w="9525">
            <a:noFill/>
          </a:ln>
        </p:spPr>
        <p:txBody>
          <a:bodyPr>
            <a:spAutoFit/>
          </a:bodyPr>
          <a:p>
            <a:pPr eaLnBrk="1" hangingPunct="1">
              <a:spcBef>
                <a:spcPct val="50000"/>
              </a:spcBef>
            </a:pPr>
            <a:r>
              <a:rPr lang="en-US" altLang="en-US" sz="2400" b="1" dirty="0">
                <a:latin typeface="Times New Roman" panose="02020603050405020304" pitchFamily="18" charset="0"/>
                <a:cs typeface="Times New Roman" panose="02020603050405020304" pitchFamily="18" charset="0"/>
              </a:rPr>
              <a:t>K</a:t>
            </a:r>
            <a:endParaRPr lang="en-US" altLang="en-US" sz="2400" b="1" dirty="0">
              <a:latin typeface="Times New Roman" panose="02020603050405020304" pitchFamily="18" charset="0"/>
              <a:ea typeface="Times New Roman" panose="02020603050405020304" pitchFamily="18" charset="0"/>
            </a:endParaRPr>
          </a:p>
        </p:txBody>
      </p:sp>
      <p:grpSp>
        <p:nvGrpSpPr>
          <p:cNvPr id="15" name="Group 180"/>
          <p:cNvGrpSpPr/>
          <p:nvPr/>
        </p:nvGrpSpPr>
        <p:grpSpPr>
          <a:xfrm>
            <a:off x="914400" y="2209800"/>
            <a:ext cx="1462088" cy="3175"/>
            <a:chOff x="3166" y="1975"/>
            <a:chExt cx="921" cy="2"/>
          </a:xfrm>
        </p:grpSpPr>
        <p:sp>
          <p:nvSpPr>
            <p:cNvPr id="48" name="Line 178"/>
            <p:cNvSpPr>
              <a:spLocks noChangeShapeType="1"/>
            </p:cNvSpPr>
            <p:nvPr/>
          </p:nvSpPr>
          <p:spPr bwMode="auto">
            <a:xfrm>
              <a:off x="3168" y="1975"/>
              <a:ext cx="919" cy="0"/>
            </a:xfrm>
            <a:prstGeom prst="line">
              <a:avLst/>
            </a:prstGeom>
            <a:effectLst>
              <a:outerShdw dist="20000" sx="1000" sy="1000" rotWithShape="0">
                <a:srgbClr val="000000"/>
              </a:outerShdw>
            </a:effectLst>
          </p:spPr>
          <p:style>
            <a:lnRef idx="2">
              <a:schemeClr val="accent2"/>
            </a:lnRef>
            <a:fillRef idx="0">
              <a:schemeClr val="accent2"/>
            </a:fillRef>
            <a:effectRef idx="1">
              <a:schemeClr val="accent2"/>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9" name="Line 179"/>
            <p:cNvSpPr>
              <a:spLocks noChangeShapeType="1"/>
            </p:cNvSpPr>
            <p:nvPr/>
          </p:nvSpPr>
          <p:spPr bwMode="auto">
            <a:xfrm>
              <a:off x="3166" y="1977"/>
              <a:ext cx="461" cy="0"/>
            </a:xfrm>
            <a:prstGeom prst="line">
              <a:avLst/>
            </a:prstGeom>
            <a:ln>
              <a:tailEnd type="arrow" w="med" len="med"/>
            </a:ln>
            <a:effectLst>
              <a:outerShdw blurRad="40000" dist="20000" sx="1000" sy="1000" rotWithShape="0">
                <a:srgbClr val="000000"/>
              </a:outerShdw>
            </a:effectLst>
          </p:spPr>
          <p:style>
            <a:lnRef idx="2">
              <a:schemeClr val="accent2"/>
            </a:lnRef>
            <a:fillRef idx="0">
              <a:schemeClr val="accent2"/>
            </a:fillRef>
            <a:effectRef idx="1">
              <a:schemeClr val="accent2"/>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16" name="Group 74"/>
          <p:cNvGrpSpPr/>
          <p:nvPr/>
        </p:nvGrpSpPr>
        <p:grpSpPr>
          <a:xfrm>
            <a:off x="887413" y="2225675"/>
            <a:ext cx="1458912" cy="1131888"/>
            <a:chOff x="887413" y="2225675"/>
            <a:chExt cx="1458912" cy="1131887"/>
          </a:xfrm>
        </p:grpSpPr>
        <p:grpSp>
          <p:nvGrpSpPr>
            <p:cNvPr id="33829" name="Group 197"/>
            <p:cNvGrpSpPr/>
            <p:nvPr/>
          </p:nvGrpSpPr>
          <p:grpSpPr>
            <a:xfrm>
              <a:off x="887413" y="2225675"/>
              <a:ext cx="1458912" cy="1131887"/>
              <a:chOff x="559" y="1999"/>
              <a:chExt cx="919" cy="713"/>
            </a:xfrm>
          </p:grpSpPr>
          <p:sp>
            <p:nvSpPr>
              <p:cNvPr id="53" name="Line 138"/>
              <p:cNvSpPr>
                <a:spLocks noChangeShapeType="1"/>
              </p:cNvSpPr>
              <p:nvPr/>
            </p:nvSpPr>
            <p:spPr bwMode="auto">
              <a:xfrm>
                <a:off x="572" y="1999"/>
                <a:ext cx="906" cy="713"/>
              </a:xfrm>
              <a:prstGeom prst="line">
                <a:avLst/>
              </a:prstGeom>
            </p:spPr>
            <p:style>
              <a:lnRef idx="2">
                <a:schemeClr val="accent2"/>
              </a:lnRef>
              <a:fillRef idx="0">
                <a:schemeClr val="accent2"/>
              </a:fillRef>
              <a:effectRef idx="1">
                <a:schemeClr val="accent2"/>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4" name="Line 139"/>
              <p:cNvSpPr>
                <a:spLocks noChangeShapeType="1"/>
              </p:cNvSpPr>
              <p:nvPr/>
            </p:nvSpPr>
            <p:spPr bwMode="auto">
              <a:xfrm>
                <a:off x="559" y="1999"/>
                <a:ext cx="720" cy="548"/>
              </a:xfrm>
              <a:prstGeom prst="line">
                <a:avLst/>
              </a:prstGeom>
              <a:ln>
                <a:tailEnd type="arrow" w="med" len="med"/>
              </a:ln>
            </p:spPr>
            <p:style>
              <a:lnRef idx="2">
                <a:schemeClr val="accent2"/>
              </a:lnRef>
              <a:fillRef idx="0">
                <a:schemeClr val="accent2"/>
              </a:fillRef>
              <a:effectRef idx="1">
                <a:schemeClr val="accent2"/>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52" name="Line 139"/>
            <p:cNvSpPr>
              <a:spLocks noChangeShapeType="1"/>
            </p:cNvSpPr>
            <p:nvPr/>
          </p:nvSpPr>
          <p:spPr bwMode="auto">
            <a:xfrm>
              <a:off x="1008063" y="2314575"/>
              <a:ext cx="1143000" cy="869949"/>
            </a:xfrm>
            <a:prstGeom prst="line">
              <a:avLst/>
            </a:prstGeom>
            <a:ln>
              <a:tailEnd type="arrow" w="med" len="med"/>
            </a:ln>
            <a:effectLst>
              <a:outerShdw dist="20000" sx="1000" sy="1000" rotWithShape="0">
                <a:srgbClr val="000000"/>
              </a:outerShdw>
            </a:effectLst>
          </p:spPr>
          <p:style>
            <a:lnRef idx="2">
              <a:schemeClr val="accent2"/>
            </a:lnRef>
            <a:fillRef idx="0">
              <a:schemeClr val="accent2"/>
            </a:fillRef>
            <a:effectRef idx="1">
              <a:schemeClr val="accent2"/>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18" name="Group 64"/>
          <p:cNvGrpSpPr/>
          <p:nvPr/>
        </p:nvGrpSpPr>
        <p:grpSpPr>
          <a:xfrm>
            <a:off x="2117725" y="3152775"/>
            <a:ext cx="2635250" cy="1978025"/>
            <a:chOff x="838200" y="4114800"/>
            <a:chExt cx="2635250" cy="1978025"/>
          </a:xfrm>
        </p:grpSpPr>
        <p:grpSp>
          <p:nvGrpSpPr>
            <p:cNvPr id="33825" name="Group 194"/>
            <p:cNvGrpSpPr/>
            <p:nvPr/>
          </p:nvGrpSpPr>
          <p:grpSpPr>
            <a:xfrm>
              <a:off x="838200" y="4114800"/>
              <a:ext cx="2635250" cy="1978025"/>
              <a:chOff x="450" y="3074"/>
              <a:chExt cx="1660" cy="1246"/>
            </a:xfrm>
          </p:grpSpPr>
          <p:sp>
            <p:nvSpPr>
              <p:cNvPr id="58" name="Line 148"/>
              <p:cNvSpPr>
                <a:spLocks noChangeShapeType="1"/>
              </p:cNvSpPr>
              <p:nvPr/>
            </p:nvSpPr>
            <p:spPr bwMode="auto">
              <a:xfrm>
                <a:off x="467" y="3091"/>
                <a:ext cx="720" cy="543"/>
              </a:xfrm>
              <a:prstGeom prst="line">
                <a:avLst/>
              </a:prstGeom>
              <a:ln>
                <a:tailEnd type="arrow" w="med" len="med"/>
              </a:ln>
            </p:spPr>
            <p:style>
              <a:lnRef idx="2">
                <a:schemeClr val="accent2"/>
              </a:lnRef>
              <a:fillRef idx="0">
                <a:schemeClr val="accent2"/>
              </a:fillRef>
              <a:effectRef idx="1">
                <a:schemeClr val="accent2"/>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9" name="Line 193"/>
              <p:cNvSpPr>
                <a:spLocks noChangeShapeType="1"/>
              </p:cNvSpPr>
              <p:nvPr/>
            </p:nvSpPr>
            <p:spPr bwMode="auto">
              <a:xfrm>
                <a:off x="450" y="3074"/>
                <a:ext cx="1660" cy="1246"/>
              </a:xfrm>
              <a:prstGeom prst="line">
                <a:avLst/>
              </a:prstGeom>
            </p:spPr>
            <p:style>
              <a:lnRef idx="2">
                <a:schemeClr val="accent2"/>
              </a:lnRef>
              <a:fillRef idx="0">
                <a:schemeClr val="accent2"/>
              </a:fillRef>
              <a:effectRef idx="1">
                <a:schemeClr val="accent2"/>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57" name="Line 139"/>
            <p:cNvSpPr>
              <a:spLocks noChangeShapeType="1"/>
            </p:cNvSpPr>
            <p:nvPr/>
          </p:nvSpPr>
          <p:spPr bwMode="auto">
            <a:xfrm>
              <a:off x="974725" y="4222750"/>
              <a:ext cx="1143000" cy="869950"/>
            </a:xfrm>
            <a:prstGeom prst="line">
              <a:avLst/>
            </a:prstGeom>
            <a:ln>
              <a:tailEnd type="arrow" w="med" len="med"/>
            </a:ln>
            <a:effectLst>
              <a:outerShdw dist="20000" sx="1000" sy="1000" rotWithShape="0">
                <a:srgbClr val="000000"/>
              </a:outerShdw>
            </a:effectLst>
          </p:spPr>
          <p:style>
            <a:lnRef idx="2">
              <a:schemeClr val="accent2"/>
            </a:lnRef>
            <a:fillRef idx="0">
              <a:schemeClr val="accent2"/>
            </a:fillRef>
            <a:effectRef idx="1">
              <a:schemeClr val="accent2"/>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20" name="Group 147"/>
          <p:cNvGrpSpPr/>
          <p:nvPr/>
        </p:nvGrpSpPr>
        <p:grpSpPr>
          <a:xfrm>
            <a:off x="2347913" y="2184400"/>
            <a:ext cx="1854200" cy="2898775"/>
            <a:chOff x="1479" y="1973"/>
            <a:chExt cx="1168" cy="1826"/>
          </a:xfrm>
        </p:grpSpPr>
        <p:sp>
          <p:nvSpPr>
            <p:cNvPr id="61" name="Line 145"/>
            <p:cNvSpPr>
              <a:spLocks noChangeShapeType="1"/>
            </p:cNvSpPr>
            <p:nvPr/>
          </p:nvSpPr>
          <p:spPr bwMode="auto">
            <a:xfrm>
              <a:off x="1481" y="1975"/>
              <a:ext cx="1166" cy="1824"/>
            </a:xfrm>
            <a:prstGeom prst="line">
              <a:avLst/>
            </a:prstGeom>
          </p:spPr>
          <p:style>
            <a:lnRef idx="2">
              <a:schemeClr val="accent2"/>
            </a:lnRef>
            <a:fillRef idx="0">
              <a:schemeClr val="accent2"/>
            </a:fillRef>
            <a:effectRef idx="1">
              <a:schemeClr val="accent2"/>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2" name="Line 146"/>
            <p:cNvSpPr>
              <a:spLocks noChangeShapeType="1"/>
            </p:cNvSpPr>
            <p:nvPr/>
          </p:nvSpPr>
          <p:spPr bwMode="auto">
            <a:xfrm>
              <a:off x="1479" y="1973"/>
              <a:ext cx="728" cy="1139"/>
            </a:xfrm>
            <a:prstGeom prst="line">
              <a:avLst/>
            </a:prstGeom>
            <a:ln>
              <a:tailEnd type="arrow" w="med" len="med"/>
            </a:ln>
            <a:effectLst>
              <a:outerShdw blurRad="40000" dist="20000" sx="1000" sy="1000" rotWithShape="0">
                <a:srgbClr val="000000"/>
              </a:outerShdw>
            </a:effectLst>
          </p:spPr>
          <p:style>
            <a:lnRef idx="2">
              <a:schemeClr val="accent2"/>
            </a:lnRef>
            <a:fillRef idx="0">
              <a:schemeClr val="accent2"/>
            </a:fillRef>
            <a:effectRef idx="1">
              <a:schemeClr val="accent2"/>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21" name="Group 67"/>
          <p:cNvGrpSpPr/>
          <p:nvPr/>
        </p:nvGrpSpPr>
        <p:grpSpPr>
          <a:xfrm>
            <a:off x="6427788" y="4429125"/>
            <a:ext cx="2554287" cy="14288"/>
            <a:chOff x="6427788" y="4429125"/>
            <a:chExt cx="2554287" cy="14288"/>
          </a:xfrm>
        </p:grpSpPr>
        <p:grpSp>
          <p:nvGrpSpPr>
            <p:cNvPr id="33819" name="Group 196"/>
            <p:cNvGrpSpPr/>
            <p:nvPr/>
          </p:nvGrpSpPr>
          <p:grpSpPr>
            <a:xfrm>
              <a:off x="6427788" y="4429125"/>
              <a:ext cx="2554287" cy="14288"/>
              <a:chOff x="4151" y="3209"/>
              <a:chExt cx="1609" cy="9"/>
            </a:xfrm>
          </p:grpSpPr>
          <p:sp>
            <p:nvSpPr>
              <p:cNvPr id="66" name="Line 188"/>
              <p:cNvSpPr>
                <a:spLocks noChangeShapeType="1"/>
              </p:cNvSpPr>
              <p:nvPr/>
            </p:nvSpPr>
            <p:spPr bwMode="auto">
              <a:xfrm>
                <a:off x="4208" y="3213"/>
                <a:ext cx="518" cy="0"/>
              </a:xfrm>
              <a:prstGeom prst="line">
                <a:avLst/>
              </a:prstGeom>
              <a:ln>
                <a:tailEnd type="arrow" w="med" len="med"/>
              </a:ln>
            </p:spPr>
            <p:style>
              <a:lnRef idx="2">
                <a:schemeClr val="accent2"/>
              </a:lnRef>
              <a:fillRef idx="0">
                <a:schemeClr val="accent2"/>
              </a:fillRef>
              <a:effectRef idx="1">
                <a:schemeClr val="accent2"/>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7" name="Line 195"/>
              <p:cNvSpPr>
                <a:spLocks noChangeShapeType="1"/>
              </p:cNvSpPr>
              <p:nvPr/>
            </p:nvSpPr>
            <p:spPr bwMode="auto">
              <a:xfrm>
                <a:off x="4151" y="3209"/>
                <a:ext cx="1609" cy="9"/>
              </a:xfrm>
              <a:prstGeom prst="line">
                <a:avLst/>
              </a:prstGeom>
            </p:spPr>
            <p:style>
              <a:lnRef idx="2">
                <a:schemeClr val="accent2"/>
              </a:lnRef>
              <a:fillRef idx="0">
                <a:schemeClr val="accent2"/>
              </a:fillRef>
              <a:effectRef idx="1">
                <a:schemeClr val="accent2"/>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65" name="Line 188"/>
            <p:cNvSpPr>
              <a:spLocks noChangeShapeType="1"/>
            </p:cNvSpPr>
            <p:nvPr/>
          </p:nvSpPr>
          <p:spPr bwMode="auto">
            <a:xfrm>
              <a:off x="6670675" y="4430713"/>
              <a:ext cx="822325" cy="0"/>
            </a:xfrm>
            <a:prstGeom prst="line">
              <a:avLst/>
            </a:prstGeom>
            <a:ln>
              <a:tailEnd type="arrow" w="med" len="med"/>
            </a:ln>
          </p:spPr>
          <p:style>
            <a:lnRef idx="2">
              <a:schemeClr val="accent2"/>
            </a:lnRef>
            <a:fillRef idx="0">
              <a:schemeClr val="accent2"/>
            </a:fillRef>
            <a:effectRef idx="1">
              <a:schemeClr val="accent2"/>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23" name="Group 74"/>
          <p:cNvGrpSpPr/>
          <p:nvPr/>
        </p:nvGrpSpPr>
        <p:grpSpPr>
          <a:xfrm>
            <a:off x="5002213" y="2209800"/>
            <a:ext cx="1474787" cy="2227263"/>
            <a:chOff x="887413" y="2225675"/>
            <a:chExt cx="1458912" cy="1131887"/>
          </a:xfrm>
        </p:grpSpPr>
        <p:grpSp>
          <p:nvGrpSpPr>
            <p:cNvPr id="33815" name="Group 197"/>
            <p:cNvGrpSpPr/>
            <p:nvPr/>
          </p:nvGrpSpPr>
          <p:grpSpPr>
            <a:xfrm>
              <a:off x="887413" y="2225675"/>
              <a:ext cx="1458912" cy="1131887"/>
              <a:chOff x="559" y="1999"/>
              <a:chExt cx="919" cy="713"/>
            </a:xfrm>
          </p:grpSpPr>
          <p:sp>
            <p:nvSpPr>
              <p:cNvPr id="71" name="Line 138"/>
              <p:cNvSpPr>
                <a:spLocks noChangeShapeType="1"/>
              </p:cNvSpPr>
              <p:nvPr/>
            </p:nvSpPr>
            <p:spPr bwMode="auto">
              <a:xfrm>
                <a:off x="572" y="1999"/>
                <a:ext cx="906" cy="713"/>
              </a:xfrm>
              <a:prstGeom prst="line">
                <a:avLst/>
              </a:prstGeom>
            </p:spPr>
            <p:style>
              <a:lnRef idx="2">
                <a:schemeClr val="accent2"/>
              </a:lnRef>
              <a:fillRef idx="0">
                <a:schemeClr val="accent2"/>
              </a:fillRef>
              <a:effectRef idx="1">
                <a:schemeClr val="accent2"/>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2" name="Line 139"/>
              <p:cNvSpPr>
                <a:spLocks noChangeShapeType="1"/>
              </p:cNvSpPr>
              <p:nvPr/>
            </p:nvSpPr>
            <p:spPr bwMode="auto">
              <a:xfrm>
                <a:off x="559" y="1999"/>
                <a:ext cx="720" cy="548"/>
              </a:xfrm>
              <a:prstGeom prst="line">
                <a:avLst/>
              </a:prstGeom>
              <a:ln>
                <a:tailEnd type="arrow" w="med" len="med"/>
              </a:ln>
            </p:spPr>
            <p:style>
              <a:lnRef idx="2">
                <a:schemeClr val="accent2"/>
              </a:lnRef>
              <a:fillRef idx="0">
                <a:schemeClr val="accent2"/>
              </a:fillRef>
              <a:effectRef idx="1">
                <a:schemeClr val="accent2"/>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70" name="Line 139"/>
            <p:cNvSpPr>
              <a:spLocks noChangeShapeType="1"/>
            </p:cNvSpPr>
            <p:nvPr/>
          </p:nvSpPr>
          <p:spPr bwMode="auto">
            <a:xfrm>
              <a:off x="1008334" y="2314419"/>
              <a:ext cx="1143260" cy="870496"/>
            </a:xfrm>
            <a:prstGeom prst="line">
              <a:avLst/>
            </a:prstGeom>
            <a:ln>
              <a:tailEnd type="arrow" w="med" len="med"/>
            </a:ln>
            <a:effectLst>
              <a:outerShdw dist="20000" sx="1000" sy="1000" rotWithShape="0">
                <a:srgbClr val="000000"/>
              </a:outerShdw>
            </a:effectLst>
          </p:spPr>
          <p:style>
            <a:lnRef idx="2">
              <a:schemeClr val="accent2"/>
            </a:lnRef>
            <a:fillRef idx="0">
              <a:schemeClr val="accent2"/>
            </a:fillRef>
            <a:effectRef idx="1">
              <a:schemeClr val="accent2"/>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strips(downRight)">
                                      <p:cBhvr>
                                        <p:cTn id="12" dur="2000"/>
                                        <p:tgtEl>
                                          <p:spTgt spid="15"/>
                                        </p:tgtEl>
                                      </p:cBhvr>
                                    </p:animEffect>
                                  </p:childTnLst>
                                </p:cTn>
                              </p:par>
                            </p:childTnLst>
                          </p:cTn>
                        </p:par>
                        <p:par>
                          <p:cTn id="13" fill="hold">
                            <p:stCondLst>
                              <p:cond delay="2000"/>
                            </p:stCondLst>
                            <p:childTnLst>
                              <p:par>
                                <p:cTn id="14" presetID="9" presetClass="entr" presetSubtype="0" fill="hold" grpId="0"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dissolve">
                                      <p:cBhvr>
                                        <p:cTn id="16" dur="500"/>
                                        <p:tgtEl>
                                          <p:spTgt spid="44"/>
                                        </p:tgtEl>
                                      </p:cBhvr>
                                    </p:animEffect>
                                  </p:childTnLst>
                                </p:cTn>
                              </p:par>
                            </p:childTnLst>
                          </p:cTn>
                        </p:par>
                        <p:par>
                          <p:cTn id="17" fill="hold">
                            <p:stCondLst>
                              <p:cond delay="2500"/>
                            </p:stCondLst>
                            <p:childTnLst>
                              <p:par>
                                <p:cTn id="18" presetID="18" presetClass="entr" presetSubtype="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downRight)">
                                      <p:cBhvr>
                                        <p:cTn id="20" dur="2000"/>
                                        <p:tgtEl>
                                          <p:spTgt spid="20"/>
                                        </p:tgtEl>
                                      </p:cBhvr>
                                    </p:animEffect>
                                  </p:childTnLst>
                                </p:cTn>
                              </p:par>
                            </p:childTnLst>
                          </p:cTn>
                        </p:par>
                        <p:par>
                          <p:cTn id="21" fill="hold">
                            <p:stCondLst>
                              <p:cond delay="4500"/>
                            </p:stCondLst>
                            <p:childTnLst>
                              <p:par>
                                <p:cTn id="22" presetID="18" presetClass="entr" presetSubtype="6"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strips(downRight)">
                                      <p:cBhvr>
                                        <p:cTn id="24" dur="2000"/>
                                        <p:tgtEl>
                                          <p:spTgt spid="16"/>
                                        </p:tgtEl>
                                      </p:cBhvr>
                                    </p:animEffect>
                                  </p:childTnLst>
                                </p:cTn>
                              </p:par>
                            </p:childTnLst>
                          </p:cTn>
                        </p:par>
                        <p:par>
                          <p:cTn id="25" fill="hold">
                            <p:stCondLst>
                              <p:cond delay="6500"/>
                            </p:stCondLst>
                            <p:childTnLst>
                              <p:par>
                                <p:cTn id="26" presetID="18" presetClass="entr" presetSubtype="6"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strips(downRight)">
                                      <p:cBhvr>
                                        <p:cTn id="28" dur="2000"/>
                                        <p:tgtEl>
                                          <p:spTgt spid="18"/>
                                        </p:tgtEl>
                                      </p:cBhvr>
                                    </p:animEffect>
                                  </p:childTnLst>
                                </p:cTn>
                              </p:par>
                            </p:childTnLst>
                          </p:cTn>
                        </p:par>
                        <p:par>
                          <p:cTn id="29" fill="hold">
                            <p:stCondLst>
                              <p:cond delay="85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8"/>
                                        </p:tgtEl>
                                        <p:attrNameLst>
                                          <p:attrName>ppt_y</p:attrName>
                                        </p:attrNameLst>
                                      </p:cBhvr>
                                      <p:tavLst>
                                        <p:tav tm="0">
                                          <p:val>
                                            <p:strVal val="#ppt_y"/>
                                          </p:val>
                                        </p:tav>
                                        <p:tav tm="100000">
                                          <p:val>
                                            <p:strVal val="#ppt_y"/>
                                          </p:val>
                                        </p:tav>
                                      </p:tavLst>
                                    </p:anim>
                                    <p:anim calcmode="lin" valueType="num">
                                      <p:cBhvr>
                                        <p:cTn id="34"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6"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strips(downRight)">
                                      <p:cBhvr>
                                        <p:cTn id="41" dur="2000"/>
                                        <p:tgtEl>
                                          <p:spTgt spid="13"/>
                                        </p:tgtEl>
                                      </p:cBhvr>
                                    </p:animEffect>
                                  </p:childTnLst>
                                </p:cTn>
                              </p:par>
                            </p:childTnLst>
                          </p:cTn>
                        </p:par>
                        <p:par>
                          <p:cTn id="42" fill="hold">
                            <p:stCondLst>
                              <p:cond delay="2000"/>
                            </p:stCondLst>
                            <p:childTnLst>
                              <p:par>
                                <p:cTn id="43" presetID="9" presetClass="entr" presetSubtype="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dissolve">
                                      <p:cBhvr>
                                        <p:cTn id="45" dur="500"/>
                                        <p:tgtEl>
                                          <p:spTgt spid="45"/>
                                        </p:tgtEl>
                                      </p:cBhvr>
                                    </p:animEffect>
                                  </p:childTnLst>
                                </p:cTn>
                              </p:par>
                            </p:childTnLst>
                          </p:cTn>
                        </p:par>
                        <p:par>
                          <p:cTn id="46" fill="hold">
                            <p:stCondLst>
                              <p:cond delay="2500"/>
                            </p:stCondLst>
                            <p:childTnLst>
                              <p:par>
                                <p:cTn id="47" presetID="18" presetClass="entr" presetSubtype="6"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strips(downRight)">
                                      <p:cBhvr>
                                        <p:cTn id="49" dur="2000"/>
                                        <p:tgtEl>
                                          <p:spTgt spid="14"/>
                                        </p:tgtEl>
                                      </p:cBhvr>
                                    </p:animEffect>
                                  </p:childTnLst>
                                </p:cTn>
                              </p:par>
                            </p:childTnLst>
                          </p:cTn>
                        </p:par>
                        <p:par>
                          <p:cTn id="50" fill="hold">
                            <p:stCondLst>
                              <p:cond delay="4500"/>
                            </p:stCondLst>
                            <p:childTnLst>
                              <p:par>
                                <p:cTn id="51" presetID="18" presetClass="entr" presetSubtype="6" fill="hold"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strips(downRight)">
                                      <p:cBhvr>
                                        <p:cTn id="53" dur="2000"/>
                                        <p:tgtEl>
                                          <p:spTgt spid="23"/>
                                        </p:tgtEl>
                                      </p:cBhvr>
                                    </p:animEffect>
                                  </p:childTnLst>
                                </p:cTn>
                              </p:par>
                            </p:childTnLst>
                          </p:cTn>
                        </p:par>
                        <p:par>
                          <p:cTn id="54" fill="hold">
                            <p:stCondLst>
                              <p:cond delay="6500"/>
                            </p:stCondLst>
                            <p:childTnLst>
                              <p:par>
                                <p:cTn id="55" presetID="8" presetClass="entr" presetSubtype="16" fill="hold" grpId="0" nodeType="after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diamond(in)">
                                      <p:cBhvr>
                                        <p:cTn id="57" dur="500"/>
                                        <p:tgtEl>
                                          <p:spTgt spid="46"/>
                                        </p:tgtEl>
                                      </p:cBhvr>
                                    </p:animEffect>
                                  </p:childTnLst>
                                </p:cTn>
                              </p:par>
                            </p:childTnLst>
                          </p:cTn>
                        </p:par>
                        <p:par>
                          <p:cTn id="58" fill="hold">
                            <p:stCondLst>
                              <p:cond delay="7000"/>
                            </p:stCondLst>
                            <p:childTnLst>
                              <p:par>
                                <p:cTn id="59" presetID="18" presetClass="entr" presetSubtype="6"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strips(downRight)">
                                      <p:cBhvr>
                                        <p:cTn id="61" dur="2000"/>
                                        <p:tgtEl>
                                          <p:spTgt spid="21"/>
                                        </p:tgtEl>
                                      </p:cBhvr>
                                    </p:animEffect>
                                  </p:childTnLst>
                                </p:cTn>
                              </p:par>
                            </p:childTnLst>
                          </p:cTn>
                        </p:par>
                        <p:par>
                          <p:cTn id="62" fill="hold">
                            <p:stCondLst>
                              <p:cond delay="9000"/>
                            </p:stCondLst>
                            <p:childTnLst>
                              <p:par>
                                <p:cTn id="63" presetID="41" presetClass="entr" presetSubtype="0" fill="hold" grpId="0" nodeType="afterEffect">
                                  <p:stCondLst>
                                    <p:cond delay="0"/>
                                  </p:stCondLst>
                                  <p:iterate type="lt">
                                    <p:tmPct val="10000"/>
                                  </p:iterate>
                                  <p:childTnLst>
                                    <p:set>
                                      <p:cBhvr>
                                        <p:cTn id="64" dur="1" fill="hold">
                                          <p:stCondLst>
                                            <p:cond delay="0"/>
                                          </p:stCondLst>
                                        </p:cTn>
                                        <p:tgtEl>
                                          <p:spTgt spid="9"/>
                                        </p:tgtEl>
                                        <p:attrNameLst>
                                          <p:attrName>style.visibility</p:attrName>
                                        </p:attrNameLst>
                                      </p:cBhvr>
                                      <p:to>
                                        <p:strVal val="visible"/>
                                      </p:to>
                                    </p:set>
                                    <p:anim calcmode="lin" valueType="num">
                                      <p:cBhvr>
                                        <p:cTn id="65"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9"/>
                                        </p:tgtEl>
                                        <p:attrNameLst>
                                          <p:attrName>ppt_y</p:attrName>
                                        </p:attrNameLst>
                                      </p:cBhvr>
                                      <p:tavLst>
                                        <p:tav tm="0">
                                          <p:val>
                                            <p:strVal val="#ppt_y"/>
                                          </p:val>
                                        </p:tav>
                                        <p:tav tm="100000">
                                          <p:val>
                                            <p:strVal val="#ppt_y"/>
                                          </p:val>
                                        </p:tav>
                                      </p:tavLst>
                                    </p:anim>
                                    <p:anim calcmode="lin" valueType="num">
                                      <p:cBhvr>
                                        <p:cTn id="67"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18" presetClass="entr" presetSubtype="12" fill="hold" grpId="0" nodeType="click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strips(downLeft)">
                                      <p:cBhvr>
                                        <p:cTn id="7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1"/>
          <p:cNvSpPr/>
          <p:nvPr/>
        </p:nvSpPr>
        <p:spPr>
          <a:xfrm>
            <a:off x="137160" y="45720"/>
            <a:ext cx="8915400" cy="461665"/>
          </a:xfrm>
          <a:prstGeom prst="rect">
            <a:avLst/>
          </a:prstGeom>
        </p:spPr>
        <p:style>
          <a:lnRef idx="1">
            <a:schemeClr val="accent3"/>
          </a:lnRef>
          <a:fillRef idx="2">
            <a:schemeClr val="accent3"/>
          </a:fillRef>
          <a:effectRef idx="1">
            <a:schemeClr val="accent3"/>
          </a:effectRef>
          <a:fontRef idx="minor">
            <a:schemeClr val="dk1"/>
          </a:fontRef>
        </p:style>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rPr>
              <a:t>Bài 43: ẢNH CỦA MỘT VẬT TẠO BỞI THẤU KÍNH HỘI TỤ</a:t>
            </a:r>
            <a:endParaRPr kumimoji="0" lang="en-US" sz="2400" b="1" i="0" u="none" strike="noStrike" kern="1200" cap="none" spc="0" normalizeH="0" baseline="0" noProof="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endParaRPr>
          </a:p>
        </p:txBody>
      </p:sp>
      <p:sp>
        <p:nvSpPr>
          <p:cNvPr id="34819" name="Rectangle 77"/>
          <p:cNvSpPr/>
          <p:nvPr/>
        </p:nvSpPr>
        <p:spPr>
          <a:xfrm>
            <a:off x="152400" y="533400"/>
            <a:ext cx="7172325" cy="461963"/>
          </a:xfrm>
          <a:prstGeom prst="rect">
            <a:avLst/>
          </a:prstGeom>
          <a:noFill/>
          <a:ln w="9525">
            <a:noFill/>
          </a:ln>
        </p:spPr>
        <p:txBody>
          <a:bodyPr wrap="none">
            <a:spAutoFit/>
          </a:bodyPr>
          <a:p>
            <a:pPr algn="ctr" eaLnBrk="1" hangingPunct="1"/>
            <a:r>
              <a:rPr lang="en-US" altLang="en-US" sz="2400" b="1" dirty="0">
                <a:solidFill>
                  <a:srgbClr val="FF0000"/>
                </a:solidFill>
                <a:latin typeface="Times New Roman" panose="02020603050405020304" pitchFamily="18" charset="0"/>
                <a:cs typeface="Times New Roman" panose="02020603050405020304" pitchFamily="18" charset="0"/>
              </a:rPr>
              <a:t>I. Đặc điểm ảnh của một vật tạo bởi thấu kính hội tụ:</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sp>
        <p:nvSpPr>
          <p:cNvPr id="34820" name="Rectangle 77"/>
          <p:cNvSpPr/>
          <p:nvPr/>
        </p:nvSpPr>
        <p:spPr>
          <a:xfrm>
            <a:off x="44450" y="1219200"/>
            <a:ext cx="7534275" cy="461963"/>
          </a:xfrm>
          <a:prstGeom prst="rect">
            <a:avLst/>
          </a:prstGeom>
          <a:noFill/>
          <a:ln w="9525">
            <a:noFill/>
          </a:ln>
        </p:spPr>
        <p:txBody>
          <a:bodyPr wrap="none">
            <a:spAutoFit/>
          </a:bodyPr>
          <a:p>
            <a:pPr marL="457200" indent="-457200" algn="ctr" eaLnBrk="1" hangingPunct="1">
              <a:buFont typeface="Calibri" panose="020F0502020204030204" pitchFamily="34" charset="0"/>
              <a:buAutoNum type="arabicPeriod"/>
            </a:pPr>
            <a:r>
              <a:rPr lang="en-US" altLang="en-US" sz="2400" u="sng" dirty="0">
                <a:solidFill>
                  <a:srgbClr val="0000FF"/>
                </a:solidFill>
                <a:latin typeface="Times New Roman" panose="02020603050405020304" pitchFamily="18" charset="0"/>
                <a:cs typeface="Times New Roman" panose="02020603050405020304" pitchFamily="18" charset="0"/>
              </a:rPr>
              <a:t>Dựng ảnh của một điểm sáng S tạo bởi thấu kính hội tụ:</a:t>
            </a:r>
            <a:endParaRPr lang="en-US" altLang="en-US" sz="2400" u="sng" dirty="0">
              <a:solidFill>
                <a:srgbClr val="0000FF"/>
              </a:solidFill>
              <a:latin typeface="Times New Roman" panose="02020603050405020304" pitchFamily="18" charset="0"/>
              <a:ea typeface="Times New Roman" panose="02020603050405020304" pitchFamily="18" charset="0"/>
            </a:endParaRPr>
          </a:p>
        </p:txBody>
      </p:sp>
      <p:sp>
        <p:nvSpPr>
          <p:cNvPr id="34821" name="Text Box 10"/>
          <p:cNvSpPr txBox="1"/>
          <p:nvPr/>
        </p:nvSpPr>
        <p:spPr>
          <a:xfrm>
            <a:off x="762000" y="887413"/>
            <a:ext cx="5029200" cy="457200"/>
          </a:xfrm>
          <a:prstGeom prst="rect">
            <a:avLst/>
          </a:prstGeom>
          <a:noFill/>
          <a:ln w="9525">
            <a:noFill/>
          </a:ln>
        </p:spPr>
        <p:txBody>
          <a:bodyPr>
            <a:spAutoFit/>
          </a:bodyPr>
          <a:p>
            <a:pPr algn="ctr" eaLnBrk="1" hangingPunct="1">
              <a:spcBef>
                <a:spcPct val="50000"/>
              </a:spcBef>
            </a:pPr>
            <a:endParaRPr lang="en-US" altLang="en-US" dirty="0">
              <a:latin typeface="Arial" panose="020B0604020202020204" pitchFamily="34" charset="0"/>
            </a:endParaRPr>
          </a:p>
        </p:txBody>
      </p:sp>
      <p:sp>
        <p:nvSpPr>
          <p:cNvPr id="6" name="Rectangle 5"/>
          <p:cNvSpPr/>
          <p:nvPr/>
        </p:nvSpPr>
        <p:spPr>
          <a:xfrm>
            <a:off x="457200" y="5181600"/>
            <a:ext cx="7848600" cy="830263"/>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buNone/>
            </a:pPr>
            <a:r>
              <a:rPr sz="2400" b="1" dirty="0">
                <a:solidFill>
                  <a:srgbClr val="0000FF"/>
                </a:solidFill>
                <a:latin typeface="Verdana" panose="020B0604030504040204" pitchFamily="34" charset="0"/>
                <a:sym typeface="Wingdings" panose="05000000000000000000" pitchFamily="2" charset="2"/>
              </a:rPr>
              <a:t></a:t>
            </a:r>
            <a:r>
              <a:rPr sz="2400" b="1" dirty="0">
                <a:solidFill>
                  <a:srgbClr val="FF0066"/>
                </a:solidFill>
                <a:latin typeface="Verdana" panose="020B0604030504040204" pitchFamily="34" charset="0"/>
                <a:sym typeface="Wingdings" panose="05000000000000000000" pitchFamily="2" charset="2"/>
              </a:rPr>
              <a:t> </a:t>
            </a:r>
            <a:r>
              <a:rPr lang="vi-VN" altLang="x-none" sz="2400" dirty="0">
                <a:solidFill>
                  <a:srgbClr val="C00000"/>
                </a:solidFill>
                <a:latin typeface="Verdana" panose="020B0604030504040204" pitchFamily="34" charset="0"/>
              </a:rPr>
              <a:t>Từ S dựng 2 trong 3 tia đặc biệt đến TK, giao điểm 2 tia ló S</a:t>
            </a:r>
            <a:r>
              <a:rPr lang="vi-VN" altLang="x-none" sz="2400" baseline="30000" dirty="0">
                <a:solidFill>
                  <a:srgbClr val="C00000"/>
                </a:solidFill>
                <a:latin typeface="Verdana" panose="020B0604030504040204" pitchFamily="34" charset="0"/>
              </a:rPr>
              <a:t>/</a:t>
            </a:r>
            <a:r>
              <a:rPr lang="vi-VN" altLang="x-none" sz="2400" dirty="0">
                <a:solidFill>
                  <a:srgbClr val="C00000"/>
                </a:solidFill>
                <a:latin typeface="Verdana" panose="020B0604030504040204" pitchFamily="34" charset="0"/>
              </a:rPr>
              <a:t> là ảnh </a:t>
            </a:r>
            <a:r>
              <a:rPr sz="2400" dirty="0">
                <a:solidFill>
                  <a:srgbClr val="C00000"/>
                </a:solidFill>
                <a:latin typeface="Times New Roman" panose="02020603050405020304" pitchFamily="18" charset="0"/>
                <a:cs typeface="Times New Roman" panose="02020603050405020304" pitchFamily="18" charset="0"/>
              </a:rPr>
              <a:t>ảo</a:t>
            </a:r>
            <a:r>
              <a:rPr sz="2400" dirty="0">
                <a:solidFill>
                  <a:srgbClr val="C00000"/>
                </a:solidFill>
                <a:latin typeface="Verdana" panose="020B0604030504040204" pitchFamily="34" charset="0"/>
              </a:rPr>
              <a:t> </a:t>
            </a:r>
            <a:r>
              <a:rPr lang="vi-VN" altLang="x-none" sz="2400" dirty="0">
                <a:solidFill>
                  <a:srgbClr val="C00000"/>
                </a:solidFill>
                <a:latin typeface="Verdana" panose="020B0604030504040204" pitchFamily="34" charset="0"/>
              </a:rPr>
              <a:t>của S</a:t>
            </a:r>
            <a:r>
              <a:rPr sz="2400" dirty="0">
                <a:solidFill>
                  <a:srgbClr val="C00000"/>
                </a:solidFill>
                <a:latin typeface="Verdana" panose="020B0604030504040204" pitchFamily="34" charset="0"/>
              </a:rPr>
              <a:t>.</a:t>
            </a:r>
            <a:endParaRPr lang="vi-VN" altLang="x-none" sz="2400" dirty="0">
              <a:solidFill>
                <a:srgbClr val="C00000"/>
              </a:solidFill>
              <a:latin typeface="Verdana" panose="020B0604030504040204" pitchFamily="34" charset="0"/>
            </a:endParaRPr>
          </a:p>
        </p:txBody>
      </p:sp>
      <p:sp>
        <p:nvSpPr>
          <p:cNvPr id="34823" name="Rectangle 77"/>
          <p:cNvSpPr/>
          <p:nvPr/>
        </p:nvSpPr>
        <p:spPr>
          <a:xfrm>
            <a:off x="152400" y="914400"/>
            <a:ext cx="2698750" cy="461963"/>
          </a:xfrm>
          <a:prstGeom prst="rect">
            <a:avLst/>
          </a:prstGeom>
          <a:noFill/>
          <a:ln w="9525">
            <a:noFill/>
          </a:ln>
        </p:spPr>
        <p:txBody>
          <a:bodyPr wrap="none">
            <a:spAutoFit/>
          </a:bodyPr>
          <a:p>
            <a:pPr algn="ctr" eaLnBrk="1" hangingPunct="1"/>
            <a:r>
              <a:rPr lang="en-US" altLang="en-US" sz="2400" b="1" dirty="0">
                <a:solidFill>
                  <a:srgbClr val="FF0000"/>
                </a:solidFill>
                <a:latin typeface="Times New Roman" panose="02020603050405020304" pitchFamily="18" charset="0"/>
                <a:cs typeface="Times New Roman" panose="02020603050405020304" pitchFamily="18" charset="0"/>
              </a:rPr>
              <a:t>II. Cách dựng ảnh:</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sp>
        <p:nvSpPr>
          <p:cNvPr id="8" name="Text Box 49"/>
          <p:cNvSpPr txBox="1"/>
          <p:nvPr/>
        </p:nvSpPr>
        <p:spPr>
          <a:xfrm>
            <a:off x="431800" y="1512888"/>
            <a:ext cx="762000" cy="519112"/>
          </a:xfrm>
          <a:prstGeom prst="rect">
            <a:avLst/>
          </a:prstGeom>
          <a:noFill/>
          <a:ln w="9525">
            <a:noFill/>
          </a:ln>
        </p:spPr>
        <p:txBody>
          <a:bodyPr>
            <a:spAutoFit/>
          </a:bodyPr>
          <a:p>
            <a:pPr eaLnBrk="1" hangingPunct="1">
              <a:spcBef>
                <a:spcPct val="50000"/>
              </a:spcBef>
            </a:pPr>
            <a:r>
              <a:rPr lang="en-US" altLang="en-US" sz="2800" b="1" dirty="0">
                <a:latin typeface="Times New Roman" panose="02020603050405020304" pitchFamily="18" charset="0"/>
                <a:cs typeface="Times New Roman" panose="02020603050405020304" pitchFamily="18" charset="0"/>
              </a:rPr>
              <a:t>S’</a:t>
            </a:r>
            <a:endParaRPr lang="en-US" altLang="en-US" sz="2800" b="1" dirty="0">
              <a:latin typeface="Times New Roman" panose="02020603050405020304" pitchFamily="18" charset="0"/>
              <a:ea typeface="Times New Roman" panose="02020603050405020304" pitchFamily="18" charset="0"/>
            </a:endParaRPr>
          </a:p>
        </p:txBody>
      </p:sp>
      <p:sp>
        <p:nvSpPr>
          <p:cNvPr id="9" name="Text Box 71"/>
          <p:cNvSpPr txBox="1"/>
          <p:nvPr/>
        </p:nvSpPr>
        <p:spPr>
          <a:xfrm>
            <a:off x="4572000" y="1695450"/>
            <a:ext cx="685800" cy="519113"/>
          </a:xfrm>
          <a:prstGeom prst="rect">
            <a:avLst/>
          </a:prstGeom>
          <a:noFill/>
          <a:ln w="9525">
            <a:noFill/>
          </a:ln>
        </p:spPr>
        <p:txBody>
          <a:bodyPr>
            <a:spAutoFit/>
          </a:bodyPr>
          <a:p>
            <a:pPr eaLnBrk="1" hangingPunct="1">
              <a:spcBef>
                <a:spcPct val="50000"/>
              </a:spcBef>
            </a:pPr>
            <a:r>
              <a:rPr lang="en-US" altLang="en-US" sz="2800" b="1" dirty="0">
                <a:latin typeface="Times New Roman" panose="02020603050405020304" pitchFamily="18" charset="0"/>
                <a:cs typeface="Times New Roman" panose="02020603050405020304" pitchFamily="18" charset="0"/>
              </a:rPr>
              <a:t>S’</a:t>
            </a:r>
            <a:endParaRPr lang="en-US" altLang="en-US" sz="2800" b="1" dirty="0">
              <a:latin typeface="Times New Roman" panose="02020603050405020304" pitchFamily="18" charset="0"/>
              <a:ea typeface="Times New Roman" panose="02020603050405020304" pitchFamily="18" charset="0"/>
            </a:endParaRPr>
          </a:p>
        </p:txBody>
      </p:sp>
      <p:grpSp>
        <p:nvGrpSpPr>
          <p:cNvPr id="34826" name="Group 192"/>
          <p:cNvGrpSpPr/>
          <p:nvPr/>
        </p:nvGrpSpPr>
        <p:grpSpPr>
          <a:xfrm>
            <a:off x="876300" y="2208213"/>
            <a:ext cx="1508125" cy="0"/>
            <a:chOff x="876300" y="2208212"/>
            <a:chExt cx="1508125" cy="0"/>
          </a:xfrm>
        </p:grpSpPr>
        <p:sp>
          <p:nvSpPr>
            <p:cNvPr id="34889" name="Line 141"/>
            <p:cNvSpPr/>
            <p:nvPr/>
          </p:nvSpPr>
          <p:spPr>
            <a:xfrm>
              <a:off x="756" y="1734"/>
              <a:ext cx="950" cy="0"/>
            </a:xfrm>
            <a:prstGeom prst="line">
              <a:avLst/>
            </a:prstGeom>
            <a:ln w="57150" cap="flat" cmpd="sng">
              <a:solidFill>
                <a:srgbClr val="CC3300"/>
              </a:solidFill>
              <a:prstDash val="solid"/>
              <a:headEnd type="none" w="med" len="med"/>
              <a:tailEnd type="none" w="med" len="med"/>
            </a:ln>
          </p:spPr>
        </p:sp>
        <p:sp>
          <p:nvSpPr>
            <p:cNvPr id="34890" name="Line 142"/>
            <p:cNvSpPr/>
            <p:nvPr/>
          </p:nvSpPr>
          <p:spPr>
            <a:xfrm>
              <a:off x="768" y="1734"/>
              <a:ext cx="556" cy="0"/>
            </a:xfrm>
            <a:prstGeom prst="line">
              <a:avLst/>
            </a:prstGeom>
            <a:ln w="57150" cap="flat" cmpd="sng">
              <a:solidFill>
                <a:srgbClr val="CC3300"/>
              </a:solidFill>
              <a:prstDash val="solid"/>
              <a:headEnd type="none" w="med" len="med"/>
              <a:tailEnd type="triangle" w="med" len="med"/>
            </a:ln>
          </p:spPr>
        </p:sp>
      </p:grpSp>
      <p:grpSp>
        <p:nvGrpSpPr>
          <p:cNvPr id="4" name="Group 200"/>
          <p:cNvGrpSpPr/>
          <p:nvPr/>
        </p:nvGrpSpPr>
        <p:grpSpPr>
          <a:xfrm>
            <a:off x="762000" y="1541463"/>
            <a:ext cx="7543800" cy="3527425"/>
            <a:chOff x="480" y="1568"/>
            <a:chExt cx="4752" cy="2222"/>
          </a:xfrm>
        </p:grpSpPr>
        <p:grpSp>
          <p:nvGrpSpPr>
            <p:cNvPr id="34868" name="Group 199"/>
            <p:cNvGrpSpPr/>
            <p:nvPr/>
          </p:nvGrpSpPr>
          <p:grpSpPr>
            <a:xfrm>
              <a:off x="480" y="1776"/>
              <a:ext cx="2160" cy="1824"/>
              <a:chOff x="480" y="1776"/>
              <a:chExt cx="2160" cy="1824"/>
            </a:xfrm>
          </p:grpSpPr>
          <p:grpSp>
            <p:nvGrpSpPr>
              <p:cNvPr id="34879" name="Group 81"/>
              <p:cNvGrpSpPr/>
              <p:nvPr/>
            </p:nvGrpSpPr>
            <p:grpSpPr>
              <a:xfrm>
                <a:off x="480" y="1776"/>
                <a:ext cx="2160" cy="1824"/>
                <a:chOff x="432" y="1776"/>
                <a:chExt cx="2160" cy="1824"/>
              </a:xfrm>
            </p:grpSpPr>
            <p:grpSp>
              <p:nvGrpSpPr>
                <p:cNvPr id="34881" name="Group 77"/>
                <p:cNvGrpSpPr/>
                <p:nvPr/>
              </p:nvGrpSpPr>
              <p:grpSpPr>
                <a:xfrm>
                  <a:off x="432" y="1776"/>
                  <a:ext cx="2160" cy="1824"/>
                  <a:chOff x="432" y="1776"/>
                  <a:chExt cx="2160" cy="1824"/>
                </a:xfrm>
              </p:grpSpPr>
              <p:sp>
                <p:nvSpPr>
                  <p:cNvPr id="34885" name="Line 73"/>
                  <p:cNvSpPr/>
                  <p:nvPr/>
                </p:nvSpPr>
                <p:spPr>
                  <a:xfrm>
                    <a:off x="432" y="2736"/>
                    <a:ext cx="2160" cy="0"/>
                  </a:xfrm>
                  <a:prstGeom prst="line">
                    <a:avLst/>
                  </a:prstGeom>
                  <a:ln w="38100" cap="flat" cmpd="sng">
                    <a:solidFill>
                      <a:schemeClr val="tx1"/>
                    </a:solidFill>
                    <a:prstDash val="solid"/>
                    <a:headEnd type="none" w="med" len="med"/>
                    <a:tailEnd type="none" w="med" len="med"/>
                  </a:ln>
                </p:spPr>
              </p:sp>
              <p:sp>
                <p:nvSpPr>
                  <p:cNvPr id="34886" name="Line 74"/>
                  <p:cNvSpPr/>
                  <p:nvPr/>
                </p:nvSpPr>
                <p:spPr>
                  <a:xfrm>
                    <a:off x="1440" y="1776"/>
                    <a:ext cx="0" cy="1824"/>
                  </a:xfrm>
                  <a:prstGeom prst="line">
                    <a:avLst/>
                  </a:prstGeom>
                  <a:ln w="57150" cap="flat" cmpd="sng">
                    <a:solidFill>
                      <a:schemeClr val="tx1"/>
                    </a:solidFill>
                    <a:prstDash val="solid"/>
                    <a:headEnd type="triangle" w="med" len="med"/>
                    <a:tailEnd type="triangle" w="med" len="med"/>
                  </a:ln>
                </p:spPr>
              </p:sp>
              <p:sp>
                <p:nvSpPr>
                  <p:cNvPr id="34887" name="Line 75"/>
                  <p:cNvSpPr/>
                  <p:nvPr/>
                </p:nvSpPr>
                <p:spPr>
                  <a:xfrm>
                    <a:off x="816" y="2640"/>
                    <a:ext cx="0" cy="144"/>
                  </a:xfrm>
                  <a:prstGeom prst="line">
                    <a:avLst/>
                  </a:prstGeom>
                  <a:ln w="57150" cap="flat" cmpd="sng">
                    <a:solidFill>
                      <a:schemeClr val="tx1"/>
                    </a:solidFill>
                    <a:prstDash val="solid"/>
                    <a:headEnd type="none" w="med" len="med"/>
                    <a:tailEnd type="none" w="med" len="med"/>
                  </a:ln>
                </p:spPr>
              </p:sp>
              <p:sp>
                <p:nvSpPr>
                  <p:cNvPr id="34888" name="Line 76"/>
                  <p:cNvSpPr/>
                  <p:nvPr/>
                </p:nvSpPr>
                <p:spPr>
                  <a:xfrm>
                    <a:off x="2064" y="2640"/>
                    <a:ext cx="0" cy="144"/>
                  </a:xfrm>
                  <a:prstGeom prst="line">
                    <a:avLst/>
                  </a:prstGeom>
                  <a:ln w="57150" cap="flat" cmpd="sng">
                    <a:solidFill>
                      <a:schemeClr val="tx1"/>
                    </a:solidFill>
                    <a:prstDash val="solid"/>
                    <a:headEnd type="none" w="med" len="med"/>
                    <a:tailEnd type="none" w="med" len="med"/>
                  </a:ln>
                </p:spPr>
              </p:sp>
            </p:grpSp>
            <p:sp>
              <p:nvSpPr>
                <p:cNvPr id="34882" name="Text Box 78"/>
                <p:cNvSpPr txBox="1"/>
                <p:nvPr/>
              </p:nvSpPr>
              <p:spPr>
                <a:xfrm>
                  <a:off x="835" y="2065"/>
                  <a:ext cx="384" cy="327"/>
                </a:xfrm>
                <a:prstGeom prst="rect">
                  <a:avLst/>
                </a:prstGeom>
                <a:noFill/>
                <a:ln w="9525">
                  <a:noFill/>
                </a:ln>
              </p:spPr>
              <p:txBody>
                <a:bodyPr>
                  <a:spAutoFit/>
                </a:bodyPr>
                <a:p>
                  <a:pPr eaLnBrk="1" hangingPunct="1">
                    <a:spcBef>
                      <a:spcPct val="50000"/>
                    </a:spcBef>
                  </a:pPr>
                  <a:r>
                    <a:rPr lang="en-US" altLang="en-US" sz="2800" b="1" dirty="0">
                      <a:latin typeface="Times New Roman" panose="02020603050405020304" pitchFamily="18" charset="0"/>
                      <a:cs typeface="Times New Roman" panose="02020603050405020304" pitchFamily="18" charset="0"/>
                    </a:rPr>
                    <a:t>S.</a:t>
                  </a:r>
                  <a:endParaRPr lang="en-US" altLang="en-US" sz="2800" b="1" dirty="0">
                    <a:latin typeface="Times New Roman" panose="02020603050405020304" pitchFamily="18" charset="0"/>
                    <a:ea typeface="Times New Roman" panose="02020603050405020304" pitchFamily="18" charset="0"/>
                  </a:endParaRPr>
                </a:p>
              </p:txBody>
            </p:sp>
            <p:sp>
              <p:nvSpPr>
                <p:cNvPr id="34883" name="Text Box 79"/>
                <p:cNvSpPr txBox="1"/>
                <p:nvPr/>
              </p:nvSpPr>
              <p:spPr>
                <a:xfrm>
                  <a:off x="677" y="2843"/>
                  <a:ext cx="432" cy="327"/>
                </a:xfrm>
                <a:prstGeom prst="rect">
                  <a:avLst/>
                </a:prstGeom>
                <a:noFill/>
                <a:ln w="9525">
                  <a:noFill/>
                </a:ln>
              </p:spPr>
              <p:txBody>
                <a:bodyPr>
                  <a:spAutoFit/>
                </a:bodyPr>
                <a:p>
                  <a:pPr eaLnBrk="1" hangingPunct="1">
                    <a:spcBef>
                      <a:spcPct val="50000"/>
                    </a:spcBef>
                  </a:pPr>
                  <a:r>
                    <a:rPr lang="en-US" altLang="en-US" sz="2800" b="1" dirty="0">
                      <a:latin typeface="Times New Roman" panose="02020603050405020304" pitchFamily="18" charset="0"/>
                      <a:cs typeface="Times New Roman" panose="02020603050405020304" pitchFamily="18" charset="0"/>
                    </a:rPr>
                    <a:t>F</a:t>
                  </a:r>
                  <a:endParaRPr lang="en-US" altLang="en-US" sz="2800" b="1" dirty="0">
                    <a:latin typeface="Times New Roman" panose="02020603050405020304" pitchFamily="18" charset="0"/>
                    <a:ea typeface="Times New Roman" panose="02020603050405020304" pitchFamily="18" charset="0"/>
                  </a:endParaRPr>
                </a:p>
              </p:txBody>
            </p:sp>
            <p:sp>
              <p:nvSpPr>
                <p:cNvPr id="34884" name="Text Box 80"/>
                <p:cNvSpPr txBox="1"/>
                <p:nvPr/>
              </p:nvSpPr>
              <p:spPr>
                <a:xfrm>
                  <a:off x="1968" y="2256"/>
                  <a:ext cx="432" cy="327"/>
                </a:xfrm>
                <a:prstGeom prst="rect">
                  <a:avLst/>
                </a:prstGeom>
                <a:noFill/>
                <a:ln w="9525">
                  <a:noFill/>
                </a:ln>
              </p:spPr>
              <p:txBody>
                <a:bodyPr>
                  <a:spAutoFit/>
                </a:bodyPr>
                <a:p>
                  <a:pPr eaLnBrk="1" hangingPunct="1">
                    <a:spcBef>
                      <a:spcPct val="50000"/>
                    </a:spcBef>
                  </a:pPr>
                  <a:r>
                    <a:rPr lang="en-US" altLang="en-US" sz="2800" b="1" dirty="0">
                      <a:latin typeface="Times New Roman" panose="02020603050405020304" pitchFamily="18" charset="0"/>
                      <a:cs typeface="Times New Roman" panose="02020603050405020304" pitchFamily="18" charset="0"/>
                    </a:rPr>
                    <a:t>F’</a:t>
                  </a:r>
                  <a:endParaRPr lang="en-US" altLang="en-US" sz="2800" b="1" dirty="0">
                    <a:latin typeface="Times New Roman" panose="02020603050405020304" pitchFamily="18" charset="0"/>
                    <a:ea typeface="Times New Roman" panose="02020603050405020304" pitchFamily="18" charset="0"/>
                  </a:endParaRPr>
                </a:p>
              </p:txBody>
            </p:sp>
          </p:grpSp>
          <p:sp>
            <p:nvSpPr>
              <p:cNvPr id="34880" name="Text Box 113"/>
              <p:cNvSpPr txBox="1"/>
              <p:nvPr/>
            </p:nvSpPr>
            <p:spPr>
              <a:xfrm>
                <a:off x="1271" y="2767"/>
                <a:ext cx="336" cy="327"/>
              </a:xfrm>
              <a:prstGeom prst="rect">
                <a:avLst/>
              </a:prstGeom>
              <a:noFill/>
              <a:ln w="9525">
                <a:noFill/>
              </a:ln>
            </p:spPr>
            <p:txBody>
              <a:bodyPr>
                <a:spAutoFit/>
              </a:bodyPr>
              <a:p>
                <a:pPr eaLnBrk="1" hangingPunct="1">
                  <a:spcBef>
                    <a:spcPct val="50000"/>
                  </a:spcBef>
                </a:pPr>
                <a:r>
                  <a:rPr lang="en-US" altLang="en-US" sz="2800" b="1" dirty="0">
                    <a:latin typeface="Times New Roman" panose="02020603050405020304" pitchFamily="18" charset="0"/>
                    <a:cs typeface="Times New Roman" panose="02020603050405020304" pitchFamily="18" charset="0"/>
                  </a:rPr>
                  <a:t>0</a:t>
                </a:r>
                <a:endParaRPr lang="en-US" altLang="en-US" sz="2800" b="1" dirty="0">
                  <a:latin typeface="Times New Roman" panose="02020603050405020304" pitchFamily="18" charset="0"/>
                  <a:ea typeface="Times New Roman" panose="02020603050405020304" pitchFamily="18" charset="0"/>
                </a:endParaRPr>
              </a:p>
            </p:txBody>
          </p:sp>
        </p:grpSp>
        <p:grpSp>
          <p:nvGrpSpPr>
            <p:cNvPr id="34869" name="Group 167"/>
            <p:cNvGrpSpPr/>
            <p:nvPr/>
          </p:nvGrpSpPr>
          <p:grpSpPr>
            <a:xfrm>
              <a:off x="3072" y="1568"/>
              <a:ext cx="2160" cy="2222"/>
              <a:chOff x="432" y="1595"/>
              <a:chExt cx="2160" cy="2222"/>
            </a:xfrm>
          </p:grpSpPr>
          <p:grpSp>
            <p:nvGrpSpPr>
              <p:cNvPr id="34871" name="Group 168"/>
              <p:cNvGrpSpPr/>
              <p:nvPr/>
            </p:nvGrpSpPr>
            <p:grpSpPr>
              <a:xfrm>
                <a:off x="432" y="1595"/>
                <a:ext cx="2160" cy="2222"/>
                <a:chOff x="432" y="1595"/>
                <a:chExt cx="2160" cy="2222"/>
              </a:xfrm>
            </p:grpSpPr>
            <p:sp>
              <p:nvSpPr>
                <p:cNvPr id="34875" name="Line 169"/>
                <p:cNvSpPr/>
                <p:nvPr/>
              </p:nvSpPr>
              <p:spPr>
                <a:xfrm>
                  <a:off x="432" y="2736"/>
                  <a:ext cx="2160" cy="0"/>
                </a:xfrm>
                <a:prstGeom prst="line">
                  <a:avLst/>
                </a:prstGeom>
                <a:ln w="38100" cap="flat" cmpd="sng">
                  <a:solidFill>
                    <a:schemeClr val="tx1"/>
                  </a:solidFill>
                  <a:prstDash val="solid"/>
                  <a:headEnd type="none" w="med" len="med"/>
                  <a:tailEnd type="none" w="med" len="med"/>
                </a:ln>
              </p:spPr>
            </p:sp>
            <p:sp>
              <p:nvSpPr>
                <p:cNvPr id="34876" name="Line 170"/>
                <p:cNvSpPr/>
                <p:nvPr/>
              </p:nvSpPr>
              <p:spPr>
                <a:xfrm flipH="1">
                  <a:off x="1462" y="1595"/>
                  <a:ext cx="0" cy="2222"/>
                </a:xfrm>
                <a:prstGeom prst="line">
                  <a:avLst/>
                </a:prstGeom>
                <a:ln w="57150" cap="flat" cmpd="sng">
                  <a:solidFill>
                    <a:schemeClr val="tx1"/>
                  </a:solidFill>
                  <a:prstDash val="solid"/>
                  <a:headEnd type="triangle" w="med" len="med"/>
                  <a:tailEnd type="triangle" w="med" len="med"/>
                </a:ln>
              </p:spPr>
            </p:sp>
            <p:sp>
              <p:nvSpPr>
                <p:cNvPr id="34877" name="Line 171"/>
                <p:cNvSpPr/>
                <p:nvPr/>
              </p:nvSpPr>
              <p:spPr>
                <a:xfrm>
                  <a:off x="768" y="2640"/>
                  <a:ext cx="0" cy="144"/>
                </a:xfrm>
                <a:prstGeom prst="line">
                  <a:avLst/>
                </a:prstGeom>
                <a:ln w="57150" cap="flat" cmpd="sng">
                  <a:solidFill>
                    <a:schemeClr val="tx1"/>
                  </a:solidFill>
                  <a:prstDash val="solid"/>
                  <a:headEnd type="none" w="med" len="med"/>
                  <a:tailEnd type="none" w="med" len="med"/>
                </a:ln>
              </p:spPr>
            </p:sp>
            <p:sp>
              <p:nvSpPr>
                <p:cNvPr id="34878" name="Line 172"/>
                <p:cNvSpPr/>
                <p:nvPr/>
              </p:nvSpPr>
              <p:spPr>
                <a:xfrm>
                  <a:off x="2064" y="2640"/>
                  <a:ext cx="0" cy="144"/>
                </a:xfrm>
                <a:prstGeom prst="line">
                  <a:avLst/>
                </a:prstGeom>
                <a:ln w="57150" cap="flat" cmpd="sng">
                  <a:solidFill>
                    <a:schemeClr val="tx1"/>
                  </a:solidFill>
                  <a:prstDash val="solid"/>
                  <a:headEnd type="none" w="med" len="med"/>
                  <a:tailEnd type="none" w="med" len="med"/>
                </a:ln>
              </p:spPr>
            </p:sp>
          </p:grpSp>
          <p:sp>
            <p:nvSpPr>
              <p:cNvPr id="34872" name="Text Box 173"/>
              <p:cNvSpPr txBox="1"/>
              <p:nvPr/>
            </p:nvSpPr>
            <p:spPr>
              <a:xfrm>
                <a:off x="825" y="2128"/>
                <a:ext cx="384" cy="327"/>
              </a:xfrm>
              <a:prstGeom prst="rect">
                <a:avLst/>
              </a:prstGeom>
              <a:noFill/>
              <a:ln w="9525">
                <a:noFill/>
              </a:ln>
            </p:spPr>
            <p:txBody>
              <a:bodyPr>
                <a:spAutoFit/>
              </a:bodyPr>
              <a:p>
                <a:pPr eaLnBrk="1" hangingPunct="1">
                  <a:spcBef>
                    <a:spcPct val="50000"/>
                  </a:spcBef>
                </a:pPr>
                <a:r>
                  <a:rPr lang="en-US" altLang="en-US" sz="2800" b="1" dirty="0">
                    <a:latin typeface="Times New Roman" panose="02020603050405020304" pitchFamily="18" charset="0"/>
                    <a:cs typeface="Times New Roman" panose="02020603050405020304" pitchFamily="18" charset="0"/>
                  </a:rPr>
                  <a:t>S</a:t>
                </a:r>
                <a:r>
                  <a:rPr lang="en-US" altLang="en-US" sz="2800" b="1" dirty="0">
                    <a:latin typeface="Arial" panose="020B0604020202020204" pitchFamily="34" charset="0"/>
                  </a:rPr>
                  <a:t>.</a:t>
                </a:r>
                <a:endParaRPr lang="en-US" altLang="en-US" sz="2800" b="1" dirty="0">
                  <a:latin typeface="Arial" panose="020B0604020202020204" pitchFamily="34" charset="0"/>
                </a:endParaRPr>
              </a:p>
            </p:txBody>
          </p:sp>
          <p:sp>
            <p:nvSpPr>
              <p:cNvPr id="34873" name="Text Box 174"/>
              <p:cNvSpPr txBox="1"/>
              <p:nvPr/>
            </p:nvSpPr>
            <p:spPr>
              <a:xfrm>
                <a:off x="816" y="2784"/>
                <a:ext cx="432" cy="327"/>
              </a:xfrm>
              <a:prstGeom prst="rect">
                <a:avLst/>
              </a:prstGeom>
              <a:noFill/>
              <a:ln w="9525">
                <a:noFill/>
              </a:ln>
            </p:spPr>
            <p:txBody>
              <a:bodyPr>
                <a:spAutoFit/>
              </a:bodyPr>
              <a:p>
                <a:pPr eaLnBrk="1" hangingPunct="1">
                  <a:spcBef>
                    <a:spcPct val="50000"/>
                  </a:spcBef>
                </a:pPr>
                <a:r>
                  <a:rPr lang="en-US" altLang="en-US" sz="2800" b="1" dirty="0">
                    <a:latin typeface="Times New Roman" panose="02020603050405020304" pitchFamily="18" charset="0"/>
                    <a:cs typeface="Times New Roman" panose="02020603050405020304" pitchFamily="18" charset="0"/>
                  </a:rPr>
                  <a:t>F</a:t>
                </a:r>
                <a:endParaRPr lang="en-US" altLang="en-US" sz="2800" b="1" dirty="0">
                  <a:latin typeface="Times New Roman" panose="02020603050405020304" pitchFamily="18" charset="0"/>
                  <a:ea typeface="Times New Roman" panose="02020603050405020304" pitchFamily="18" charset="0"/>
                </a:endParaRPr>
              </a:p>
            </p:txBody>
          </p:sp>
          <p:sp>
            <p:nvSpPr>
              <p:cNvPr id="34874" name="Text Box 175"/>
              <p:cNvSpPr txBox="1"/>
              <p:nvPr/>
            </p:nvSpPr>
            <p:spPr>
              <a:xfrm>
                <a:off x="1968" y="2256"/>
                <a:ext cx="432" cy="327"/>
              </a:xfrm>
              <a:prstGeom prst="rect">
                <a:avLst/>
              </a:prstGeom>
              <a:noFill/>
              <a:ln w="9525">
                <a:noFill/>
              </a:ln>
            </p:spPr>
            <p:txBody>
              <a:bodyPr>
                <a:spAutoFit/>
              </a:bodyPr>
              <a:p>
                <a:pPr eaLnBrk="1" hangingPunct="1">
                  <a:spcBef>
                    <a:spcPct val="50000"/>
                  </a:spcBef>
                </a:pPr>
                <a:r>
                  <a:rPr lang="en-US" altLang="en-US" sz="2800" b="1" dirty="0">
                    <a:latin typeface="Times New Roman" panose="02020603050405020304" pitchFamily="18" charset="0"/>
                    <a:cs typeface="Times New Roman" panose="02020603050405020304" pitchFamily="18" charset="0"/>
                  </a:rPr>
                  <a:t>F’</a:t>
                </a:r>
                <a:endParaRPr lang="en-US" altLang="en-US" sz="2800" b="1" dirty="0">
                  <a:latin typeface="Times New Roman" panose="02020603050405020304" pitchFamily="18" charset="0"/>
                  <a:ea typeface="Times New Roman" panose="02020603050405020304" pitchFamily="18" charset="0"/>
                </a:endParaRPr>
              </a:p>
            </p:txBody>
          </p:sp>
        </p:grpSp>
        <p:sp>
          <p:nvSpPr>
            <p:cNvPr id="34870" name="Text Box 176"/>
            <p:cNvSpPr txBox="1"/>
            <p:nvPr/>
          </p:nvSpPr>
          <p:spPr>
            <a:xfrm>
              <a:off x="3871" y="2723"/>
              <a:ext cx="336" cy="327"/>
            </a:xfrm>
            <a:prstGeom prst="rect">
              <a:avLst/>
            </a:prstGeom>
            <a:noFill/>
            <a:ln w="9525">
              <a:noFill/>
            </a:ln>
          </p:spPr>
          <p:txBody>
            <a:bodyPr>
              <a:spAutoFit/>
            </a:bodyPr>
            <a:p>
              <a:pPr eaLnBrk="1" hangingPunct="1">
                <a:spcBef>
                  <a:spcPct val="50000"/>
                </a:spcBef>
              </a:pPr>
              <a:r>
                <a:rPr lang="en-US" altLang="en-US" sz="2800" b="1" dirty="0">
                  <a:latin typeface="Times New Roman" panose="02020603050405020304" pitchFamily="18" charset="0"/>
                  <a:cs typeface="Times New Roman" panose="02020603050405020304" pitchFamily="18" charset="0"/>
                </a:rPr>
                <a:t>0</a:t>
              </a:r>
              <a:endParaRPr lang="en-US" altLang="en-US" sz="2800" b="1" dirty="0">
                <a:latin typeface="Times New Roman" panose="02020603050405020304" pitchFamily="18" charset="0"/>
                <a:ea typeface="Times New Roman" panose="02020603050405020304" pitchFamily="18" charset="0"/>
              </a:endParaRPr>
            </a:p>
          </p:txBody>
        </p:sp>
      </p:grpSp>
      <p:grpSp>
        <p:nvGrpSpPr>
          <p:cNvPr id="13" name="Group 180"/>
          <p:cNvGrpSpPr/>
          <p:nvPr/>
        </p:nvGrpSpPr>
        <p:grpSpPr>
          <a:xfrm>
            <a:off x="5816600" y="2713038"/>
            <a:ext cx="731838" cy="3175"/>
            <a:chOff x="3166" y="1975"/>
            <a:chExt cx="921" cy="2"/>
          </a:xfrm>
        </p:grpSpPr>
        <p:sp>
          <p:nvSpPr>
            <p:cNvPr id="36" name="Line 178"/>
            <p:cNvSpPr>
              <a:spLocks noChangeShapeType="1"/>
            </p:cNvSpPr>
            <p:nvPr/>
          </p:nvSpPr>
          <p:spPr bwMode="auto">
            <a:xfrm>
              <a:off x="3168" y="1975"/>
              <a:ext cx="919" cy="0"/>
            </a:xfrm>
            <a:prstGeom prst="line">
              <a:avLst/>
            </a:prstGeom>
          </p:spPr>
          <p:style>
            <a:lnRef idx="2">
              <a:schemeClr val="accent2"/>
            </a:lnRef>
            <a:fillRef idx="0">
              <a:schemeClr val="accent2"/>
            </a:fillRef>
            <a:effectRef idx="1">
              <a:schemeClr val="accent2"/>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7" name="Line 179"/>
            <p:cNvSpPr>
              <a:spLocks noChangeShapeType="1"/>
            </p:cNvSpPr>
            <p:nvPr/>
          </p:nvSpPr>
          <p:spPr bwMode="auto">
            <a:xfrm>
              <a:off x="3166" y="1977"/>
              <a:ext cx="493" cy="0"/>
            </a:xfrm>
            <a:prstGeom prst="line">
              <a:avLst/>
            </a:prstGeom>
            <a:ln>
              <a:tailEnd type="arrow" w="med" len="med"/>
            </a:ln>
          </p:spPr>
          <p:style>
            <a:lnRef idx="2">
              <a:schemeClr val="accent2"/>
            </a:lnRef>
            <a:fillRef idx="0">
              <a:schemeClr val="accent2"/>
            </a:fillRef>
            <a:effectRef idx="1">
              <a:schemeClr val="accent2"/>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14" name="Group 183"/>
          <p:cNvGrpSpPr/>
          <p:nvPr/>
        </p:nvGrpSpPr>
        <p:grpSpPr>
          <a:xfrm>
            <a:off x="6511925" y="2708275"/>
            <a:ext cx="2071688" cy="1338263"/>
            <a:chOff x="4073" y="1975"/>
            <a:chExt cx="1001" cy="1481"/>
          </a:xfrm>
        </p:grpSpPr>
        <p:sp>
          <p:nvSpPr>
            <p:cNvPr id="39" name="Line 181"/>
            <p:cNvSpPr>
              <a:spLocks noChangeShapeType="1"/>
            </p:cNvSpPr>
            <p:nvPr/>
          </p:nvSpPr>
          <p:spPr bwMode="auto">
            <a:xfrm>
              <a:off x="4073" y="1975"/>
              <a:ext cx="1001" cy="1481"/>
            </a:xfrm>
            <a:prstGeom prst="line">
              <a:avLst/>
            </a:prstGeom>
          </p:spPr>
          <p:style>
            <a:lnRef idx="2">
              <a:schemeClr val="accent2"/>
            </a:lnRef>
            <a:fillRef idx="0">
              <a:schemeClr val="accent2"/>
            </a:fillRef>
            <a:effectRef idx="1">
              <a:schemeClr val="accent2"/>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0" name="Line 182"/>
            <p:cNvSpPr>
              <a:spLocks noChangeShapeType="1"/>
            </p:cNvSpPr>
            <p:nvPr/>
          </p:nvSpPr>
          <p:spPr bwMode="auto">
            <a:xfrm>
              <a:off x="4085" y="1987"/>
              <a:ext cx="644" cy="954"/>
            </a:xfrm>
            <a:prstGeom prst="line">
              <a:avLst/>
            </a:prstGeom>
            <a:ln>
              <a:tailEnd type="arrow" w="med" len="med"/>
            </a:ln>
          </p:spPr>
          <p:style>
            <a:lnRef idx="2">
              <a:schemeClr val="accent2"/>
            </a:lnRef>
            <a:fillRef idx="0">
              <a:schemeClr val="accent2"/>
            </a:fillRef>
            <a:effectRef idx="1">
              <a:schemeClr val="accent2"/>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44" name="Text Box 189"/>
          <p:cNvSpPr txBox="1"/>
          <p:nvPr/>
        </p:nvSpPr>
        <p:spPr>
          <a:xfrm>
            <a:off x="2438400" y="1947863"/>
            <a:ext cx="609600" cy="519112"/>
          </a:xfrm>
          <a:prstGeom prst="rect">
            <a:avLst/>
          </a:prstGeom>
          <a:noFill/>
          <a:ln w="9525">
            <a:noFill/>
          </a:ln>
        </p:spPr>
        <p:txBody>
          <a:bodyPr>
            <a:spAutoFit/>
          </a:bodyPr>
          <a:p>
            <a:pPr eaLnBrk="1" hangingPunct="1">
              <a:spcBef>
                <a:spcPct val="50000"/>
              </a:spcBef>
            </a:pPr>
            <a:r>
              <a:rPr lang="en-US" altLang="en-US" sz="2800" b="1" dirty="0">
                <a:latin typeface="Times New Roman" panose="02020603050405020304" pitchFamily="18" charset="0"/>
                <a:cs typeface="Times New Roman" panose="02020603050405020304" pitchFamily="18" charset="0"/>
              </a:rPr>
              <a:t>I</a:t>
            </a:r>
            <a:endParaRPr lang="en-US" altLang="en-US" sz="2800" b="1" dirty="0">
              <a:latin typeface="Times New Roman" panose="02020603050405020304" pitchFamily="18" charset="0"/>
              <a:ea typeface="Times New Roman" panose="02020603050405020304" pitchFamily="18" charset="0"/>
            </a:endParaRPr>
          </a:p>
        </p:txBody>
      </p:sp>
      <p:sp>
        <p:nvSpPr>
          <p:cNvPr id="45" name="Text Box 190"/>
          <p:cNvSpPr txBox="1"/>
          <p:nvPr/>
        </p:nvSpPr>
        <p:spPr>
          <a:xfrm>
            <a:off x="6683375" y="1905000"/>
            <a:ext cx="609600" cy="519113"/>
          </a:xfrm>
          <a:prstGeom prst="rect">
            <a:avLst/>
          </a:prstGeom>
          <a:noFill/>
          <a:ln w="9525">
            <a:noFill/>
          </a:ln>
        </p:spPr>
        <p:txBody>
          <a:bodyPr>
            <a:spAutoFit/>
          </a:bodyPr>
          <a:p>
            <a:pPr eaLnBrk="1" hangingPunct="1">
              <a:spcBef>
                <a:spcPct val="50000"/>
              </a:spcBef>
            </a:pPr>
            <a:r>
              <a:rPr lang="en-US" altLang="en-US" sz="2800" b="1" dirty="0">
                <a:latin typeface="Times New Roman" panose="02020603050405020304" pitchFamily="18" charset="0"/>
                <a:cs typeface="Times New Roman" panose="02020603050405020304" pitchFamily="18" charset="0"/>
              </a:rPr>
              <a:t>I</a:t>
            </a:r>
            <a:endParaRPr lang="en-US" altLang="en-US" sz="2800" b="1" dirty="0">
              <a:latin typeface="Times New Roman" panose="02020603050405020304" pitchFamily="18" charset="0"/>
              <a:ea typeface="Times New Roman" panose="02020603050405020304" pitchFamily="18" charset="0"/>
            </a:endParaRPr>
          </a:p>
        </p:txBody>
      </p:sp>
      <p:sp>
        <p:nvSpPr>
          <p:cNvPr id="46" name="Text Box 198"/>
          <p:cNvSpPr txBox="1"/>
          <p:nvPr/>
        </p:nvSpPr>
        <p:spPr>
          <a:xfrm>
            <a:off x="6629400" y="4484688"/>
            <a:ext cx="322263" cy="457200"/>
          </a:xfrm>
          <a:prstGeom prst="rect">
            <a:avLst/>
          </a:prstGeom>
          <a:noFill/>
          <a:ln w="9525">
            <a:noFill/>
          </a:ln>
        </p:spPr>
        <p:txBody>
          <a:bodyPr>
            <a:spAutoFit/>
          </a:bodyPr>
          <a:p>
            <a:pPr eaLnBrk="1" hangingPunct="1">
              <a:spcBef>
                <a:spcPct val="50000"/>
              </a:spcBef>
            </a:pPr>
            <a:r>
              <a:rPr lang="en-US" altLang="en-US" sz="2400" b="1" dirty="0">
                <a:latin typeface="Times New Roman" panose="02020603050405020304" pitchFamily="18" charset="0"/>
                <a:cs typeface="Times New Roman" panose="02020603050405020304" pitchFamily="18" charset="0"/>
              </a:rPr>
              <a:t>K</a:t>
            </a:r>
            <a:endParaRPr lang="en-US" altLang="en-US" sz="2400" b="1" dirty="0">
              <a:latin typeface="Times New Roman" panose="02020603050405020304" pitchFamily="18" charset="0"/>
              <a:ea typeface="Times New Roman" panose="02020603050405020304" pitchFamily="18" charset="0"/>
            </a:endParaRPr>
          </a:p>
        </p:txBody>
      </p:sp>
      <p:grpSp>
        <p:nvGrpSpPr>
          <p:cNvPr id="15" name="Group 180"/>
          <p:cNvGrpSpPr/>
          <p:nvPr/>
        </p:nvGrpSpPr>
        <p:grpSpPr>
          <a:xfrm>
            <a:off x="1768475" y="2698750"/>
            <a:ext cx="639763" cy="3175"/>
            <a:chOff x="3166" y="1975"/>
            <a:chExt cx="921" cy="2"/>
          </a:xfrm>
        </p:grpSpPr>
        <p:sp>
          <p:nvSpPr>
            <p:cNvPr id="48" name="Line 178"/>
            <p:cNvSpPr>
              <a:spLocks noChangeShapeType="1"/>
            </p:cNvSpPr>
            <p:nvPr/>
          </p:nvSpPr>
          <p:spPr bwMode="auto">
            <a:xfrm>
              <a:off x="3168" y="1975"/>
              <a:ext cx="919" cy="0"/>
            </a:xfrm>
            <a:prstGeom prst="line">
              <a:avLst/>
            </a:prstGeom>
            <a:effectLst>
              <a:outerShdw dist="20000" sx="1000" sy="1000" rotWithShape="0">
                <a:srgbClr val="000000"/>
              </a:outerShdw>
            </a:effectLst>
          </p:spPr>
          <p:style>
            <a:lnRef idx="2">
              <a:schemeClr val="accent2"/>
            </a:lnRef>
            <a:fillRef idx="0">
              <a:schemeClr val="accent2"/>
            </a:fillRef>
            <a:effectRef idx="1">
              <a:schemeClr val="accent2"/>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9" name="Line 179"/>
            <p:cNvSpPr>
              <a:spLocks noChangeShapeType="1"/>
            </p:cNvSpPr>
            <p:nvPr/>
          </p:nvSpPr>
          <p:spPr bwMode="auto">
            <a:xfrm>
              <a:off x="3166" y="1977"/>
              <a:ext cx="462" cy="0"/>
            </a:xfrm>
            <a:prstGeom prst="line">
              <a:avLst/>
            </a:prstGeom>
            <a:ln>
              <a:tailEnd type="arrow" w="med" len="med"/>
            </a:ln>
            <a:effectLst>
              <a:outerShdw blurRad="40000" dist="20000" sx="1000" sy="1000" rotWithShape="0">
                <a:srgbClr val="000000"/>
              </a:outerShdw>
            </a:effectLst>
          </p:spPr>
          <p:style>
            <a:lnRef idx="2">
              <a:schemeClr val="accent2"/>
            </a:lnRef>
            <a:fillRef idx="0">
              <a:schemeClr val="accent2"/>
            </a:fillRef>
            <a:effectRef idx="1">
              <a:schemeClr val="accent2"/>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16" name="Group 74"/>
          <p:cNvGrpSpPr/>
          <p:nvPr/>
        </p:nvGrpSpPr>
        <p:grpSpPr>
          <a:xfrm>
            <a:off x="1738313" y="2684463"/>
            <a:ext cx="627062" cy="704850"/>
            <a:chOff x="887413" y="2225675"/>
            <a:chExt cx="1458912" cy="1131887"/>
          </a:xfrm>
        </p:grpSpPr>
        <p:grpSp>
          <p:nvGrpSpPr>
            <p:cNvPr id="34858" name="Group 197"/>
            <p:cNvGrpSpPr/>
            <p:nvPr/>
          </p:nvGrpSpPr>
          <p:grpSpPr>
            <a:xfrm>
              <a:off x="887413" y="2225675"/>
              <a:ext cx="1458912" cy="1131887"/>
              <a:chOff x="559" y="1999"/>
              <a:chExt cx="919" cy="713"/>
            </a:xfrm>
          </p:grpSpPr>
          <p:sp>
            <p:nvSpPr>
              <p:cNvPr id="53" name="Line 138"/>
              <p:cNvSpPr>
                <a:spLocks noChangeShapeType="1"/>
              </p:cNvSpPr>
              <p:nvPr/>
            </p:nvSpPr>
            <p:spPr bwMode="auto">
              <a:xfrm>
                <a:off x="573" y="1999"/>
                <a:ext cx="905" cy="713"/>
              </a:xfrm>
              <a:prstGeom prst="line">
                <a:avLst/>
              </a:prstGeom>
            </p:spPr>
            <p:style>
              <a:lnRef idx="2">
                <a:schemeClr val="accent2"/>
              </a:lnRef>
              <a:fillRef idx="0">
                <a:schemeClr val="accent2"/>
              </a:fillRef>
              <a:effectRef idx="1">
                <a:schemeClr val="accent2"/>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4" name="Line 139"/>
              <p:cNvSpPr>
                <a:spLocks noChangeShapeType="1"/>
              </p:cNvSpPr>
              <p:nvPr/>
            </p:nvSpPr>
            <p:spPr bwMode="auto">
              <a:xfrm>
                <a:off x="559" y="1999"/>
                <a:ext cx="719" cy="548"/>
              </a:xfrm>
              <a:prstGeom prst="line">
                <a:avLst/>
              </a:prstGeom>
              <a:ln>
                <a:tailEnd type="arrow" w="med" len="med"/>
              </a:ln>
            </p:spPr>
            <p:style>
              <a:lnRef idx="2">
                <a:schemeClr val="accent2"/>
              </a:lnRef>
              <a:fillRef idx="0">
                <a:schemeClr val="accent2"/>
              </a:fillRef>
              <a:effectRef idx="1">
                <a:schemeClr val="accent2"/>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52" name="Line 139"/>
            <p:cNvSpPr>
              <a:spLocks noChangeShapeType="1"/>
            </p:cNvSpPr>
            <p:nvPr/>
          </p:nvSpPr>
          <p:spPr bwMode="auto">
            <a:xfrm>
              <a:off x="1009296" y="2314900"/>
              <a:ext cx="1141278" cy="869310"/>
            </a:xfrm>
            <a:prstGeom prst="line">
              <a:avLst/>
            </a:prstGeom>
            <a:ln>
              <a:tailEnd type="arrow" w="med" len="med"/>
            </a:ln>
            <a:effectLst>
              <a:outerShdw dist="20000" sx="1000" sy="1000" rotWithShape="0">
                <a:srgbClr val="000000"/>
              </a:outerShdw>
            </a:effectLst>
          </p:spPr>
          <p:style>
            <a:lnRef idx="2">
              <a:schemeClr val="accent2"/>
            </a:lnRef>
            <a:fillRef idx="0">
              <a:schemeClr val="accent2"/>
            </a:fillRef>
            <a:effectRef idx="1">
              <a:schemeClr val="accent2"/>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18" name="Group 64"/>
          <p:cNvGrpSpPr/>
          <p:nvPr/>
        </p:nvGrpSpPr>
        <p:grpSpPr>
          <a:xfrm>
            <a:off x="2336800" y="3360738"/>
            <a:ext cx="1909763" cy="1974850"/>
            <a:chOff x="838200" y="4114800"/>
            <a:chExt cx="2635250" cy="1978025"/>
          </a:xfrm>
        </p:grpSpPr>
        <p:grpSp>
          <p:nvGrpSpPr>
            <p:cNvPr id="34854" name="Group 194"/>
            <p:cNvGrpSpPr/>
            <p:nvPr/>
          </p:nvGrpSpPr>
          <p:grpSpPr>
            <a:xfrm>
              <a:off x="838200" y="4114800"/>
              <a:ext cx="2635250" cy="1978025"/>
              <a:chOff x="450" y="3074"/>
              <a:chExt cx="1660" cy="1246"/>
            </a:xfrm>
          </p:grpSpPr>
          <p:sp>
            <p:nvSpPr>
              <p:cNvPr id="58" name="Line 148"/>
              <p:cNvSpPr>
                <a:spLocks noChangeShapeType="1"/>
              </p:cNvSpPr>
              <p:nvPr/>
            </p:nvSpPr>
            <p:spPr bwMode="auto">
              <a:xfrm>
                <a:off x="467" y="3091"/>
                <a:ext cx="720" cy="543"/>
              </a:xfrm>
              <a:prstGeom prst="line">
                <a:avLst/>
              </a:prstGeom>
              <a:ln>
                <a:tailEnd type="arrow" w="med" len="med"/>
              </a:ln>
            </p:spPr>
            <p:style>
              <a:lnRef idx="2">
                <a:schemeClr val="accent2"/>
              </a:lnRef>
              <a:fillRef idx="0">
                <a:schemeClr val="accent2"/>
              </a:fillRef>
              <a:effectRef idx="1">
                <a:schemeClr val="accent2"/>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9" name="Line 193"/>
              <p:cNvSpPr>
                <a:spLocks noChangeShapeType="1"/>
              </p:cNvSpPr>
              <p:nvPr/>
            </p:nvSpPr>
            <p:spPr bwMode="auto">
              <a:xfrm>
                <a:off x="450" y="3074"/>
                <a:ext cx="1660" cy="1246"/>
              </a:xfrm>
              <a:prstGeom prst="line">
                <a:avLst/>
              </a:prstGeom>
            </p:spPr>
            <p:style>
              <a:lnRef idx="2">
                <a:schemeClr val="accent2"/>
              </a:lnRef>
              <a:fillRef idx="0">
                <a:schemeClr val="accent2"/>
              </a:fillRef>
              <a:effectRef idx="1">
                <a:schemeClr val="accent2"/>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57" name="Line 139"/>
            <p:cNvSpPr>
              <a:spLocks noChangeShapeType="1"/>
            </p:cNvSpPr>
            <p:nvPr/>
          </p:nvSpPr>
          <p:spPr bwMode="auto">
            <a:xfrm>
              <a:off x="974015" y="4222924"/>
              <a:ext cx="1143475" cy="869758"/>
            </a:xfrm>
            <a:prstGeom prst="line">
              <a:avLst/>
            </a:prstGeom>
            <a:ln>
              <a:tailEnd type="arrow" w="med" len="med"/>
            </a:ln>
            <a:effectLst>
              <a:outerShdw dist="20000" sx="1000" sy="1000" rotWithShape="0">
                <a:srgbClr val="000000"/>
              </a:outerShdw>
            </a:effectLst>
          </p:spPr>
          <p:style>
            <a:lnRef idx="2">
              <a:schemeClr val="accent2"/>
            </a:lnRef>
            <a:fillRef idx="0">
              <a:schemeClr val="accent2"/>
            </a:fillRef>
            <a:effectRef idx="1">
              <a:schemeClr val="accent2"/>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20" name="Group 147"/>
          <p:cNvGrpSpPr/>
          <p:nvPr/>
        </p:nvGrpSpPr>
        <p:grpSpPr>
          <a:xfrm>
            <a:off x="2335213" y="2682875"/>
            <a:ext cx="2819400" cy="1914525"/>
            <a:chOff x="1481" y="1975"/>
            <a:chExt cx="1166" cy="1824"/>
          </a:xfrm>
        </p:grpSpPr>
        <p:sp>
          <p:nvSpPr>
            <p:cNvPr id="61" name="Line 145"/>
            <p:cNvSpPr>
              <a:spLocks noChangeShapeType="1"/>
            </p:cNvSpPr>
            <p:nvPr/>
          </p:nvSpPr>
          <p:spPr bwMode="auto">
            <a:xfrm>
              <a:off x="1481" y="1975"/>
              <a:ext cx="1166" cy="1824"/>
            </a:xfrm>
            <a:prstGeom prst="line">
              <a:avLst/>
            </a:prstGeom>
          </p:spPr>
          <p:style>
            <a:lnRef idx="2">
              <a:schemeClr val="accent2"/>
            </a:lnRef>
            <a:fillRef idx="0">
              <a:schemeClr val="accent2"/>
            </a:fillRef>
            <a:effectRef idx="1">
              <a:schemeClr val="accent2"/>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2" name="Line 146"/>
            <p:cNvSpPr>
              <a:spLocks noChangeShapeType="1"/>
            </p:cNvSpPr>
            <p:nvPr/>
          </p:nvSpPr>
          <p:spPr bwMode="auto">
            <a:xfrm>
              <a:off x="1509" y="2022"/>
              <a:ext cx="728" cy="1139"/>
            </a:xfrm>
            <a:prstGeom prst="line">
              <a:avLst/>
            </a:prstGeom>
            <a:ln>
              <a:tailEnd type="arrow" w="med" len="med"/>
            </a:ln>
            <a:effectLst>
              <a:outerShdw blurRad="40000" dist="20000" sx="1000" sy="1000" rotWithShape="0">
                <a:srgbClr val="000000"/>
              </a:outerShdw>
            </a:effectLst>
          </p:spPr>
          <p:style>
            <a:lnRef idx="2">
              <a:schemeClr val="accent2"/>
            </a:lnRef>
            <a:fillRef idx="0">
              <a:schemeClr val="accent2"/>
            </a:fillRef>
            <a:effectRef idx="1">
              <a:schemeClr val="accent2"/>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21" name="Group 67"/>
          <p:cNvGrpSpPr/>
          <p:nvPr/>
        </p:nvGrpSpPr>
        <p:grpSpPr>
          <a:xfrm>
            <a:off x="6443663" y="1749425"/>
            <a:ext cx="2554287" cy="14288"/>
            <a:chOff x="6427788" y="4429125"/>
            <a:chExt cx="2554287" cy="14288"/>
          </a:xfrm>
        </p:grpSpPr>
        <p:grpSp>
          <p:nvGrpSpPr>
            <p:cNvPr id="34848" name="Group 196"/>
            <p:cNvGrpSpPr/>
            <p:nvPr/>
          </p:nvGrpSpPr>
          <p:grpSpPr>
            <a:xfrm>
              <a:off x="6427788" y="4429125"/>
              <a:ext cx="2554287" cy="14288"/>
              <a:chOff x="4151" y="3209"/>
              <a:chExt cx="1609" cy="9"/>
            </a:xfrm>
          </p:grpSpPr>
          <p:sp>
            <p:nvSpPr>
              <p:cNvPr id="66" name="Line 188"/>
              <p:cNvSpPr>
                <a:spLocks noChangeShapeType="1"/>
              </p:cNvSpPr>
              <p:nvPr/>
            </p:nvSpPr>
            <p:spPr bwMode="auto">
              <a:xfrm>
                <a:off x="4208" y="3213"/>
                <a:ext cx="518" cy="0"/>
              </a:xfrm>
              <a:prstGeom prst="line">
                <a:avLst/>
              </a:prstGeom>
              <a:ln>
                <a:tailEnd type="arrow" w="med" len="med"/>
              </a:ln>
            </p:spPr>
            <p:style>
              <a:lnRef idx="2">
                <a:schemeClr val="accent2"/>
              </a:lnRef>
              <a:fillRef idx="0">
                <a:schemeClr val="accent2"/>
              </a:fillRef>
              <a:effectRef idx="1">
                <a:schemeClr val="accent2"/>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7" name="Line 195"/>
              <p:cNvSpPr>
                <a:spLocks noChangeShapeType="1"/>
              </p:cNvSpPr>
              <p:nvPr/>
            </p:nvSpPr>
            <p:spPr bwMode="auto">
              <a:xfrm>
                <a:off x="4151" y="3209"/>
                <a:ext cx="1609" cy="9"/>
              </a:xfrm>
              <a:prstGeom prst="line">
                <a:avLst/>
              </a:prstGeom>
            </p:spPr>
            <p:style>
              <a:lnRef idx="2">
                <a:schemeClr val="accent2"/>
              </a:lnRef>
              <a:fillRef idx="0">
                <a:schemeClr val="accent2"/>
              </a:fillRef>
              <a:effectRef idx="1">
                <a:schemeClr val="accent2"/>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65" name="Line 188"/>
            <p:cNvSpPr>
              <a:spLocks noChangeShapeType="1"/>
            </p:cNvSpPr>
            <p:nvPr/>
          </p:nvSpPr>
          <p:spPr bwMode="auto">
            <a:xfrm>
              <a:off x="6670675" y="4430713"/>
              <a:ext cx="822325" cy="0"/>
            </a:xfrm>
            <a:prstGeom prst="line">
              <a:avLst/>
            </a:prstGeom>
            <a:ln>
              <a:tailEnd type="arrow" w="med" len="med"/>
            </a:ln>
          </p:spPr>
          <p:style>
            <a:lnRef idx="2">
              <a:schemeClr val="accent2"/>
            </a:lnRef>
            <a:fillRef idx="0">
              <a:schemeClr val="accent2"/>
            </a:fillRef>
            <a:effectRef idx="1">
              <a:schemeClr val="accent2"/>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23" name="Group 74"/>
          <p:cNvGrpSpPr/>
          <p:nvPr/>
        </p:nvGrpSpPr>
        <p:grpSpPr>
          <a:xfrm rot="-9876758" flipH="1">
            <a:off x="5991225" y="1660525"/>
            <a:ext cx="379413" cy="1119188"/>
            <a:chOff x="887413" y="2225675"/>
            <a:chExt cx="1458912" cy="1131887"/>
          </a:xfrm>
        </p:grpSpPr>
        <p:grpSp>
          <p:nvGrpSpPr>
            <p:cNvPr id="34844" name="Group 197"/>
            <p:cNvGrpSpPr/>
            <p:nvPr/>
          </p:nvGrpSpPr>
          <p:grpSpPr>
            <a:xfrm>
              <a:off x="887413" y="2225675"/>
              <a:ext cx="1458912" cy="1131887"/>
              <a:chOff x="559" y="1999"/>
              <a:chExt cx="919" cy="713"/>
            </a:xfrm>
          </p:grpSpPr>
          <p:sp>
            <p:nvSpPr>
              <p:cNvPr id="71" name="Line 138"/>
              <p:cNvSpPr>
                <a:spLocks noChangeShapeType="1"/>
              </p:cNvSpPr>
              <p:nvPr/>
            </p:nvSpPr>
            <p:spPr bwMode="auto">
              <a:xfrm>
                <a:off x="570" y="1999"/>
                <a:ext cx="907" cy="713"/>
              </a:xfrm>
              <a:prstGeom prst="line">
                <a:avLst/>
              </a:prstGeom>
            </p:spPr>
            <p:style>
              <a:lnRef idx="2">
                <a:schemeClr val="accent2"/>
              </a:lnRef>
              <a:fillRef idx="0">
                <a:schemeClr val="accent2"/>
              </a:fillRef>
              <a:effectRef idx="1">
                <a:schemeClr val="accent2"/>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2" name="Line 139"/>
              <p:cNvSpPr>
                <a:spLocks noChangeShapeType="1"/>
              </p:cNvSpPr>
              <p:nvPr/>
            </p:nvSpPr>
            <p:spPr bwMode="auto">
              <a:xfrm>
                <a:off x="573" y="2004"/>
                <a:ext cx="408" cy="292"/>
              </a:xfrm>
              <a:prstGeom prst="line">
                <a:avLst/>
              </a:prstGeom>
              <a:ln>
                <a:tailEnd type="arrow" w="med" len="med"/>
              </a:ln>
            </p:spPr>
            <p:style>
              <a:lnRef idx="2">
                <a:schemeClr val="accent2"/>
              </a:lnRef>
              <a:fillRef idx="0">
                <a:schemeClr val="accent2"/>
              </a:fillRef>
              <a:effectRef idx="1">
                <a:schemeClr val="accent2"/>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70" name="Line 139"/>
            <p:cNvSpPr>
              <a:spLocks noChangeShapeType="1"/>
            </p:cNvSpPr>
            <p:nvPr/>
          </p:nvSpPr>
          <p:spPr bwMode="auto">
            <a:xfrm>
              <a:off x="987534" y="2304185"/>
              <a:ext cx="372356" cy="272937"/>
            </a:xfrm>
            <a:prstGeom prst="line">
              <a:avLst/>
            </a:prstGeom>
            <a:ln>
              <a:tailEnd type="arrow" w="med" len="med"/>
            </a:ln>
            <a:effectLst>
              <a:outerShdw dist="20000" sx="1000" sy="1000" rotWithShape="0">
                <a:srgbClr val="000000"/>
              </a:outerShdw>
            </a:effectLst>
          </p:spPr>
          <p:style>
            <a:lnRef idx="2">
              <a:schemeClr val="accent2"/>
            </a:lnRef>
            <a:fillRef idx="0">
              <a:schemeClr val="accent2"/>
            </a:fillRef>
            <a:effectRef idx="1">
              <a:schemeClr val="accent2"/>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73" name="Line 145"/>
          <p:cNvSpPr>
            <a:spLocks noChangeShapeType="1"/>
          </p:cNvSpPr>
          <p:nvPr/>
        </p:nvSpPr>
        <p:spPr bwMode="auto">
          <a:xfrm>
            <a:off x="869950" y="1674813"/>
            <a:ext cx="1514475" cy="1023938"/>
          </a:xfrm>
          <a:prstGeom prst="line">
            <a:avLst/>
          </a:prstGeom>
          <a:ln>
            <a:prstDash val="dash"/>
          </a:ln>
        </p:spPr>
        <p:style>
          <a:lnRef idx="2">
            <a:schemeClr val="accent2"/>
          </a:lnRef>
          <a:fillRef idx="0">
            <a:schemeClr val="accent2"/>
          </a:fillRef>
          <a:effectRef idx="1">
            <a:schemeClr val="accent2"/>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5" name="Line 145"/>
          <p:cNvSpPr>
            <a:spLocks noChangeShapeType="1"/>
          </p:cNvSpPr>
          <p:nvPr/>
        </p:nvSpPr>
        <p:spPr bwMode="auto">
          <a:xfrm>
            <a:off x="912813" y="1706563"/>
            <a:ext cx="900113" cy="1033463"/>
          </a:xfrm>
          <a:prstGeom prst="line">
            <a:avLst/>
          </a:prstGeom>
          <a:ln>
            <a:prstDash val="dash"/>
          </a:ln>
        </p:spPr>
        <p:style>
          <a:lnRef idx="2">
            <a:schemeClr val="accent2"/>
          </a:lnRef>
          <a:fillRef idx="0">
            <a:schemeClr val="accent2"/>
          </a:fillRef>
          <a:effectRef idx="1">
            <a:schemeClr val="accent2"/>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78" name="Line 145"/>
          <p:cNvSpPr>
            <a:spLocks noChangeShapeType="1"/>
          </p:cNvSpPr>
          <p:nvPr/>
        </p:nvSpPr>
        <p:spPr bwMode="auto">
          <a:xfrm flipH="1">
            <a:off x="5441950" y="2732088"/>
            <a:ext cx="420688" cy="642938"/>
          </a:xfrm>
          <a:prstGeom prst="line">
            <a:avLst/>
          </a:prstGeom>
          <a:ln>
            <a:prstDash val="dash"/>
          </a:ln>
        </p:spPr>
        <p:style>
          <a:lnRef idx="2">
            <a:schemeClr val="accent2"/>
          </a:lnRef>
          <a:fillRef idx="0">
            <a:schemeClr val="accent2"/>
          </a:fillRef>
          <a:effectRef idx="1">
            <a:schemeClr val="accent2"/>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9" name="Line 145"/>
          <p:cNvSpPr>
            <a:spLocks noChangeShapeType="1"/>
          </p:cNvSpPr>
          <p:nvPr/>
        </p:nvSpPr>
        <p:spPr bwMode="auto">
          <a:xfrm flipV="1">
            <a:off x="4824413" y="1733550"/>
            <a:ext cx="1962150" cy="14288"/>
          </a:xfrm>
          <a:prstGeom prst="line">
            <a:avLst/>
          </a:prstGeom>
          <a:ln>
            <a:prstDash val="dash"/>
          </a:ln>
        </p:spPr>
        <p:style>
          <a:lnRef idx="2">
            <a:schemeClr val="accent2"/>
          </a:lnRef>
          <a:fillRef idx="0">
            <a:schemeClr val="accent2"/>
          </a:fillRef>
          <a:effectRef idx="1">
            <a:schemeClr val="accent2"/>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0" name="Line 145"/>
          <p:cNvSpPr>
            <a:spLocks noChangeShapeType="1"/>
          </p:cNvSpPr>
          <p:nvPr/>
        </p:nvSpPr>
        <p:spPr bwMode="auto">
          <a:xfrm>
            <a:off x="4822825" y="1730375"/>
            <a:ext cx="1620838" cy="947738"/>
          </a:xfrm>
          <a:prstGeom prst="line">
            <a:avLst/>
          </a:prstGeom>
          <a:ln>
            <a:prstDash val="dash"/>
          </a:ln>
        </p:spPr>
        <p:style>
          <a:lnRef idx="2">
            <a:schemeClr val="accent2"/>
          </a:lnRef>
          <a:fillRef idx="0">
            <a:schemeClr val="accent2"/>
          </a:fillRef>
          <a:effectRef idx="1">
            <a:schemeClr val="accent2"/>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strips(downRight)">
                                      <p:cBhvr>
                                        <p:cTn id="12" dur="2000"/>
                                        <p:tgtEl>
                                          <p:spTgt spid="15"/>
                                        </p:tgtEl>
                                      </p:cBhvr>
                                    </p:animEffect>
                                  </p:childTnLst>
                                </p:cTn>
                              </p:par>
                            </p:childTnLst>
                          </p:cTn>
                        </p:par>
                        <p:par>
                          <p:cTn id="13" fill="hold">
                            <p:stCondLst>
                              <p:cond delay="2000"/>
                            </p:stCondLst>
                            <p:childTnLst>
                              <p:par>
                                <p:cTn id="14" presetID="9" presetClass="entr" presetSubtype="0" fill="hold" grpId="0"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dissolve">
                                      <p:cBhvr>
                                        <p:cTn id="16" dur="500"/>
                                        <p:tgtEl>
                                          <p:spTgt spid="44"/>
                                        </p:tgtEl>
                                      </p:cBhvr>
                                    </p:animEffect>
                                  </p:childTnLst>
                                </p:cTn>
                              </p:par>
                            </p:childTnLst>
                          </p:cTn>
                        </p:par>
                        <p:par>
                          <p:cTn id="17" fill="hold">
                            <p:stCondLst>
                              <p:cond delay="2500"/>
                            </p:stCondLst>
                            <p:childTnLst>
                              <p:par>
                                <p:cTn id="18" presetID="18" presetClass="entr" presetSubtype="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downRight)">
                                      <p:cBhvr>
                                        <p:cTn id="20" dur="2000"/>
                                        <p:tgtEl>
                                          <p:spTgt spid="20"/>
                                        </p:tgtEl>
                                      </p:cBhvr>
                                    </p:animEffect>
                                  </p:childTnLst>
                                </p:cTn>
                              </p:par>
                            </p:childTnLst>
                          </p:cTn>
                        </p:par>
                        <p:par>
                          <p:cTn id="21" fill="hold">
                            <p:stCondLst>
                              <p:cond delay="4500"/>
                            </p:stCondLst>
                            <p:childTnLst>
                              <p:par>
                                <p:cTn id="22" presetID="18" presetClass="entr" presetSubtype="6"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strips(downRight)">
                                      <p:cBhvr>
                                        <p:cTn id="24" dur="2000"/>
                                        <p:tgtEl>
                                          <p:spTgt spid="16"/>
                                        </p:tgtEl>
                                      </p:cBhvr>
                                    </p:animEffect>
                                  </p:childTnLst>
                                </p:cTn>
                              </p:par>
                            </p:childTnLst>
                          </p:cTn>
                        </p:par>
                        <p:par>
                          <p:cTn id="25" fill="hold">
                            <p:stCondLst>
                              <p:cond delay="6500"/>
                            </p:stCondLst>
                            <p:childTnLst>
                              <p:par>
                                <p:cTn id="26" presetID="18" presetClass="entr" presetSubtype="6"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strips(downRight)">
                                      <p:cBhvr>
                                        <p:cTn id="28" dur="20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73"/>
                                        </p:tgtEl>
                                        <p:attrNameLst>
                                          <p:attrName>style.visibility</p:attrName>
                                        </p:attrNameLst>
                                      </p:cBhvr>
                                      <p:to>
                                        <p:strVal val="visible"/>
                                      </p:to>
                                    </p:set>
                                    <p:animEffect transition="in" filter="barn(inVertical)">
                                      <p:cBhvr>
                                        <p:cTn id="33" dur="500"/>
                                        <p:tgtEl>
                                          <p:spTgt spid="73"/>
                                        </p:tgtEl>
                                      </p:cBhvr>
                                    </p:animEffect>
                                  </p:childTnLst>
                                </p:cTn>
                              </p:par>
                            </p:childTnLst>
                          </p:cTn>
                        </p:par>
                        <p:par>
                          <p:cTn id="34" fill="hold">
                            <p:stCondLst>
                              <p:cond delay="500"/>
                            </p:stCondLst>
                            <p:childTnLst>
                              <p:par>
                                <p:cTn id="35" presetID="16" presetClass="entr" presetSubtype="21" fill="hold" nodeType="after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barn(inVertical)">
                                      <p:cBhvr>
                                        <p:cTn id="37" dur="500"/>
                                        <p:tgtEl>
                                          <p:spTgt spid="75"/>
                                        </p:tgtEl>
                                      </p:cBhvr>
                                    </p:animEffect>
                                  </p:childTnLst>
                                </p:cTn>
                              </p:par>
                            </p:childTnLst>
                          </p:cTn>
                        </p:par>
                        <p:par>
                          <p:cTn id="38" fill="hold">
                            <p:stCondLst>
                              <p:cond delay="100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8"/>
                                        </p:tgtEl>
                                        <p:attrNameLst>
                                          <p:attrName>ppt_y</p:attrName>
                                        </p:attrNameLst>
                                      </p:cBhvr>
                                      <p:tavLst>
                                        <p:tav tm="0">
                                          <p:val>
                                            <p:strVal val="#ppt_y"/>
                                          </p:val>
                                        </p:tav>
                                        <p:tav tm="100000">
                                          <p:val>
                                            <p:strVal val="#ppt_y"/>
                                          </p:val>
                                        </p:tav>
                                      </p:tavLst>
                                    </p:anim>
                                    <p:anim calcmode="lin" valueType="num">
                                      <p:cBhvr>
                                        <p:cTn id="4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6"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strips(downRight)">
                                      <p:cBhvr>
                                        <p:cTn id="50" dur="2000"/>
                                        <p:tgtEl>
                                          <p:spTgt spid="13"/>
                                        </p:tgtEl>
                                      </p:cBhvr>
                                    </p:animEffect>
                                  </p:childTnLst>
                                </p:cTn>
                              </p:par>
                            </p:childTnLst>
                          </p:cTn>
                        </p:par>
                        <p:par>
                          <p:cTn id="51" fill="hold">
                            <p:stCondLst>
                              <p:cond delay="2000"/>
                            </p:stCondLst>
                            <p:childTnLst>
                              <p:par>
                                <p:cTn id="52" presetID="9" presetClass="entr" presetSubtype="0"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dissolve">
                                      <p:cBhvr>
                                        <p:cTn id="54" dur="500"/>
                                        <p:tgtEl>
                                          <p:spTgt spid="45"/>
                                        </p:tgtEl>
                                      </p:cBhvr>
                                    </p:animEffect>
                                  </p:childTnLst>
                                </p:cTn>
                              </p:par>
                            </p:childTnLst>
                          </p:cTn>
                        </p:par>
                        <p:par>
                          <p:cTn id="55" fill="hold">
                            <p:stCondLst>
                              <p:cond delay="2500"/>
                            </p:stCondLst>
                            <p:childTnLst>
                              <p:par>
                                <p:cTn id="56" presetID="18" presetClass="entr" presetSubtype="6" fill="hold"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strips(downRight)">
                                      <p:cBhvr>
                                        <p:cTn id="58" dur="2000"/>
                                        <p:tgtEl>
                                          <p:spTgt spid="14"/>
                                        </p:tgtEl>
                                      </p:cBhvr>
                                    </p:animEffect>
                                  </p:childTnLst>
                                </p:cTn>
                              </p:par>
                            </p:childTnLst>
                          </p:cTn>
                        </p:par>
                        <p:par>
                          <p:cTn id="59" fill="hold">
                            <p:stCondLst>
                              <p:cond delay="4500"/>
                            </p:stCondLst>
                            <p:childTnLst>
                              <p:par>
                                <p:cTn id="60" presetID="18" presetClass="entr" presetSubtype="6" fill="hold"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strips(downRight)">
                                      <p:cBhvr>
                                        <p:cTn id="62" dur="2000"/>
                                        <p:tgtEl>
                                          <p:spTgt spid="23"/>
                                        </p:tgtEl>
                                      </p:cBhvr>
                                    </p:animEffect>
                                  </p:childTnLst>
                                </p:cTn>
                              </p:par>
                            </p:childTnLst>
                          </p:cTn>
                        </p:par>
                        <p:par>
                          <p:cTn id="63" fill="hold">
                            <p:stCondLst>
                              <p:cond delay="6500"/>
                            </p:stCondLst>
                            <p:childTnLst>
                              <p:par>
                                <p:cTn id="64" presetID="16" presetClass="entr" presetSubtype="21"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barn(inVertical)">
                                      <p:cBhvr>
                                        <p:cTn id="66" dur="500"/>
                                        <p:tgtEl>
                                          <p:spTgt spid="78"/>
                                        </p:tgtEl>
                                      </p:cBhvr>
                                    </p:animEffect>
                                  </p:childTnLst>
                                </p:cTn>
                              </p:par>
                            </p:childTnLst>
                          </p:cTn>
                        </p:par>
                        <p:par>
                          <p:cTn id="67" fill="hold">
                            <p:stCondLst>
                              <p:cond delay="7000"/>
                            </p:stCondLst>
                            <p:childTnLst>
                              <p:par>
                                <p:cTn id="68" presetID="8" presetClass="entr" presetSubtype="16" fill="hold" grpId="0"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diamond(in)">
                                      <p:cBhvr>
                                        <p:cTn id="70" dur="500"/>
                                        <p:tgtEl>
                                          <p:spTgt spid="46"/>
                                        </p:tgtEl>
                                      </p:cBhvr>
                                    </p:animEffect>
                                  </p:childTnLst>
                                </p:cTn>
                              </p:par>
                            </p:childTnLst>
                          </p:cTn>
                        </p:par>
                        <p:par>
                          <p:cTn id="71" fill="hold">
                            <p:stCondLst>
                              <p:cond delay="7500"/>
                            </p:stCondLst>
                            <p:childTnLst>
                              <p:par>
                                <p:cTn id="72" presetID="18" presetClass="entr" presetSubtype="6" fill="hold" nodeType="after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strips(downRight)">
                                      <p:cBhvr>
                                        <p:cTn id="74" dur="2000"/>
                                        <p:tgtEl>
                                          <p:spTgt spid="21"/>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barn(inVertical)">
                                      <p:cBhvr>
                                        <p:cTn id="79" dur="500"/>
                                        <p:tgtEl>
                                          <p:spTgt spid="80"/>
                                        </p:tgtEl>
                                      </p:cBhvr>
                                    </p:animEffect>
                                  </p:childTnLst>
                                </p:cTn>
                              </p:par>
                            </p:childTnLst>
                          </p:cTn>
                        </p:par>
                        <p:par>
                          <p:cTn id="80" fill="hold">
                            <p:stCondLst>
                              <p:cond delay="500"/>
                            </p:stCondLst>
                            <p:childTnLst>
                              <p:par>
                                <p:cTn id="81" presetID="16" presetClass="entr" presetSubtype="2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barn(inVertical)">
                                      <p:cBhvr>
                                        <p:cTn id="83" dur="500"/>
                                        <p:tgtEl>
                                          <p:spTgt spid="79"/>
                                        </p:tgtEl>
                                      </p:cBhvr>
                                    </p:animEffect>
                                  </p:childTnLst>
                                </p:cTn>
                              </p:par>
                            </p:childTnLst>
                          </p:cTn>
                        </p:par>
                        <p:par>
                          <p:cTn id="84" fill="hold">
                            <p:stCondLst>
                              <p:cond delay="1000"/>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9"/>
                                        </p:tgtEl>
                                        <p:attrNameLst>
                                          <p:attrName>style.visibility</p:attrName>
                                        </p:attrNameLst>
                                      </p:cBhvr>
                                      <p:to>
                                        <p:strVal val="visible"/>
                                      </p:to>
                                    </p:set>
                                    <p:anim calcmode="lin" valueType="num">
                                      <p:cBhvr>
                                        <p:cTn id="8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9"/>
                                        </p:tgtEl>
                                        <p:attrNameLst>
                                          <p:attrName>ppt_y</p:attrName>
                                        </p:attrNameLst>
                                      </p:cBhvr>
                                      <p:tavLst>
                                        <p:tav tm="0">
                                          <p:val>
                                            <p:strVal val="#ppt_y"/>
                                          </p:val>
                                        </p:tav>
                                        <p:tav tm="100000">
                                          <p:val>
                                            <p:strVal val="#ppt_y"/>
                                          </p:val>
                                        </p:tav>
                                      </p:tavLst>
                                    </p:anim>
                                    <p:anim calcmode="lin" valueType="num">
                                      <p:cBhvr>
                                        <p:cTn id="8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91" dur="500" tmFilter="0,0; .5, 1; 1, 1"/>
                                        <p:tgtEl>
                                          <p:spTgt spid="9"/>
                                        </p:tgtEl>
                                      </p:cBhvr>
                                    </p:animEffect>
                                  </p:childTnLst>
                                </p:cTn>
                              </p:par>
                            </p:childTnLst>
                          </p:cTn>
                        </p:par>
                      </p:childTnLst>
                    </p:cTn>
                  </p:par>
                  <p:par>
                    <p:cTn id="92" fill="hold">
                      <p:stCondLst>
                        <p:cond delay="indefinite"/>
                      </p:stCondLst>
                      <p:childTnLst>
                        <p:par>
                          <p:cTn id="93" fill="hold">
                            <p:stCondLst>
                              <p:cond delay="0"/>
                            </p:stCondLst>
                            <p:childTnLst>
                              <p:par>
                                <p:cTn id="94" presetID="18" presetClass="entr" presetSubtype="12" fill="hold" grpId="0" nodeType="click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strips(downLeft)">
                                      <p:cBhvr>
                                        <p:cTn id="9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P spid="44"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97"/>
          <p:cNvGrpSpPr/>
          <p:nvPr/>
        </p:nvGrpSpPr>
        <p:grpSpPr>
          <a:xfrm>
            <a:off x="4445000" y="2981325"/>
            <a:ext cx="1758950" cy="1981200"/>
            <a:chOff x="4444782" y="2981107"/>
            <a:chExt cx="1758950" cy="1981200"/>
          </a:xfrm>
        </p:grpSpPr>
        <p:sp>
          <p:nvSpPr>
            <p:cNvPr id="3" name="Line 42"/>
            <p:cNvSpPr>
              <a:spLocks noChangeShapeType="1"/>
            </p:cNvSpPr>
            <p:nvPr/>
          </p:nvSpPr>
          <p:spPr bwMode="auto">
            <a:xfrm>
              <a:off x="4451132" y="2981107"/>
              <a:ext cx="1752600" cy="1981200"/>
            </a:xfrm>
            <a:prstGeom prst="line">
              <a:avLst/>
            </a:prstGeom>
          </p:spPr>
          <p:style>
            <a:lnRef idx="2">
              <a:schemeClr val="accent2"/>
            </a:lnRef>
            <a:fillRef idx="0">
              <a:schemeClr val="accent2"/>
            </a:fillRef>
            <a:effectRef idx="1">
              <a:schemeClr val="accent2"/>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 name="Line 45"/>
            <p:cNvSpPr>
              <a:spLocks noChangeShapeType="1"/>
            </p:cNvSpPr>
            <p:nvPr/>
          </p:nvSpPr>
          <p:spPr bwMode="auto">
            <a:xfrm>
              <a:off x="4444782" y="2981107"/>
              <a:ext cx="685800" cy="762000"/>
            </a:xfrm>
            <a:prstGeom prst="line">
              <a:avLst/>
            </a:prstGeom>
            <a:ln>
              <a:tailEnd type="arrow" w="med" len="med"/>
            </a:ln>
          </p:spPr>
          <p:style>
            <a:lnRef idx="2">
              <a:schemeClr val="accent2"/>
            </a:lnRef>
            <a:fillRef idx="0">
              <a:schemeClr val="accent2"/>
            </a:fillRef>
            <a:effectRef idx="1">
              <a:schemeClr val="accent2"/>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5" name="Group 96"/>
          <p:cNvGrpSpPr/>
          <p:nvPr/>
        </p:nvGrpSpPr>
        <p:grpSpPr>
          <a:xfrm>
            <a:off x="1682750" y="2971800"/>
            <a:ext cx="2768600" cy="9525"/>
            <a:chOff x="1682532" y="2971800"/>
            <a:chExt cx="2768600" cy="9307"/>
          </a:xfrm>
        </p:grpSpPr>
        <p:sp>
          <p:nvSpPr>
            <p:cNvPr id="6" name="Line 41"/>
            <p:cNvSpPr>
              <a:spLocks noChangeShapeType="1"/>
            </p:cNvSpPr>
            <p:nvPr/>
          </p:nvSpPr>
          <p:spPr bwMode="auto">
            <a:xfrm>
              <a:off x="1682532" y="2981107"/>
              <a:ext cx="914400" cy="0"/>
            </a:xfrm>
            <a:prstGeom prst="line">
              <a:avLst/>
            </a:prstGeom>
            <a:ln>
              <a:tailEnd type="arrow" w="med" len="med"/>
            </a:ln>
          </p:spPr>
          <p:style>
            <a:lnRef idx="2">
              <a:schemeClr val="accent2"/>
            </a:lnRef>
            <a:fillRef idx="0">
              <a:schemeClr val="accent2"/>
            </a:fillRef>
            <a:effectRef idx="1">
              <a:schemeClr val="accent2"/>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Line 40"/>
            <p:cNvSpPr>
              <a:spLocks noChangeShapeType="1"/>
            </p:cNvSpPr>
            <p:nvPr/>
          </p:nvSpPr>
          <p:spPr bwMode="auto">
            <a:xfrm>
              <a:off x="1707932" y="2971800"/>
              <a:ext cx="2743200" cy="0"/>
            </a:xfrm>
            <a:prstGeom prst="line">
              <a:avLst/>
            </a:prstGeom>
          </p:spPr>
          <p:style>
            <a:lnRef idx="2">
              <a:schemeClr val="accent2"/>
            </a:lnRef>
            <a:fillRef idx="0">
              <a:schemeClr val="accent2"/>
            </a:fillRef>
            <a:effectRef idx="1">
              <a:schemeClr val="accent2"/>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8" name="Rectangle 7"/>
          <p:cNvSpPr/>
          <p:nvPr/>
        </p:nvSpPr>
        <p:spPr>
          <a:xfrm>
            <a:off x="137160" y="45720"/>
            <a:ext cx="8915400" cy="461665"/>
          </a:xfrm>
          <a:prstGeom prst="rect">
            <a:avLst/>
          </a:prstGeom>
        </p:spPr>
        <p:style>
          <a:lnRef idx="1">
            <a:schemeClr val="accent3"/>
          </a:lnRef>
          <a:fillRef idx="2">
            <a:schemeClr val="accent3"/>
          </a:fillRef>
          <a:effectRef idx="1">
            <a:schemeClr val="accent3"/>
          </a:effectRef>
          <a:fontRef idx="minor">
            <a:schemeClr val="dk1"/>
          </a:fontRef>
        </p:style>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rPr>
              <a:t>Bài 43: ẢNH CỦA MỘT VẬT TẠO BỞI THẤU KÍNH HỘI TỤ</a:t>
            </a:r>
            <a:endParaRPr kumimoji="0" lang="en-US" sz="2400" b="1" i="0" u="none" strike="noStrike" kern="1200" cap="none" spc="0" normalizeH="0" baseline="0" noProof="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endParaRPr>
          </a:p>
        </p:txBody>
      </p:sp>
      <p:sp>
        <p:nvSpPr>
          <p:cNvPr id="35845" name="Rectangle 77"/>
          <p:cNvSpPr/>
          <p:nvPr/>
        </p:nvSpPr>
        <p:spPr>
          <a:xfrm>
            <a:off x="219075" y="533400"/>
            <a:ext cx="7172325" cy="461963"/>
          </a:xfrm>
          <a:prstGeom prst="rect">
            <a:avLst/>
          </a:prstGeom>
          <a:noFill/>
          <a:ln w="9525">
            <a:noFill/>
          </a:ln>
        </p:spPr>
        <p:txBody>
          <a:bodyPr wrap="none">
            <a:spAutoFit/>
          </a:bodyPr>
          <a:p>
            <a:pPr algn="ctr" eaLnBrk="1" hangingPunct="1"/>
            <a:r>
              <a:rPr lang="en-US" altLang="en-US" sz="2400" b="1" dirty="0">
                <a:solidFill>
                  <a:srgbClr val="FF0000"/>
                </a:solidFill>
                <a:latin typeface="Times New Roman" panose="02020603050405020304" pitchFamily="18" charset="0"/>
                <a:cs typeface="Times New Roman" panose="02020603050405020304" pitchFamily="18" charset="0"/>
              </a:rPr>
              <a:t>I. Đặc điểm ảnh của một vật tạo bởi thấu kính hội tụ:</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sp>
        <p:nvSpPr>
          <p:cNvPr id="35846" name="Rectangle 77"/>
          <p:cNvSpPr/>
          <p:nvPr/>
        </p:nvSpPr>
        <p:spPr>
          <a:xfrm>
            <a:off x="44450" y="1290638"/>
            <a:ext cx="7534275" cy="461962"/>
          </a:xfrm>
          <a:prstGeom prst="rect">
            <a:avLst/>
          </a:prstGeom>
          <a:noFill/>
          <a:ln w="9525">
            <a:noFill/>
          </a:ln>
        </p:spPr>
        <p:txBody>
          <a:bodyPr wrap="none">
            <a:spAutoFit/>
          </a:bodyPr>
          <a:p>
            <a:pPr marL="457200" indent="-457200" algn="ctr" eaLnBrk="1" hangingPunct="1">
              <a:buFont typeface="Calibri" panose="020F0502020204030204" pitchFamily="34" charset="0"/>
              <a:buAutoNum type="arabicPeriod"/>
            </a:pPr>
            <a:r>
              <a:rPr lang="en-US" altLang="en-US" sz="2400" u="sng" dirty="0">
                <a:solidFill>
                  <a:srgbClr val="0000FF"/>
                </a:solidFill>
                <a:latin typeface="Times New Roman" panose="02020603050405020304" pitchFamily="18" charset="0"/>
                <a:cs typeface="Times New Roman" panose="02020603050405020304" pitchFamily="18" charset="0"/>
              </a:rPr>
              <a:t>Dựng ảnh của một điểm sáng S tạo bởi thấu kính hội tụ:</a:t>
            </a:r>
            <a:endParaRPr lang="en-US" altLang="en-US" sz="2400" u="sng" dirty="0">
              <a:solidFill>
                <a:srgbClr val="0000FF"/>
              </a:solidFill>
              <a:latin typeface="Times New Roman" panose="02020603050405020304" pitchFamily="18" charset="0"/>
              <a:ea typeface="Times New Roman" panose="02020603050405020304" pitchFamily="18" charset="0"/>
            </a:endParaRPr>
          </a:p>
        </p:txBody>
      </p:sp>
      <p:sp>
        <p:nvSpPr>
          <p:cNvPr id="35847" name="Text Box 10"/>
          <p:cNvSpPr txBox="1"/>
          <p:nvPr/>
        </p:nvSpPr>
        <p:spPr>
          <a:xfrm>
            <a:off x="762000" y="887413"/>
            <a:ext cx="5029200" cy="457200"/>
          </a:xfrm>
          <a:prstGeom prst="rect">
            <a:avLst/>
          </a:prstGeom>
          <a:noFill/>
          <a:ln w="9525">
            <a:noFill/>
          </a:ln>
        </p:spPr>
        <p:txBody>
          <a:bodyPr>
            <a:spAutoFit/>
          </a:bodyPr>
          <a:p>
            <a:pPr algn="ctr" eaLnBrk="1" hangingPunct="1">
              <a:spcBef>
                <a:spcPct val="50000"/>
              </a:spcBef>
            </a:pPr>
            <a:endParaRPr lang="en-US" altLang="en-US" dirty="0">
              <a:latin typeface="Arial" panose="020B0604020202020204" pitchFamily="34" charset="0"/>
            </a:endParaRPr>
          </a:p>
        </p:txBody>
      </p:sp>
      <p:sp>
        <p:nvSpPr>
          <p:cNvPr id="12" name="Rectangle 11"/>
          <p:cNvSpPr/>
          <p:nvPr/>
        </p:nvSpPr>
        <p:spPr>
          <a:xfrm>
            <a:off x="228600" y="5486400"/>
            <a:ext cx="8686800" cy="830263"/>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buNone/>
            </a:pPr>
            <a:r>
              <a:rPr sz="24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r>
              <a:rPr sz="2400" b="1" dirty="0">
                <a:solidFill>
                  <a:srgbClr val="FF0066"/>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x-none" sz="2400" dirty="0">
                <a:solidFill>
                  <a:srgbClr val="C00000"/>
                </a:solidFill>
                <a:latin typeface="Times New Roman" panose="02020603050405020304" pitchFamily="18" charset="0"/>
                <a:cs typeface="Times New Roman" panose="02020603050405020304" pitchFamily="18" charset="0"/>
              </a:rPr>
              <a:t>Dựng ảnh B</a:t>
            </a:r>
            <a:r>
              <a:rPr lang="vi-VN" altLang="x-none" sz="2400" baseline="30000" dirty="0">
                <a:solidFill>
                  <a:srgbClr val="C00000"/>
                </a:solidFill>
                <a:latin typeface="Times New Roman" panose="02020603050405020304" pitchFamily="18" charset="0"/>
                <a:cs typeface="Times New Roman" panose="02020603050405020304" pitchFamily="18" charset="0"/>
              </a:rPr>
              <a:t>/</a:t>
            </a:r>
            <a:r>
              <a:rPr lang="vi-VN" altLang="x-none" sz="2400" dirty="0">
                <a:solidFill>
                  <a:srgbClr val="C00000"/>
                </a:solidFill>
                <a:latin typeface="Times New Roman" panose="02020603050405020304" pitchFamily="18" charset="0"/>
                <a:cs typeface="Times New Roman" panose="02020603050405020304" pitchFamily="18" charset="0"/>
              </a:rPr>
              <a:t>  của B rồi hạ đường vuông góc với trục chính tại A</a:t>
            </a:r>
            <a:r>
              <a:rPr lang="vi-VN" altLang="x-none" sz="2400" baseline="30000" dirty="0">
                <a:solidFill>
                  <a:srgbClr val="C00000"/>
                </a:solidFill>
                <a:latin typeface="Times New Roman" panose="02020603050405020304" pitchFamily="18" charset="0"/>
                <a:cs typeface="Times New Roman" panose="02020603050405020304" pitchFamily="18" charset="0"/>
              </a:rPr>
              <a:t>/</a:t>
            </a:r>
            <a:r>
              <a:rPr lang="vi-VN" altLang="x-none" sz="2400" dirty="0">
                <a:solidFill>
                  <a:srgbClr val="C00000"/>
                </a:solidFill>
                <a:latin typeface="Times New Roman" panose="02020603050405020304" pitchFamily="18" charset="0"/>
                <a:cs typeface="Times New Roman" panose="02020603050405020304" pitchFamily="18" charset="0"/>
              </a:rPr>
              <a:t> , A </a:t>
            </a:r>
            <a:r>
              <a:rPr lang="vi-VN" altLang="x-none" sz="2400" baseline="30000" dirty="0">
                <a:solidFill>
                  <a:srgbClr val="C00000"/>
                </a:solidFill>
                <a:latin typeface="Times New Roman" panose="02020603050405020304" pitchFamily="18" charset="0"/>
                <a:cs typeface="Times New Roman" panose="02020603050405020304" pitchFamily="18" charset="0"/>
              </a:rPr>
              <a:t>/</a:t>
            </a:r>
            <a:r>
              <a:rPr lang="vi-VN" altLang="x-none" sz="2400" dirty="0">
                <a:solidFill>
                  <a:srgbClr val="C00000"/>
                </a:solidFill>
                <a:latin typeface="Times New Roman" panose="02020603050405020304" pitchFamily="18" charset="0"/>
                <a:cs typeface="Times New Roman" panose="02020603050405020304" pitchFamily="18" charset="0"/>
              </a:rPr>
              <a:t>B</a:t>
            </a:r>
            <a:r>
              <a:rPr lang="vi-VN" altLang="x-none" sz="2400" baseline="30000" dirty="0">
                <a:solidFill>
                  <a:srgbClr val="C00000"/>
                </a:solidFill>
                <a:latin typeface="Times New Roman" panose="02020603050405020304" pitchFamily="18" charset="0"/>
                <a:cs typeface="Times New Roman" panose="02020603050405020304" pitchFamily="18" charset="0"/>
              </a:rPr>
              <a:t>/</a:t>
            </a:r>
            <a:r>
              <a:rPr lang="vi-VN" altLang="x-none" sz="2400" dirty="0">
                <a:solidFill>
                  <a:srgbClr val="C00000"/>
                </a:solidFill>
                <a:latin typeface="Times New Roman" panose="02020603050405020304" pitchFamily="18" charset="0"/>
                <a:cs typeface="Times New Roman" panose="02020603050405020304" pitchFamily="18" charset="0"/>
              </a:rPr>
              <a:t> l</a:t>
            </a:r>
            <a:r>
              <a:rPr lang="vi-VN" altLang="x-none" sz="2400" dirty="0">
                <a:solidFill>
                  <a:srgbClr val="C00000"/>
                </a:solidFill>
                <a:latin typeface="Times New Roman" panose="02020603050405020304" pitchFamily="18" charset="0"/>
                <a:ea typeface="Times New Roman" panose="02020603050405020304" pitchFamily="18" charset="0"/>
              </a:rPr>
              <a:t>à</a:t>
            </a:r>
            <a:r>
              <a:rPr lang="vi-VN" altLang="x-none" sz="2400" dirty="0">
                <a:solidFill>
                  <a:srgbClr val="C00000"/>
                </a:solidFill>
                <a:latin typeface="Times New Roman" panose="02020603050405020304" pitchFamily="18" charset="0"/>
                <a:cs typeface="Times New Roman" panose="02020603050405020304" pitchFamily="18" charset="0"/>
              </a:rPr>
              <a:t> ảnh tạo bởi vật AB</a:t>
            </a:r>
            <a:r>
              <a:rPr sz="2400" dirty="0">
                <a:solidFill>
                  <a:srgbClr val="C00000"/>
                </a:solidFill>
                <a:latin typeface="Times New Roman" panose="02020603050405020304" pitchFamily="18" charset="0"/>
                <a:cs typeface="Times New Roman" panose="02020603050405020304" pitchFamily="18" charset="0"/>
              </a:rPr>
              <a:t>, l</a:t>
            </a:r>
            <a:r>
              <a:rPr sz="2400" dirty="0">
                <a:solidFill>
                  <a:srgbClr val="C00000"/>
                </a:solidFill>
                <a:latin typeface="Times New Roman" panose="02020603050405020304" pitchFamily="18" charset="0"/>
                <a:ea typeface="Times New Roman" panose="02020603050405020304" pitchFamily="18" charset="0"/>
              </a:rPr>
              <a:t>à</a:t>
            </a:r>
            <a:r>
              <a:rPr sz="2400" dirty="0">
                <a:solidFill>
                  <a:srgbClr val="C00000"/>
                </a:solidFill>
                <a:latin typeface="Times New Roman" panose="02020603050405020304" pitchFamily="18" charset="0"/>
                <a:cs typeface="Times New Roman" panose="02020603050405020304" pitchFamily="18" charset="0"/>
              </a:rPr>
              <a:t> ảnh thật, ngược chiều v</a:t>
            </a:r>
            <a:r>
              <a:rPr sz="2400" dirty="0">
                <a:solidFill>
                  <a:srgbClr val="C00000"/>
                </a:solidFill>
                <a:latin typeface="Times New Roman" panose="02020603050405020304" pitchFamily="18" charset="0"/>
                <a:ea typeface="Times New Roman" panose="02020603050405020304" pitchFamily="18" charset="0"/>
              </a:rPr>
              <a:t>à</a:t>
            </a:r>
            <a:r>
              <a:rPr sz="2400" dirty="0">
                <a:solidFill>
                  <a:srgbClr val="C00000"/>
                </a:solidFill>
                <a:latin typeface="Times New Roman" panose="02020603050405020304" pitchFamily="18" charset="0"/>
                <a:cs typeface="Times New Roman" panose="02020603050405020304" pitchFamily="18" charset="0"/>
              </a:rPr>
              <a:t> nhỏ hơn vật. </a:t>
            </a:r>
            <a:endParaRPr lang="vi-VN" altLang="x-none" sz="2400" dirty="0">
              <a:solidFill>
                <a:srgbClr val="C00000"/>
              </a:solidFill>
              <a:latin typeface="Times New Roman" panose="02020603050405020304" pitchFamily="18" charset="0"/>
              <a:ea typeface="Times New Roman" panose="02020603050405020304" pitchFamily="18" charset="0"/>
            </a:endParaRPr>
          </a:p>
        </p:txBody>
      </p:sp>
      <p:sp>
        <p:nvSpPr>
          <p:cNvPr id="35849" name="Rectangle 77"/>
          <p:cNvSpPr/>
          <p:nvPr/>
        </p:nvSpPr>
        <p:spPr>
          <a:xfrm>
            <a:off x="349250" y="914400"/>
            <a:ext cx="2698750" cy="461963"/>
          </a:xfrm>
          <a:prstGeom prst="rect">
            <a:avLst/>
          </a:prstGeom>
          <a:noFill/>
          <a:ln w="9525">
            <a:noFill/>
          </a:ln>
        </p:spPr>
        <p:txBody>
          <a:bodyPr wrap="none">
            <a:spAutoFit/>
          </a:bodyPr>
          <a:p>
            <a:pPr algn="ctr" eaLnBrk="1" hangingPunct="1"/>
            <a:r>
              <a:rPr lang="en-US" altLang="en-US" sz="2400" b="1" dirty="0">
                <a:solidFill>
                  <a:srgbClr val="FF0000"/>
                </a:solidFill>
                <a:latin typeface="Times New Roman" panose="02020603050405020304" pitchFamily="18" charset="0"/>
                <a:cs typeface="Times New Roman" panose="02020603050405020304" pitchFamily="18" charset="0"/>
              </a:rPr>
              <a:t>II. Cách dựng ảnh:</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sp>
        <p:nvSpPr>
          <p:cNvPr id="14" name="Rectangle 77"/>
          <p:cNvSpPr/>
          <p:nvPr/>
        </p:nvSpPr>
        <p:spPr>
          <a:xfrm>
            <a:off x="53975" y="1676400"/>
            <a:ext cx="7534275" cy="461963"/>
          </a:xfrm>
          <a:prstGeom prst="rect">
            <a:avLst/>
          </a:prstGeom>
          <a:noFill/>
          <a:ln w="9525">
            <a:noFill/>
          </a:ln>
        </p:spPr>
        <p:txBody>
          <a:bodyPr wrap="none">
            <a:spAutoFit/>
          </a:bodyPr>
          <a:p>
            <a:pPr marL="457200" indent="-457200" algn="ctr" eaLnBrk="1" hangingPunct="1">
              <a:buFont typeface="Calibri" panose="020F0502020204030204" pitchFamily="34" charset="0"/>
              <a:buAutoNum type="arabicPeriod" startAt="2"/>
            </a:pPr>
            <a:r>
              <a:rPr lang="en-US" altLang="en-US" sz="2400" u="sng" dirty="0">
                <a:solidFill>
                  <a:srgbClr val="0000FF"/>
                </a:solidFill>
                <a:latin typeface="Times New Roman" panose="02020603050405020304" pitchFamily="18" charset="0"/>
                <a:cs typeface="Times New Roman" panose="02020603050405020304" pitchFamily="18" charset="0"/>
              </a:rPr>
              <a:t>Dựng ảnh của một vật sáng AB tạo bởi thấu kính hội tụ:</a:t>
            </a:r>
            <a:endParaRPr lang="en-US" altLang="en-US" sz="2400" u="sng" dirty="0">
              <a:solidFill>
                <a:srgbClr val="0000FF"/>
              </a:solidFill>
              <a:latin typeface="Times New Roman" panose="02020603050405020304" pitchFamily="18" charset="0"/>
              <a:ea typeface="Times New Roman" panose="02020603050405020304" pitchFamily="18" charset="0"/>
            </a:endParaRPr>
          </a:p>
        </p:txBody>
      </p:sp>
      <p:sp>
        <p:nvSpPr>
          <p:cNvPr id="15" name="TextBox 80"/>
          <p:cNvSpPr txBox="1"/>
          <p:nvPr/>
        </p:nvSpPr>
        <p:spPr>
          <a:xfrm>
            <a:off x="228600" y="2052638"/>
            <a:ext cx="8686800" cy="461962"/>
          </a:xfrm>
          <a:prstGeom prst="rect">
            <a:avLst/>
          </a:prstGeom>
          <a:noFill/>
          <a:ln w="9525">
            <a:noFill/>
          </a:ln>
        </p:spPr>
        <p:txBody>
          <a:bodyPr>
            <a:spAutoFit/>
          </a:bodyPr>
          <a:p>
            <a:pPr algn="just" eaLnBrk="1" hangingPunct="1"/>
            <a:r>
              <a:rPr lang="en-US" altLang="en-US" sz="2400" i="1" dirty="0">
                <a:solidFill>
                  <a:srgbClr val="C00000"/>
                </a:solidFill>
                <a:latin typeface="Times New Roman" panose="02020603050405020304" pitchFamily="18" charset="0"/>
                <a:cs typeface="Times New Roman" panose="02020603050405020304" pitchFamily="18" charset="0"/>
              </a:rPr>
              <a:t>a) </a:t>
            </a:r>
            <a:r>
              <a:rPr lang="en-US" altLang="en-US" sz="2400" i="1" u="sng" dirty="0">
                <a:solidFill>
                  <a:srgbClr val="C00000"/>
                </a:solidFill>
                <a:latin typeface="Times New Roman" panose="02020603050405020304" pitchFamily="18" charset="0"/>
                <a:cs typeface="Times New Roman" panose="02020603050405020304" pitchFamily="18" charset="0"/>
              </a:rPr>
              <a:t>Trường hợp 1:</a:t>
            </a:r>
            <a:r>
              <a:rPr lang="en-US" altLang="en-US" sz="2400" i="1" dirty="0">
                <a:solidFill>
                  <a:srgbClr val="C00000"/>
                </a:solidFill>
                <a:latin typeface="Times New Roman" panose="02020603050405020304" pitchFamily="18" charset="0"/>
                <a:cs typeface="Times New Roman" panose="02020603050405020304" pitchFamily="18" charset="0"/>
              </a:rPr>
              <a:t> </a:t>
            </a:r>
            <a:r>
              <a:rPr lang="en-US" altLang="en-US" sz="2400" dirty="0">
                <a:solidFill>
                  <a:srgbClr val="0000FF"/>
                </a:solidFill>
                <a:latin typeface="Times New Roman" panose="02020603050405020304" pitchFamily="18" charset="0"/>
                <a:cs typeface="Times New Roman" panose="02020603050405020304" pitchFamily="18" charset="0"/>
              </a:rPr>
              <a:t>Vật đặt ngo</a:t>
            </a:r>
            <a:r>
              <a:rPr lang="en-US" altLang="en-US" sz="2400" dirty="0">
                <a:solidFill>
                  <a:srgbClr val="0000FF"/>
                </a:solidFill>
                <a:latin typeface="Times New Roman" panose="02020603050405020304" pitchFamily="18" charset="0"/>
                <a:ea typeface="Times New Roman" panose="02020603050405020304" pitchFamily="18" charset="0"/>
              </a:rPr>
              <a:t>à</a:t>
            </a:r>
            <a:r>
              <a:rPr lang="en-US" altLang="en-US" sz="2400" dirty="0">
                <a:solidFill>
                  <a:srgbClr val="0000FF"/>
                </a:solidFill>
                <a:latin typeface="Times New Roman" panose="02020603050405020304" pitchFamily="18" charset="0"/>
                <a:cs typeface="Times New Roman" panose="02020603050405020304" pitchFamily="18" charset="0"/>
              </a:rPr>
              <a:t>i khoảng tiêu cự (d &gt; 2f)</a:t>
            </a:r>
            <a:endParaRPr lang="en-US" altLang="en-US" sz="2400" u="sng" dirty="0">
              <a:solidFill>
                <a:srgbClr val="C00000"/>
              </a:solidFill>
              <a:latin typeface="Times New Roman" panose="02020603050405020304" pitchFamily="18" charset="0"/>
              <a:ea typeface="Times New Roman" panose="02020603050405020304" pitchFamily="18" charset="0"/>
            </a:endParaRPr>
          </a:p>
        </p:txBody>
      </p:sp>
      <p:grpSp>
        <p:nvGrpSpPr>
          <p:cNvPr id="9" name="Group 99"/>
          <p:cNvGrpSpPr/>
          <p:nvPr/>
        </p:nvGrpSpPr>
        <p:grpSpPr>
          <a:xfrm>
            <a:off x="1174750" y="2546350"/>
            <a:ext cx="6934200" cy="2667000"/>
            <a:chOff x="1174532" y="2546330"/>
            <a:chExt cx="6934200" cy="2666802"/>
          </a:xfrm>
        </p:grpSpPr>
        <p:sp>
          <p:nvSpPr>
            <p:cNvPr id="35867" name="Text Box 31"/>
            <p:cNvSpPr txBox="1"/>
            <p:nvPr/>
          </p:nvSpPr>
          <p:spPr>
            <a:xfrm>
              <a:off x="3438307" y="3720882"/>
              <a:ext cx="1219200" cy="396875"/>
            </a:xfrm>
            <a:prstGeom prst="rect">
              <a:avLst/>
            </a:prstGeom>
            <a:noFill/>
            <a:ln w="9525">
              <a:noFill/>
            </a:ln>
          </p:spPr>
          <p:txBody>
            <a:bodyPr>
              <a:spAutoFit/>
            </a:bodyPr>
            <a:p>
              <a:pPr eaLnBrk="1" hangingPunct="1">
                <a:spcBef>
                  <a:spcPct val="50000"/>
                </a:spcBef>
              </a:pPr>
              <a:r>
                <a:rPr lang="en-US" altLang="en-US" sz="2000" dirty="0">
                  <a:latin typeface="Times New Roman" panose="02020603050405020304" pitchFamily="18" charset="0"/>
                  <a:cs typeface="Times New Roman" panose="02020603050405020304" pitchFamily="18" charset="0"/>
                  <a:sym typeface="Wingdings" panose="05000000000000000000" pitchFamily="2" charset="2"/>
                </a:rPr>
                <a:t></a:t>
              </a:r>
              <a:endParaRPr lang="en-US" altLang="en-US" sz="2000" dirty="0">
                <a:latin typeface="Times New Roman" panose="02020603050405020304" pitchFamily="18" charset="0"/>
                <a:ea typeface="Times New Roman" panose="02020603050405020304" pitchFamily="18" charset="0"/>
                <a:sym typeface="Wingdings" panose="05000000000000000000" pitchFamily="2" charset="2"/>
              </a:endParaRPr>
            </a:p>
          </p:txBody>
        </p:sp>
        <p:sp>
          <p:nvSpPr>
            <p:cNvPr id="35868" name="Text Box 32"/>
            <p:cNvSpPr txBox="1"/>
            <p:nvPr/>
          </p:nvSpPr>
          <p:spPr>
            <a:xfrm>
              <a:off x="5136932" y="3720882"/>
              <a:ext cx="1219200" cy="396875"/>
            </a:xfrm>
            <a:prstGeom prst="rect">
              <a:avLst/>
            </a:prstGeom>
            <a:noFill/>
            <a:ln w="9525">
              <a:noFill/>
            </a:ln>
          </p:spPr>
          <p:txBody>
            <a:bodyPr>
              <a:spAutoFit/>
            </a:bodyPr>
            <a:p>
              <a:pPr eaLnBrk="1" hangingPunct="1">
                <a:spcBef>
                  <a:spcPct val="50000"/>
                </a:spcBef>
              </a:pPr>
              <a:r>
                <a:rPr lang="en-US" altLang="en-US" sz="2000" dirty="0">
                  <a:latin typeface="Times New Roman" panose="02020603050405020304" pitchFamily="18" charset="0"/>
                  <a:cs typeface="Times New Roman" panose="02020603050405020304" pitchFamily="18" charset="0"/>
                  <a:sym typeface="Wingdings" panose="05000000000000000000" pitchFamily="2" charset="2"/>
                </a:rPr>
                <a:t></a:t>
              </a:r>
              <a:endParaRPr lang="en-US" altLang="en-US" sz="2000" dirty="0">
                <a:latin typeface="Times New Roman" panose="02020603050405020304" pitchFamily="18" charset="0"/>
                <a:ea typeface="Times New Roman" panose="02020603050405020304" pitchFamily="18" charset="0"/>
                <a:sym typeface="Wingdings" panose="05000000000000000000" pitchFamily="2" charset="2"/>
              </a:endParaRPr>
            </a:p>
          </p:txBody>
        </p:sp>
        <p:grpSp>
          <p:nvGrpSpPr>
            <p:cNvPr id="35869" name="Group 98"/>
            <p:cNvGrpSpPr/>
            <p:nvPr/>
          </p:nvGrpSpPr>
          <p:grpSpPr>
            <a:xfrm>
              <a:off x="1174532" y="2546330"/>
              <a:ext cx="6934200" cy="2666802"/>
              <a:chOff x="1174532" y="4101862"/>
              <a:chExt cx="6934200" cy="2666802"/>
            </a:xfrm>
          </p:grpSpPr>
          <p:grpSp>
            <p:nvGrpSpPr>
              <p:cNvPr id="35870" name="Group 93"/>
              <p:cNvGrpSpPr/>
              <p:nvPr/>
            </p:nvGrpSpPr>
            <p:grpSpPr>
              <a:xfrm>
                <a:off x="1174532" y="4101862"/>
                <a:ext cx="6934200" cy="2666802"/>
                <a:chOff x="1174532" y="4101862"/>
                <a:chExt cx="6934200" cy="2666802"/>
              </a:xfrm>
            </p:grpSpPr>
            <p:sp>
              <p:nvSpPr>
                <p:cNvPr id="22" name="Line 29"/>
                <p:cNvSpPr>
                  <a:spLocks noChangeShapeType="1"/>
                </p:cNvSpPr>
                <p:nvPr/>
              </p:nvSpPr>
              <p:spPr bwMode="auto">
                <a:xfrm>
                  <a:off x="1174532" y="5486059"/>
                  <a:ext cx="6934200" cy="0"/>
                </a:xfrm>
                <a:prstGeom prst="line">
                  <a:avLst/>
                </a:prstGeom>
              </p:spPr>
              <p:style>
                <a:lnRef idx="2">
                  <a:schemeClr val="dk1"/>
                </a:lnRef>
                <a:fillRef idx="0">
                  <a:schemeClr val="dk1"/>
                </a:fillRef>
                <a:effectRef idx="1">
                  <a:schemeClr val="dk1"/>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23" name="Line 30"/>
                <p:cNvSpPr>
                  <a:spLocks noChangeShapeType="1"/>
                </p:cNvSpPr>
                <p:nvPr/>
              </p:nvSpPr>
              <p:spPr bwMode="auto">
                <a:xfrm>
                  <a:off x="4451132" y="4101862"/>
                  <a:ext cx="0" cy="2666802"/>
                </a:xfrm>
                <a:prstGeom prst="line">
                  <a:avLst/>
                </a:prstGeom>
                <a:ln>
                  <a:headEnd type="stealth" w="lg" len="lg"/>
                  <a:tailEnd type="stealth" w="lg" len="lg"/>
                </a:ln>
              </p:spPr>
              <p:style>
                <a:lnRef idx="2">
                  <a:schemeClr val="dk1"/>
                </a:lnRef>
                <a:fillRef idx="0">
                  <a:schemeClr val="dk1"/>
                </a:fillRef>
                <a:effectRef idx="1">
                  <a:schemeClr val="dk1"/>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35874" name="Text Box 33"/>
                <p:cNvSpPr txBox="1"/>
                <p:nvPr/>
              </p:nvSpPr>
              <p:spPr>
                <a:xfrm>
                  <a:off x="3247807" y="5463739"/>
                  <a:ext cx="1219200" cy="369305"/>
                </a:xfrm>
                <a:prstGeom prst="rect">
                  <a:avLst/>
                </a:prstGeom>
                <a:noFill/>
                <a:ln w="9525">
                  <a:noFill/>
                </a:ln>
              </p:spPr>
              <p:txBody>
                <a:bodyPr>
                  <a:spAutoFit/>
                </a:bodyPr>
                <a:p>
                  <a:pPr eaLnBrk="1" hangingPunct="1">
                    <a:spcBef>
                      <a:spcPct val="50000"/>
                    </a:spcBef>
                  </a:pPr>
                  <a:r>
                    <a:rPr lang="en-US" altLang="en-US" dirty="0">
                      <a:latin typeface="Times New Roman" panose="02020603050405020304" pitchFamily="18" charset="0"/>
                      <a:cs typeface="Times New Roman" panose="02020603050405020304" pitchFamily="18" charset="0"/>
                      <a:sym typeface="Wingdings" panose="05000000000000000000" pitchFamily="2" charset="2"/>
                    </a:rPr>
                    <a:t>F</a:t>
                  </a:r>
                  <a:endParaRPr lang="en-US" altLang="en-US" dirty="0">
                    <a:latin typeface="Times New Roman" panose="02020603050405020304" pitchFamily="18" charset="0"/>
                    <a:ea typeface="Times New Roman" panose="02020603050405020304" pitchFamily="18" charset="0"/>
                    <a:sym typeface="Wingdings" panose="05000000000000000000" pitchFamily="2" charset="2"/>
                  </a:endParaRPr>
                </a:p>
              </p:txBody>
            </p:sp>
            <p:sp>
              <p:nvSpPr>
                <p:cNvPr id="35875" name="Text Box 34"/>
                <p:cNvSpPr txBox="1"/>
                <p:nvPr/>
              </p:nvSpPr>
              <p:spPr>
                <a:xfrm>
                  <a:off x="5028982" y="5365419"/>
                  <a:ext cx="1219200" cy="369305"/>
                </a:xfrm>
                <a:prstGeom prst="rect">
                  <a:avLst/>
                </a:prstGeom>
                <a:noFill/>
                <a:ln w="9525">
                  <a:noFill/>
                </a:ln>
              </p:spPr>
              <p:txBody>
                <a:bodyPr>
                  <a:spAutoFit/>
                </a:bodyPr>
                <a:p>
                  <a:pPr eaLnBrk="1" hangingPunct="1">
                    <a:spcBef>
                      <a:spcPct val="50000"/>
                    </a:spcBef>
                  </a:pPr>
                  <a:r>
                    <a:rPr lang="en-US" altLang="en-US" dirty="0">
                      <a:latin typeface="Times New Roman" panose="02020603050405020304" pitchFamily="18" charset="0"/>
                      <a:cs typeface="Times New Roman" panose="02020603050405020304" pitchFamily="18" charset="0"/>
                      <a:sym typeface="Wingdings" panose="05000000000000000000" pitchFamily="2" charset="2"/>
                    </a:rPr>
                    <a:t>F</a:t>
                  </a:r>
                  <a:r>
                    <a:rPr lang="en-US" altLang="en-US" baseline="30000" dirty="0">
                      <a:latin typeface="Times New Roman" panose="02020603050405020304" pitchFamily="18" charset="0"/>
                      <a:cs typeface="Times New Roman" panose="02020603050405020304" pitchFamily="18" charset="0"/>
                      <a:sym typeface="Wingdings" panose="05000000000000000000" pitchFamily="2" charset="2"/>
                    </a:rPr>
                    <a:t>/</a:t>
                  </a:r>
                  <a:endParaRPr lang="en-US" altLang="en-US" dirty="0">
                    <a:latin typeface="Times New Roman" panose="02020603050405020304" pitchFamily="18" charset="0"/>
                    <a:ea typeface="Times New Roman" panose="02020603050405020304" pitchFamily="18" charset="0"/>
                    <a:sym typeface="Wingdings" panose="05000000000000000000" pitchFamily="2" charset="2"/>
                  </a:endParaRPr>
                </a:p>
              </p:txBody>
            </p:sp>
          </p:grpSp>
          <p:sp>
            <p:nvSpPr>
              <p:cNvPr id="35871" name="Text Box 35"/>
              <p:cNvSpPr txBox="1"/>
              <p:nvPr/>
            </p:nvSpPr>
            <p:spPr>
              <a:xfrm>
                <a:off x="3992579" y="5501418"/>
                <a:ext cx="1219200" cy="369305"/>
              </a:xfrm>
              <a:prstGeom prst="rect">
                <a:avLst/>
              </a:prstGeom>
              <a:noFill/>
              <a:ln w="9525">
                <a:noFill/>
              </a:ln>
            </p:spPr>
            <p:txBody>
              <a:bodyPr>
                <a:spAutoFit/>
              </a:bodyPr>
              <a:p>
                <a:pPr eaLnBrk="1" hangingPunct="1">
                  <a:spcBef>
                    <a:spcPct val="50000"/>
                  </a:spcBef>
                </a:pPr>
                <a:r>
                  <a:rPr lang="en-US" altLang="en-US" dirty="0">
                    <a:latin typeface="Times New Roman" panose="02020603050405020304" pitchFamily="18" charset="0"/>
                    <a:cs typeface="Times New Roman" panose="02020603050405020304" pitchFamily="18" charset="0"/>
                    <a:sym typeface="Wingdings" panose="05000000000000000000" pitchFamily="2" charset="2"/>
                  </a:rPr>
                  <a:t>O</a:t>
                </a:r>
                <a:endParaRPr lang="en-US" altLang="en-US" dirty="0">
                  <a:latin typeface="Times New Roman" panose="02020603050405020304" pitchFamily="18" charset="0"/>
                  <a:ea typeface="Times New Roman" panose="02020603050405020304" pitchFamily="18" charset="0"/>
                  <a:sym typeface="Wingdings" panose="05000000000000000000" pitchFamily="2" charset="2"/>
                </a:endParaRPr>
              </a:p>
            </p:txBody>
          </p:sp>
        </p:grpSp>
      </p:grpSp>
      <p:sp>
        <p:nvSpPr>
          <p:cNvPr id="26" name="Text Box 38"/>
          <p:cNvSpPr txBox="1"/>
          <p:nvPr/>
        </p:nvSpPr>
        <p:spPr>
          <a:xfrm>
            <a:off x="1492250" y="3860800"/>
            <a:ext cx="1295400" cy="369888"/>
          </a:xfrm>
          <a:prstGeom prst="rect">
            <a:avLst/>
          </a:prstGeom>
          <a:noFill/>
          <a:ln w="9525">
            <a:noFill/>
          </a:ln>
        </p:spPr>
        <p:txBody>
          <a:bodyPr>
            <a:spAutoFit/>
          </a:bodyPr>
          <a:p>
            <a:pPr eaLnBrk="1" hangingPunct="1">
              <a:spcBef>
                <a:spcPct val="50000"/>
              </a:spcBef>
            </a:pPr>
            <a:r>
              <a:rPr lang="en-US" altLang="en-US" dirty="0">
                <a:solidFill>
                  <a:srgbClr val="FF3300"/>
                </a:solidFill>
                <a:latin typeface="Times New Roman" panose="02020603050405020304" pitchFamily="18" charset="0"/>
                <a:cs typeface="Times New Roman" panose="02020603050405020304" pitchFamily="18" charset="0"/>
              </a:rPr>
              <a:t>A</a:t>
            </a:r>
            <a:endParaRPr lang="en-US" altLang="en-US" dirty="0">
              <a:solidFill>
                <a:srgbClr val="FF3300"/>
              </a:solidFill>
              <a:latin typeface="Times New Roman" panose="02020603050405020304" pitchFamily="18" charset="0"/>
              <a:ea typeface="Times New Roman" panose="02020603050405020304" pitchFamily="18" charset="0"/>
            </a:endParaRPr>
          </a:p>
        </p:txBody>
      </p:sp>
      <p:sp>
        <p:nvSpPr>
          <p:cNvPr id="27" name="Text Box 39"/>
          <p:cNvSpPr txBox="1"/>
          <p:nvPr/>
        </p:nvSpPr>
        <p:spPr>
          <a:xfrm>
            <a:off x="1514475" y="2505075"/>
            <a:ext cx="1295400" cy="369888"/>
          </a:xfrm>
          <a:prstGeom prst="rect">
            <a:avLst/>
          </a:prstGeom>
          <a:noFill/>
          <a:ln w="9525">
            <a:noFill/>
          </a:ln>
        </p:spPr>
        <p:txBody>
          <a:bodyPr>
            <a:spAutoFit/>
          </a:bodyPr>
          <a:p>
            <a:pPr eaLnBrk="1" hangingPunct="1">
              <a:spcBef>
                <a:spcPct val="50000"/>
              </a:spcBef>
            </a:pPr>
            <a:r>
              <a:rPr lang="en-US" altLang="en-US" dirty="0">
                <a:solidFill>
                  <a:srgbClr val="FF3300"/>
                </a:solidFill>
                <a:latin typeface="Times New Roman" panose="02020603050405020304" pitchFamily="18" charset="0"/>
                <a:cs typeface="Times New Roman" panose="02020603050405020304" pitchFamily="18" charset="0"/>
              </a:rPr>
              <a:t>B</a:t>
            </a:r>
            <a:endParaRPr lang="en-US" altLang="en-US" dirty="0">
              <a:solidFill>
                <a:srgbClr val="FF3300"/>
              </a:solidFill>
              <a:latin typeface="Times New Roman" panose="02020603050405020304" pitchFamily="18" charset="0"/>
              <a:ea typeface="Times New Roman" panose="02020603050405020304" pitchFamily="18" charset="0"/>
            </a:endParaRPr>
          </a:p>
        </p:txBody>
      </p:sp>
      <p:sp>
        <p:nvSpPr>
          <p:cNvPr id="28" name="Text Box 48"/>
          <p:cNvSpPr txBox="1"/>
          <p:nvPr/>
        </p:nvSpPr>
        <p:spPr>
          <a:xfrm>
            <a:off x="5362575" y="4318000"/>
            <a:ext cx="1066800" cy="369888"/>
          </a:xfrm>
          <a:prstGeom prst="rect">
            <a:avLst/>
          </a:prstGeom>
          <a:noFill/>
          <a:ln w="9525">
            <a:noFill/>
          </a:ln>
        </p:spPr>
        <p:txBody>
          <a:bodyPr>
            <a:spAutoFit/>
          </a:bodyPr>
          <a:p>
            <a:pPr eaLnBrk="1" hangingPunct="1">
              <a:spcBef>
                <a:spcPct val="50000"/>
              </a:spcBef>
            </a:pPr>
            <a:r>
              <a:rPr lang="en-US" altLang="en-US" dirty="0">
                <a:solidFill>
                  <a:srgbClr val="FF3300"/>
                </a:solidFill>
                <a:latin typeface="Times New Roman" panose="02020603050405020304" pitchFamily="18" charset="0"/>
                <a:cs typeface="Times New Roman" panose="02020603050405020304" pitchFamily="18" charset="0"/>
              </a:rPr>
              <a:t>B</a:t>
            </a:r>
            <a:r>
              <a:rPr lang="en-US" altLang="en-US" baseline="30000" dirty="0">
                <a:solidFill>
                  <a:srgbClr val="FF3300"/>
                </a:solidFill>
                <a:latin typeface="Times New Roman" panose="02020603050405020304" pitchFamily="18" charset="0"/>
                <a:cs typeface="Times New Roman" panose="02020603050405020304" pitchFamily="18" charset="0"/>
              </a:rPr>
              <a:t>/</a:t>
            </a:r>
            <a:endParaRPr lang="en-US" altLang="en-US" dirty="0">
              <a:solidFill>
                <a:srgbClr val="FF3300"/>
              </a:solidFill>
              <a:latin typeface="Times New Roman" panose="02020603050405020304" pitchFamily="18" charset="0"/>
              <a:ea typeface="Times New Roman" panose="02020603050405020304" pitchFamily="18" charset="0"/>
            </a:endParaRPr>
          </a:p>
        </p:txBody>
      </p:sp>
      <p:sp>
        <p:nvSpPr>
          <p:cNvPr id="29" name="Line 50"/>
          <p:cNvSpPr>
            <a:spLocks noChangeShapeType="1"/>
          </p:cNvSpPr>
          <p:nvPr/>
        </p:nvSpPr>
        <p:spPr bwMode="auto">
          <a:xfrm>
            <a:off x="5638800" y="3917950"/>
            <a:ext cx="0" cy="381000"/>
          </a:xfrm>
          <a:prstGeom prst="line">
            <a:avLst/>
          </a:prstGeom>
          <a:ln w="57150">
            <a:solidFill>
              <a:srgbClr val="0000FF"/>
            </a:solidFill>
            <a:tailEnd type="stealth" w="med" len="med"/>
          </a:ln>
        </p:spPr>
        <p:style>
          <a:lnRef idx="2">
            <a:schemeClr val="dk1"/>
          </a:lnRef>
          <a:fillRef idx="0">
            <a:schemeClr val="dk1"/>
          </a:fillRef>
          <a:effectRef idx="1">
            <a:schemeClr val="dk1"/>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0" name="Text Box 51"/>
          <p:cNvSpPr txBox="1"/>
          <p:nvPr/>
        </p:nvSpPr>
        <p:spPr>
          <a:xfrm>
            <a:off x="5432425" y="3397250"/>
            <a:ext cx="990600" cy="369888"/>
          </a:xfrm>
          <a:prstGeom prst="rect">
            <a:avLst/>
          </a:prstGeom>
          <a:noFill/>
          <a:ln w="9525">
            <a:noFill/>
          </a:ln>
        </p:spPr>
        <p:txBody>
          <a:bodyPr>
            <a:spAutoFit/>
          </a:bodyPr>
          <a:p>
            <a:pPr eaLnBrk="1" hangingPunct="1">
              <a:spcBef>
                <a:spcPct val="50000"/>
              </a:spcBef>
            </a:pPr>
            <a:r>
              <a:rPr lang="en-US" altLang="en-US" dirty="0">
                <a:solidFill>
                  <a:srgbClr val="FF3300"/>
                </a:solidFill>
                <a:latin typeface="Times New Roman" panose="02020603050405020304" pitchFamily="18" charset="0"/>
                <a:cs typeface="Times New Roman" panose="02020603050405020304" pitchFamily="18" charset="0"/>
              </a:rPr>
              <a:t>A</a:t>
            </a:r>
            <a:r>
              <a:rPr lang="en-US" altLang="en-US" baseline="30000" dirty="0">
                <a:solidFill>
                  <a:srgbClr val="FF3300"/>
                </a:solidFill>
                <a:latin typeface="Times New Roman" panose="02020603050405020304" pitchFamily="18" charset="0"/>
                <a:cs typeface="Times New Roman" panose="02020603050405020304" pitchFamily="18" charset="0"/>
              </a:rPr>
              <a:t>/</a:t>
            </a:r>
            <a:endParaRPr lang="en-US" altLang="en-US" dirty="0">
              <a:solidFill>
                <a:srgbClr val="FF3300"/>
              </a:solidFill>
              <a:latin typeface="Times New Roman" panose="02020603050405020304" pitchFamily="18" charset="0"/>
              <a:ea typeface="Times New Roman" panose="02020603050405020304" pitchFamily="18" charset="0"/>
            </a:endParaRPr>
          </a:p>
        </p:txBody>
      </p:sp>
      <p:sp>
        <p:nvSpPr>
          <p:cNvPr id="35" name="Line 37"/>
          <p:cNvSpPr>
            <a:spLocks noChangeShapeType="1"/>
          </p:cNvSpPr>
          <p:nvPr/>
        </p:nvSpPr>
        <p:spPr bwMode="auto">
          <a:xfrm flipV="1">
            <a:off x="1708150" y="2990850"/>
            <a:ext cx="0" cy="914400"/>
          </a:xfrm>
          <a:prstGeom prst="line">
            <a:avLst/>
          </a:prstGeom>
          <a:ln w="76200">
            <a:solidFill>
              <a:srgbClr val="0000FF"/>
            </a:solidFill>
            <a:tailEnd type="stealth" w="med" len="med"/>
          </a:ln>
        </p:spPr>
        <p:style>
          <a:lnRef idx="3">
            <a:schemeClr val="dk1"/>
          </a:lnRef>
          <a:fillRef idx="0">
            <a:schemeClr val="dk1"/>
          </a:fillRef>
          <a:effectRef idx="2">
            <a:schemeClr val="dk1"/>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nvGrpSpPr>
          <p:cNvPr id="13" name="Group 39"/>
          <p:cNvGrpSpPr/>
          <p:nvPr/>
        </p:nvGrpSpPr>
        <p:grpSpPr>
          <a:xfrm>
            <a:off x="1682750" y="2981325"/>
            <a:ext cx="4648200" cy="1555750"/>
            <a:chOff x="1682021" y="2981325"/>
            <a:chExt cx="4648200" cy="1555750"/>
          </a:xfrm>
        </p:grpSpPr>
        <p:grpSp>
          <p:nvGrpSpPr>
            <p:cNvPr id="35861" name="Group 95"/>
            <p:cNvGrpSpPr/>
            <p:nvPr/>
          </p:nvGrpSpPr>
          <p:grpSpPr>
            <a:xfrm>
              <a:off x="1682021" y="2981325"/>
              <a:ext cx="4648200" cy="1555750"/>
              <a:chOff x="1707932" y="2993807"/>
              <a:chExt cx="4648200" cy="1555750"/>
            </a:xfrm>
          </p:grpSpPr>
          <p:sp>
            <p:nvSpPr>
              <p:cNvPr id="32" name="Line 46"/>
              <p:cNvSpPr>
                <a:spLocks noChangeShapeType="1"/>
              </p:cNvSpPr>
              <p:nvPr/>
            </p:nvSpPr>
            <p:spPr bwMode="auto">
              <a:xfrm>
                <a:off x="1707932" y="2993807"/>
                <a:ext cx="4648200" cy="1555750"/>
              </a:xfrm>
              <a:prstGeom prst="line">
                <a:avLst/>
              </a:prstGeom>
            </p:spPr>
            <p:style>
              <a:lnRef idx="2">
                <a:schemeClr val="accent3"/>
              </a:lnRef>
              <a:fillRef idx="0">
                <a:schemeClr val="accent3"/>
              </a:fillRef>
              <a:effectRef idx="1">
                <a:schemeClr val="accent3"/>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33" name="Line 47"/>
              <p:cNvSpPr>
                <a:spLocks noChangeShapeType="1"/>
              </p:cNvSpPr>
              <p:nvPr/>
            </p:nvSpPr>
            <p:spPr bwMode="auto">
              <a:xfrm>
                <a:off x="3123982" y="3460532"/>
                <a:ext cx="609600" cy="212725"/>
              </a:xfrm>
              <a:prstGeom prst="line">
                <a:avLst/>
              </a:prstGeom>
              <a:ln>
                <a:tailEnd type="arrow" w="med" len="med"/>
              </a:ln>
            </p:spPr>
            <p:style>
              <a:lnRef idx="2">
                <a:schemeClr val="accent3"/>
              </a:lnRef>
              <a:fillRef idx="0">
                <a:schemeClr val="accent3"/>
              </a:fillRef>
              <a:effectRef idx="1">
                <a:schemeClr val="accent3"/>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34" name="Line 47"/>
              <p:cNvSpPr>
                <a:spLocks noChangeShapeType="1"/>
              </p:cNvSpPr>
              <p:nvPr/>
            </p:nvSpPr>
            <p:spPr bwMode="auto">
              <a:xfrm>
                <a:off x="4495582" y="3930432"/>
                <a:ext cx="609600" cy="212725"/>
              </a:xfrm>
              <a:prstGeom prst="line">
                <a:avLst/>
              </a:prstGeom>
              <a:ln>
                <a:tailEnd type="arrow" w="med" len="med"/>
              </a:ln>
            </p:spPr>
            <p:style>
              <a:lnRef idx="2">
                <a:schemeClr val="accent3"/>
              </a:lnRef>
              <a:fillRef idx="0">
                <a:schemeClr val="accent3"/>
              </a:fillRef>
              <a:effectRef idx="1">
                <a:schemeClr val="accent3"/>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grpSp>
        <p:sp>
          <p:nvSpPr>
            <p:cNvPr id="36" name="Line 47"/>
            <p:cNvSpPr>
              <a:spLocks noChangeShapeType="1"/>
            </p:cNvSpPr>
            <p:nvPr/>
          </p:nvSpPr>
          <p:spPr bwMode="auto">
            <a:xfrm>
              <a:off x="3275871" y="3508375"/>
              <a:ext cx="609600" cy="212725"/>
            </a:xfrm>
            <a:prstGeom prst="line">
              <a:avLst/>
            </a:prstGeom>
            <a:ln>
              <a:tailEnd type="arrow" w="med" len="med"/>
            </a:ln>
          </p:spPr>
          <p:style>
            <a:lnRef idx="2">
              <a:schemeClr val="accent3"/>
            </a:lnRef>
            <a:fillRef idx="0">
              <a:schemeClr val="accent3"/>
            </a:fillRef>
            <a:effectRef idx="1">
              <a:schemeClr val="accent3"/>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7" name="Line 47"/>
            <p:cNvSpPr>
              <a:spLocks noChangeShapeType="1"/>
            </p:cNvSpPr>
            <p:nvPr/>
          </p:nvSpPr>
          <p:spPr bwMode="auto">
            <a:xfrm>
              <a:off x="4647471" y="3978275"/>
              <a:ext cx="609600" cy="212725"/>
            </a:xfrm>
            <a:prstGeom prst="line">
              <a:avLst/>
            </a:prstGeom>
            <a:ln>
              <a:tailEnd type="arrow" w="med" len="med"/>
            </a:ln>
          </p:spPr>
          <p:style>
            <a:lnRef idx="2">
              <a:schemeClr val="accent3"/>
            </a:lnRef>
            <a:fillRef idx="0">
              <a:schemeClr val="accent3"/>
            </a:fillRef>
            <a:effectRef idx="1">
              <a:schemeClr val="accent3"/>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39" name="Text Box 39"/>
          <p:cNvSpPr txBox="1"/>
          <p:nvPr/>
        </p:nvSpPr>
        <p:spPr>
          <a:xfrm>
            <a:off x="4564063" y="2620963"/>
            <a:ext cx="1295400" cy="369887"/>
          </a:xfrm>
          <a:prstGeom prst="rect">
            <a:avLst/>
          </a:prstGeom>
          <a:noFill/>
          <a:ln w="9525">
            <a:noFill/>
          </a:ln>
        </p:spPr>
        <p:txBody>
          <a:bodyPr>
            <a:spAutoFit/>
          </a:bodyPr>
          <a:p>
            <a:pPr eaLnBrk="1" hangingPunct="1">
              <a:spcBef>
                <a:spcPct val="50000"/>
              </a:spcBef>
            </a:pPr>
            <a:r>
              <a:rPr lang="en-US" altLang="en-US" dirty="0">
                <a:solidFill>
                  <a:srgbClr val="FF3300"/>
                </a:solidFill>
                <a:latin typeface="Times New Roman" panose="02020603050405020304" pitchFamily="18" charset="0"/>
                <a:cs typeface="Times New Roman" panose="02020603050405020304" pitchFamily="18" charset="0"/>
              </a:rPr>
              <a:t>I</a:t>
            </a:r>
            <a:endParaRPr lang="en-US" altLang="en-US" dirty="0">
              <a:solidFill>
                <a:srgbClr val="FF3300"/>
              </a:solidFill>
              <a:latin typeface="Times New Roman" panose="02020603050405020304" pitchFamily="18" charset="0"/>
              <a:ea typeface="Times New Roman" panose="02020603050405020304" pitchFamily="18"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strips(down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9"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strips(upLeft)">
                                      <p:cBhvr>
                                        <p:cTn id="22" dur="500"/>
                                        <p:tgtEl>
                                          <p:spTgt spid="26"/>
                                        </p:tgtEl>
                                      </p:cBhvr>
                                    </p:animEffect>
                                  </p:childTnLst>
                                </p:cTn>
                              </p:par>
                              <p:par>
                                <p:cTn id="23" presetID="18" presetClass="entr" presetSubtype="9"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strips(upLeft)">
                                      <p:cBhvr>
                                        <p:cTn id="25" dur="500"/>
                                        <p:tgtEl>
                                          <p:spTgt spid="27"/>
                                        </p:tgtEl>
                                      </p:cBhvr>
                                    </p:animEffect>
                                  </p:childTnLst>
                                </p:cTn>
                              </p:par>
                              <p:par>
                                <p:cTn id="26" presetID="18" presetClass="entr" presetSubtype="9"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strips(upLeft)">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6"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strips(downRight)">
                                      <p:cBhvr>
                                        <p:cTn id="33" dur="2000"/>
                                        <p:tgtEl>
                                          <p:spTgt spid="5"/>
                                        </p:tgtEl>
                                      </p:cBhvr>
                                    </p:animEffect>
                                  </p:childTnLst>
                                </p:cTn>
                              </p:par>
                            </p:childTnLst>
                          </p:cTn>
                        </p:par>
                        <p:par>
                          <p:cTn id="34" fill="hold">
                            <p:stCondLst>
                              <p:cond delay="2000"/>
                            </p:stCondLst>
                            <p:childTnLst>
                              <p:par>
                                <p:cTn id="35" presetID="18" presetClass="entr" presetSubtype="9"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strips(upLeft)">
                                      <p:cBhvr>
                                        <p:cTn id="37" dur="500"/>
                                        <p:tgtEl>
                                          <p:spTgt spid="39"/>
                                        </p:tgtEl>
                                      </p:cBhvr>
                                    </p:animEffect>
                                  </p:childTnLst>
                                </p:cTn>
                              </p:par>
                            </p:childTnLst>
                          </p:cTn>
                        </p:par>
                        <p:par>
                          <p:cTn id="38" fill="hold">
                            <p:stCondLst>
                              <p:cond delay="2500"/>
                            </p:stCondLst>
                            <p:childTnLst>
                              <p:par>
                                <p:cTn id="39" presetID="18" presetClass="entr" presetSubtype="6"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strips(downRight)">
                                      <p:cBhvr>
                                        <p:cTn id="41" dur="2000"/>
                                        <p:tgtEl>
                                          <p:spTgt spid="2"/>
                                        </p:tgtEl>
                                      </p:cBhvr>
                                    </p:animEffect>
                                  </p:childTnLst>
                                </p:cTn>
                              </p:par>
                            </p:childTnLst>
                          </p:cTn>
                        </p:par>
                        <p:par>
                          <p:cTn id="42" fill="hold">
                            <p:stCondLst>
                              <p:cond delay="4500"/>
                            </p:stCondLst>
                            <p:childTnLst>
                              <p:par>
                                <p:cTn id="43" presetID="18" presetClass="entr" presetSubtype="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strips(downRight)">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blinds(horizontal)">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blinds(horizontal)">
                                      <p:cBhvr>
                                        <p:cTn id="55" dur="500"/>
                                        <p:tgtEl>
                                          <p:spTgt spid="29"/>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blinds(horizontal)">
                                      <p:cBhvr>
                                        <p:cTn id="60" dur="500"/>
                                        <p:tgtEl>
                                          <p:spTgt spid="30"/>
                                        </p:tgtEl>
                                      </p:cBhvr>
                                    </p:animEffect>
                                  </p:childTnLst>
                                </p:cTn>
                              </p:par>
                            </p:childTnLst>
                          </p:cTn>
                        </p:par>
                      </p:childTnLst>
                    </p:cTn>
                  </p:par>
                  <p:par>
                    <p:cTn id="61" fill="hold">
                      <p:stCondLst>
                        <p:cond delay="indefinite"/>
                      </p:stCondLst>
                      <p:childTnLst>
                        <p:par>
                          <p:cTn id="62" fill="hold">
                            <p:stCondLst>
                              <p:cond delay="0"/>
                            </p:stCondLst>
                            <p:childTnLst>
                              <p:par>
                                <p:cTn id="63" presetID="18" presetClass="entr" presetSubtype="12" fill="hold"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strips(downLeft)">
                                      <p:cBhvr>
                                        <p:cTn id="6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6" grpId="0"/>
      <p:bldP spid="27" grpId="0"/>
      <p:bldP spid="28" grpId="0"/>
      <p:bldP spid="30" grpId="0"/>
      <p:bldP spid="3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97"/>
          <p:cNvGrpSpPr/>
          <p:nvPr/>
        </p:nvGrpSpPr>
        <p:grpSpPr>
          <a:xfrm>
            <a:off x="4565650" y="3032125"/>
            <a:ext cx="2901950" cy="2835275"/>
            <a:chOff x="4444782" y="2981107"/>
            <a:chExt cx="1758950" cy="1981200"/>
          </a:xfrm>
        </p:grpSpPr>
        <p:sp>
          <p:nvSpPr>
            <p:cNvPr id="3" name="Line 42"/>
            <p:cNvSpPr>
              <a:spLocks noChangeShapeType="1"/>
            </p:cNvSpPr>
            <p:nvPr/>
          </p:nvSpPr>
          <p:spPr bwMode="auto">
            <a:xfrm>
              <a:off x="4451518" y="2981107"/>
              <a:ext cx="1752214" cy="1981200"/>
            </a:xfrm>
            <a:prstGeom prst="line">
              <a:avLst/>
            </a:prstGeom>
          </p:spPr>
          <p:style>
            <a:lnRef idx="2">
              <a:schemeClr val="accent2"/>
            </a:lnRef>
            <a:fillRef idx="0">
              <a:schemeClr val="accent2"/>
            </a:fillRef>
            <a:effectRef idx="1">
              <a:schemeClr val="accent2"/>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 name="Line 45"/>
            <p:cNvSpPr>
              <a:spLocks noChangeShapeType="1"/>
            </p:cNvSpPr>
            <p:nvPr/>
          </p:nvSpPr>
          <p:spPr bwMode="auto">
            <a:xfrm>
              <a:off x="4444782" y="2981107"/>
              <a:ext cx="686068" cy="762086"/>
            </a:xfrm>
            <a:prstGeom prst="line">
              <a:avLst/>
            </a:prstGeom>
            <a:ln>
              <a:tailEnd type="arrow" w="med" len="med"/>
            </a:ln>
          </p:spPr>
          <p:style>
            <a:lnRef idx="2">
              <a:schemeClr val="accent2"/>
            </a:lnRef>
            <a:fillRef idx="0">
              <a:schemeClr val="accent2"/>
            </a:fillRef>
            <a:effectRef idx="1">
              <a:schemeClr val="accent2"/>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5" name="Group 96"/>
          <p:cNvGrpSpPr/>
          <p:nvPr/>
        </p:nvGrpSpPr>
        <p:grpSpPr>
          <a:xfrm>
            <a:off x="3108325" y="3001963"/>
            <a:ext cx="1462088" cy="9525"/>
            <a:chOff x="1682532" y="2981107"/>
            <a:chExt cx="2768600" cy="44924360"/>
          </a:xfrm>
        </p:grpSpPr>
        <p:sp>
          <p:nvSpPr>
            <p:cNvPr id="6" name="Line 41"/>
            <p:cNvSpPr>
              <a:spLocks noChangeShapeType="1"/>
            </p:cNvSpPr>
            <p:nvPr/>
          </p:nvSpPr>
          <p:spPr bwMode="auto">
            <a:xfrm>
              <a:off x="1682532" y="2981107"/>
              <a:ext cx="913848" cy="0"/>
            </a:xfrm>
            <a:prstGeom prst="line">
              <a:avLst/>
            </a:prstGeom>
            <a:ln>
              <a:tailEnd type="arrow" w="med" len="med"/>
            </a:ln>
          </p:spPr>
          <p:style>
            <a:lnRef idx="2">
              <a:schemeClr val="accent2"/>
            </a:lnRef>
            <a:fillRef idx="0">
              <a:schemeClr val="accent2"/>
            </a:fillRef>
            <a:effectRef idx="1">
              <a:schemeClr val="accent2"/>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Line 40"/>
            <p:cNvSpPr>
              <a:spLocks noChangeShapeType="1"/>
            </p:cNvSpPr>
            <p:nvPr/>
          </p:nvSpPr>
          <p:spPr bwMode="auto">
            <a:xfrm>
              <a:off x="1706581" y="47905467"/>
              <a:ext cx="2744551" cy="0"/>
            </a:xfrm>
            <a:prstGeom prst="line">
              <a:avLst/>
            </a:prstGeom>
          </p:spPr>
          <p:style>
            <a:lnRef idx="2">
              <a:schemeClr val="accent2"/>
            </a:lnRef>
            <a:fillRef idx="0">
              <a:schemeClr val="accent2"/>
            </a:fillRef>
            <a:effectRef idx="1">
              <a:schemeClr val="accent2"/>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8" name="Rectangle 7"/>
          <p:cNvSpPr/>
          <p:nvPr/>
        </p:nvSpPr>
        <p:spPr>
          <a:xfrm>
            <a:off x="137160" y="45720"/>
            <a:ext cx="8915400" cy="461665"/>
          </a:xfrm>
          <a:prstGeom prst="rect">
            <a:avLst/>
          </a:prstGeom>
        </p:spPr>
        <p:style>
          <a:lnRef idx="1">
            <a:schemeClr val="accent3"/>
          </a:lnRef>
          <a:fillRef idx="2">
            <a:schemeClr val="accent3"/>
          </a:fillRef>
          <a:effectRef idx="1">
            <a:schemeClr val="accent3"/>
          </a:effectRef>
          <a:fontRef idx="minor">
            <a:schemeClr val="dk1"/>
          </a:fontRef>
        </p:style>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rPr>
              <a:t>Bài 43: ẢNH CỦA MỘT VẬT TẠO BỞI THẤU KÍNH HỘI TỤ</a:t>
            </a:r>
            <a:endParaRPr kumimoji="0" lang="en-US" sz="2400" b="1" i="0" u="none" strike="noStrike" kern="1200" cap="none" spc="0" normalizeH="0" baseline="0" noProof="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endParaRPr>
          </a:p>
        </p:txBody>
      </p:sp>
      <p:sp>
        <p:nvSpPr>
          <p:cNvPr id="36869" name="Rectangle 77"/>
          <p:cNvSpPr/>
          <p:nvPr/>
        </p:nvSpPr>
        <p:spPr>
          <a:xfrm>
            <a:off x="152400" y="533400"/>
            <a:ext cx="7172325" cy="461963"/>
          </a:xfrm>
          <a:prstGeom prst="rect">
            <a:avLst/>
          </a:prstGeom>
          <a:noFill/>
          <a:ln w="9525">
            <a:noFill/>
          </a:ln>
        </p:spPr>
        <p:txBody>
          <a:bodyPr wrap="none">
            <a:spAutoFit/>
          </a:bodyPr>
          <a:p>
            <a:pPr algn="ctr" eaLnBrk="1" hangingPunct="1"/>
            <a:r>
              <a:rPr lang="en-US" altLang="en-US" sz="2400" b="1" dirty="0">
                <a:solidFill>
                  <a:srgbClr val="FF0000"/>
                </a:solidFill>
                <a:latin typeface="Times New Roman" panose="02020603050405020304" pitchFamily="18" charset="0"/>
                <a:cs typeface="Times New Roman" panose="02020603050405020304" pitchFamily="18" charset="0"/>
              </a:rPr>
              <a:t>I. Đặc điểm ảnh của một vật tạo bởi thấu kính hội tụ:</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sp>
        <p:nvSpPr>
          <p:cNvPr id="36870" name="Rectangle 77"/>
          <p:cNvSpPr/>
          <p:nvPr/>
        </p:nvSpPr>
        <p:spPr>
          <a:xfrm>
            <a:off x="44450" y="1219200"/>
            <a:ext cx="7534275" cy="461963"/>
          </a:xfrm>
          <a:prstGeom prst="rect">
            <a:avLst/>
          </a:prstGeom>
          <a:noFill/>
          <a:ln w="9525">
            <a:noFill/>
          </a:ln>
        </p:spPr>
        <p:txBody>
          <a:bodyPr wrap="none">
            <a:spAutoFit/>
          </a:bodyPr>
          <a:p>
            <a:pPr marL="457200" indent="-457200" algn="ctr" eaLnBrk="1" hangingPunct="1">
              <a:buFont typeface="Calibri" panose="020F0502020204030204" pitchFamily="34" charset="0"/>
              <a:buAutoNum type="arabicPeriod"/>
            </a:pPr>
            <a:r>
              <a:rPr lang="en-US" altLang="en-US" sz="2400" u="sng" dirty="0">
                <a:solidFill>
                  <a:srgbClr val="0000FF"/>
                </a:solidFill>
                <a:latin typeface="Times New Roman" panose="02020603050405020304" pitchFamily="18" charset="0"/>
                <a:cs typeface="Times New Roman" panose="02020603050405020304" pitchFamily="18" charset="0"/>
              </a:rPr>
              <a:t>Dựng ảnh của một điểm sáng S tạo bởi thấu kính hội tụ:</a:t>
            </a:r>
            <a:endParaRPr lang="en-US" altLang="en-US" sz="2400" u="sng" dirty="0">
              <a:solidFill>
                <a:srgbClr val="0000FF"/>
              </a:solidFill>
              <a:latin typeface="Times New Roman" panose="02020603050405020304" pitchFamily="18" charset="0"/>
              <a:ea typeface="Times New Roman" panose="02020603050405020304" pitchFamily="18" charset="0"/>
            </a:endParaRPr>
          </a:p>
        </p:txBody>
      </p:sp>
      <p:sp>
        <p:nvSpPr>
          <p:cNvPr id="36871" name="Text Box 10"/>
          <p:cNvSpPr txBox="1"/>
          <p:nvPr/>
        </p:nvSpPr>
        <p:spPr>
          <a:xfrm>
            <a:off x="762000" y="887413"/>
            <a:ext cx="5029200" cy="457200"/>
          </a:xfrm>
          <a:prstGeom prst="rect">
            <a:avLst/>
          </a:prstGeom>
          <a:noFill/>
          <a:ln w="9525">
            <a:noFill/>
          </a:ln>
        </p:spPr>
        <p:txBody>
          <a:bodyPr>
            <a:spAutoFit/>
          </a:bodyPr>
          <a:p>
            <a:pPr algn="ctr" eaLnBrk="1" hangingPunct="1">
              <a:spcBef>
                <a:spcPct val="50000"/>
              </a:spcBef>
            </a:pPr>
            <a:endParaRPr lang="en-US" altLang="en-US" dirty="0">
              <a:latin typeface="Arial" panose="020B0604020202020204" pitchFamily="34" charset="0"/>
            </a:endParaRPr>
          </a:p>
        </p:txBody>
      </p:sp>
      <p:sp>
        <p:nvSpPr>
          <p:cNvPr id="12" name="Rectangle 11"/>
          <p:cNvSpPr/>
          <p:nvPr/>
        </p:nvSpPr>
        <p:spPr>
          <a:xfrm>
            <a:off x="228600" y="5867400"/>
            <a:ext cx="8686800" cy="830263"/>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buNone/>
            </a:pPr>
            <a:r>
              <a:rPr sz="24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r>
              <a:rPr sz="2400" b="1" dirty="0">
                <a:solidFill>
                  <a:srgbClr val="FF0066"/>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x-none" sz="2400" dirty="0">
                <a:solidFill>
                  <a:srgbClr val="C00000"/>
                </a:solidFill>
                <a:latin typeface="Times New Roman" panose="02020603050405020304" pitchFamily="18" charset="0"/>
                <a:cs typeface="Times New Roman" panose="02020603050405020304" pitchFamily="18" charset="0"/>
              </a:rPr>
              <a:t>Dựng ảnh B</a:t>
            </a:r>
            <a:r>
              <a:rPr lang="vi-VN" altLang="x-none" sz="2400" baseline="30000" dirty="0">
                <a:solidFill>
                  <a:srgbClr val="C00000"/>
                </a:solidFill>
                <a:latin typeface="Times New Roman" panose="02020603050405020304" pitchFamily="18" charset="0"/>
                <a:cs typeface="Times New Roman" panose="02020603050405020304" pitchFamily="18" charset="0"/>
              </a:rPr>
              <a:t>/</a:t>
            </a:r>
            <a:r>
              <a:rPr lang="vi-VN" altLang="x-none" sz="2400" dirty="0">
                <a:solidFill>
                  <a:srgbClr val="C00000"/>
                </a:solidFill>
                <a:latin typeface="Times New Roman" panose="02020603050405020304" pitchFamily="18" charset="0"/>
                <a:cs typeface="Times New Roman" panose="02020603050405020304" pitchFamily="18" charset="0"/>
              </a:rPr>
              <a:t>  của B rồi hạ đường vuông góc với trục chính tại A</a:t>
            </a:r>
            <a:r>
              <a:rPr lang="vi-VN" altLang="x-none" sz="2400" baseline="30000" dirty="0">
                <a:solidFill>
                  <a:srgbClr val="C00000"/>
                </a:solidFill>
                <a:latin typeface="Times New Roman" panose="02020603050405020304" pitchFamily="18" charset="0"/>
                <a:cs typeface="Times New Roman" panose="02020603050405020304" pitchFamily="18" charset="0"/>
              </a:rPr>
              <a:t>/</a:t>
            </a:r>
            <a:r>
              <a:rPr lang="vi-VN" altLang="x-none" sz="2400" dirty="0">
                <a:solidFill>
                  <a:srgbClr val="C00000"/>
                </a:solidFill>
                <a:latin typeface="Times New Roman" panose="02020603050405020304" pitchFamily="18" charset="0"/>
                <a:cs typeface="Times New Roman" panose="02020603050405020304" pitchFamily="18" charset="0"/>
              </a:rPr>
              <a:t> , A </a:t>
            </a:r>
            <a:r>
              <a:rPr lang="vi-VN" altLang="x-none" sz="2400" baseline="30000" dirty="0">
                <a:solidFill>
                  <a:srgbClr val="C00000"/>
                </a:solidFill>
                <a:latin typeface="Times New Roman" panose="02020603050405020304" pitchFamily="18" charset="0"/>
                <a:cs typeface="Times New Roman" panose="02020603050405020304" pitchFamily="18" charset="0"/>
              </a:rPr>
              <a:t>/</a:t>
            </a:r>
            <a:r>
              <a:rPr lang="vi-VN" altLang="x-none" sz="2400" dirty="0">
                <a:solidFill>
                  <a:srgbClr val="C00000"/>
                </a:solidFill>
                <a:latin typeface="Times New Roman" panose="02020603050405020304" pitchFamily="18" charset="0"/>
                <a:cs typeface="Times New Roman" panose="02020603050405020304" pitchFamily="18" charset="0"/>
              </a:rPr>
              <a:t>B</a:t>
            </a:r>
            <a:r>
              <a:rPr lang="vi-VN" altLang="x-none" sz="2400" baseline="30000" dirty="0">
                <a:solidFill>
                  <a:srgbClr val="C00000"/>
                </a:solidFill>
                <a:latin typeface="Times New Roman" panose="02020603050405020304" pitchFamily="18" charset="0"/>
                <a:cs typeface="Times New Roman" panose="02020603050405020304" pitchFamily="18" charset="0"/>
              </a:rPr>
              <a:t>/</a:t>
            </a:r>
            <a:r>
              <a:rPr lang="vi-VN" altLang="x-none" sz="2400" dirty="0">
                <a:solidFill>
                  <a:srgbClr val="C00000"/>
                </a:solidFill>
                <a:latin typeface="Times New Roman" panose="02020603050405020304" pitchFamily="18" charset="0"/>
                <a:cs typeface="Times New Roman" panose="02020603050405020304" pitchFamily="18" charset="0"/>
              </a:rPr>
              <a:t> l</a:t>
            </a:r>
            <a:r>
              <a:rPr lang="vi-VN" altLang="x-none" sz="2400" dirty="0">
                <a:solidFill>
                  <a:srgbClr val="C00000"/>
                </a:solidFill>
                <a:latin typeface="Times New Roman" panose="02020603050405020304" pitchFamily="18" charset="0"/>
                <a:ea typeface="Times New Roman" panose="02020603050405020304" pitchFamily="18" charset="0"/>
              </a:rPr>
              <a:t>à</a:t>
            </a:r>
            <a:r>
              <a:rPr sz="2400" dirty="0">
                <a:solidFill>
                  <a:srgbClr val="C00000"/>
                </a:solidFill>
                <a:latin typeface="Times New Roman" panose="02020603050405020304" pitchFamily="18" charset="0"/>
                <a:cs typeface="Times New Roman" panose="02020603050405020304" pitchFamily="18" charset="0"/>
              </a:rPr>
              <a:t> ảnh thật, ngược chiều v</a:t>
            </a:r>
            <a:r>
              <a:rPr sz="2400" dirty="0">
                <a:solidFill>
                  <a:srgbClr val="C00000"/>
                </a:solidFill>
                <a:latin typeface="Times New Roman" panose="02020603050405020304" pitchFamily="18" charset="0"/>
                <a:ea typeface="Times New Roman" panose="02020603050405020304" pitchFamily="18" charset="0"/>
              </a:rPr>
              <a:t>à</a:t>
            </a:r>
            <a:r>
              <a:rPr sz="2400" dirty="0">
                <a:solidFill>
                  <a:srgbClr val="C00000"/>
                </a:solidFill>
                <a:latin typeface="Times New Roman" panose="02020603050405020304" pitchFamily="18" charset="0"/>
                <a:cs typeface="Times New Roman" panose="02020603050405020304" pitchFamily="18" charset="0"/>
              </a:rPr>
              <a:t> lớn hơn vật.</a:t>
            </a:r>
            <a:endParaRPr lang="vi-VN" altLang="x-none" sz="2400" dirty="0">
              <a:solidFill>
                <a:srgbClr val="C00000"/>
              </a:solidFill>
              <a:latin typeface="Times New Roman" panose="02020603050405020304" pitchFamily="18" charset="0"/>
              <a:ea typeface="Times New Roman" panose="02020603050405020304" pitchFamily="18" charset="0"/>
            </a:endParaRPr>
          </a:p>
        </p:txBody>
      </p:sp>
      <p:sp>
        <p:nvSpPr>
          <p:cNvPr id="36873" name="Rectangle 77"/>
          <p:cNvSpPr/>
          <p:nvPr/>
        </p:nvSpPr>
        <p:spPr>
          <a:xfrm>
            <a:off x="152400" y="914400"/>
            <a:ext cx="2698750" cy="461963"/>
          </a:xfrm>
          <a:prstGeom prst="rect">
            <a:avLst/>
          </a:prstGeom>
          <a:noFill/>
          <a:ln w="9525">
            <a:noFill/>
          </a:ln>
        </p:spPr>
        <p:txBody>
          <a:bodyPr wrap="none">
            <a:spAutoFit/>
          </a:bodyPr>
          <a:p>
            <a:pPr algn="ctr" eaLnBrk="1" hangingPunct="1"/>
            <a:r>
              <a:rPr lang="en-US" altLang="en-US" sz="2400" b="1" dirty="0">
                <a:solidFill>
                  <a:srgbClr val="FF0000"/>
                </a:solidFill>
                <a:latin typeface="Times New Roman" panose="02020603050405020304" pitchFamily="18" charset="0"/>
                <a:cs typeface="Times New Roman" panose="02020603050405020304" pitchFamily="18" charset="0"/>
              </a:rPr>
              <a:t>II. Cách dựng ảnh:</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sp>
        <p:nvSpPr>
          <p:cNvPr id="14" name="Rectangle 77"/>
          <p:cNvSpPr/>
          <p:nvPr/>
        </p:nvSpPr>
        <p:spPr>
          <a:xfrm>
            <a:off x="53975" y="1676400"/>
            <a:ext cx="7534275" cy="461963"/>
          </a:xfrm>
          <a:prstGeom prst="rect">
            <a:avLst/>
          </a:prstGeom>
          <a:noFill/>
          <a:ln w="9525">
            <a:noFill/>
          </a:ln>
        </p:spPr>
        <p:txBody>
          <a:bodyPr wrap="none">
            <a:spAutoFit/>
          </a:bodyPr>
          <a:p>
            <a:pPr marL="457200" indent="-457200" algn="ctr" eaLnBrk="1" hangingPunct="1">
              <a:buFont typeface="Calibri" panose="020F0502020204030204" pitchFamily="34" charset="0"/>
              <a:buAutoNum type="arabicPeriod" startAt="2"/>
            </a:pPr>
            <a:r>
              <a:rPr lang="en-US" altLang="en-US" sz="2400" u="sng" dirty="0">
                <a:solidFill>
                  <a:srgbClr val="0000FF"/>
                </a:solidFill>
                <a:latin typeface="Times New Roman" panose="02020603050405020304" pitchFamily="18" charset="0"/>
                <a:cs typeface="Times New Roman" panose="02020603050405020304" pitchFamily="18" charset="0"/>
              </a:rPr>
              <a:t>Dựng ảnh của một vật sáng AB tạo bởi thấu kính hội tụ:</a:t>
            </a:r>
            <a:endParaRPr lang="en-US" altLang="en-US" sz="2400" u="sng" dirty="0">
              <a:solidFill>
                <a:srgbClr val="0000FF"/>
              </a:solidFill>
              <a:latin typeface="Times New Roman" panose="02020603050405020304" pitchFamily="18" charset="0"/>
              <a:ea typeface="Times New Roman" panose="02020603050405020304" pitchFamily="18" charset="0"/>
            </a:endParaRPr>
          </a:p>
        </p:txBody>
      </p:sp>
      <p:sp>
        <p:nvSpPr>
          <p:cNvPr id="15" name="TextBox 80"/>
          <p:cNvSpPr txBox="1"/>
          <p:nvPr/>
        </p:nvSpPr>
        <p:spPr>
          <a:xfrm>
            <a:off x="228600" y="2052638"/>
            <a:ext cx="8686800" cy="461962"/>
          </a:xfrm>
          <a:prstGeom prst="rect">
            <a:avLst/>
          </a:prstGeom>
          <a:noFill/>
          <a:ln w="9525">
            <a:noFill/>
          </a:ln>
        </p:spPr>
        <p:txBody>
          <a:bodyPr>
            <a:spAutoFit/>
          </a:bodyPr>
          <a:p>
            <a:pPr algn="just" eaLnBrk="1" hangingPunct="1"/>
            <a:r>
              <a:rPr lang="en-US" altLang="en-US" sz="2400" i="1" dirty="0">
                <a:solidFill>
                  <a:srgbClr val="C00000"/>
                </a:solidFill>
                <a:latin typeface="Times New Roman" panose="02020603050405020304" pitchFamily="18" charset="0"/>
                <a:cs typeface="Times New Roman" panose="02020603050405020304" pitchFamily="18" charset="0"/>
              </a:rPr>
              <a:t>b) </a:t>
            </a:r>
            <a:r>
              <a:rPr lang="en-US" altLang="en-US" sz="2400" i="1" u="sng" dirty="0">
                <a:solidFill>
                  <a:srgbClr val="C00000"/>
                </a:solidFill>
                <a:latin typeface="Times New Roman" panose="02020603050405020304" pitchFamily="18" charset="0"/>
                <a:cs typeface="Times New Roman" panose="02020603050405020304" pitchFamily="18" charset="0"/>
              </a:rPr>
              <a:t>Trường hợp 2:</a:t>
            </a:r>
            <a:r>
              <a:rPr lang="en-US" altLang="en-US" sz="2400" i="1" dirty="0">
                <a:solidFill>
                  <a:srgbClr val="C00000"/>
                </a:solidFill>
                <a:latin typeface="Times New Roman" panose="02020603050405020304" pitchFamily="18" charset="0"/>
                <a:cs typeface="Times New Roman" panose="02020603050405020304" pitchFamily="18" charset="0"/>
              </a:rPr>
              <a:t> </a:t>
            </a:r>
            <a:r>
              <a:rPr lang="en-US" altLang="en-US" sz="2400" dirty="0">
                <a:solidFill>
                  <a:srgbClr val="0000FF"/>
                </a:solidFill>
                <a:latin typeface="Times New Roman" panose="02020603050405020304" pitchFamily="18" charset="0"/>
                <a:cs typeface="Times New Roman" panose="02020603050405020304" pitchFamily="18" charset="0"/>
              </a:rPr>
              <a:t>Vật đặt ngo</a:t>
            </a:r>
            <a:r>
              <a:rPr lang="en-US" altLang="en-US" sz="2400" dirty="0">
                <a:solidFill>
                  <a:srgbClr val="0000FF"/>
                </a:solidFill>
                <a:latin typeface="Times New Roman" panose="02020603050405020304" pitchFamily="18" charset="0"/>
                <a:ea typeface="Times New Roman" panose="02020603050405020304" pitchFamily="18" charset="0"/>
              </a:rPr>
              <a:t>à</a:t>
            </a:r>
            <a:r>
              <a:rPr lang="en-US" altLang="en-US" sz="2400" dirty="0">
                <a:solidFill>
                  <a:srgbClr val="0000FF"/>
                </a:solidFill>
                <a:latin typeface="Times New Roman" panose="02020603050405020304" pitchFamily="18" charset="0"/>
                <a:cs typeface="Times New Roman" panose="02020603050405020304" pitchFamily="18" charset="0"/>
              </a:rPr>
              <a:t>i khoảng tiêu cự (f &lt; d &lt; 2f)</a:t>
            </a:r>
            <a:endParaRPr lang="en-US" altLang="en-US" sz="2400" u="sng" dirty="0">
              <a:solidFill>
                <a:srgbClr val="C00000"/>
              </a:solidFill>
              <a:latin typeface="Times New Roman" panose="02020603050405020304" pitchFamily="18" charset="0"/>
              <a:ea typeface="Times New Roman" panose="02020603050405020304" pitchFamily="18" charset="0"/>
            </a:endParaRPr>
          </a:p>
        </p:txBody>
      </p:sp>
      <p:grpSp>
        <p:nvGrpSpPr>
          <p:cNvPr id="9" name="Group 99"/>
          <p:cNvGrpSpPr/>
          <p:nvPr/>
        </p:nvGrpSpPr>
        <p:grpSpPr>
          <a:xfrm>
            <a:off x="1295400" y="2546350"/>
            <a:ext cx="6934200" cy="2667000"/>
            <a:chOff x="1174532" y="2545608"/>
            <a:chExt cx="6934200" cy="2667524"/>
          </a:xfrm>
        </p:grpSpPr>
        <p:sp>
          <p:nvSpPr>
            <p:cNvPr id="36891" name="Text Box 31"/>
            <p:cNvSpPr txBox="1"/>
            <p:nvPr/>
          </p:nvSpPr>
          <p:spPr>
            <a:xfrm>
              <a:off x="3438307" y="3720882"/>
              <a:ext cx="1219200" cy="396875"/>
            </a:xfrm>
            <a:prstGeom prst="rect">
              <a:avLst/>
            </a:prstGeom>
            <a:noFill/>
            <a:ln w="9525">
              <a:noFill/>
            </a:ln>
          </p:spPr>
          <p:txBody>
            <a:bodyPr>
              <a:spAutoFit/>
            </a:bodyPr>
            <a:p>
              <a:pPr eaLnBrk="1" hangingPunct="1">
                <a:spcBef>
                  <a:spcPct val="50000"/>
                </a:spcBef>
              </a:pPr>
              <a:r>
                <a:rPr lang="en-US" altLang="en-US" sz="2000" dirty="0">
                  <a:latin typeface="Times New Roman" panose="02020603050405020304" pitchFamily="18" charset="0"/>
                  <a:cs typeface="Times New Roman" panose="02020603050405020304" pitchFamily="18" charset="0"/>
                  <a:sym typeface="Wingdings" panose="05000000000000000000" pitchFamily="2" charset="2"/>
                </a:rPr>
                <a:t></a:t>
              </a:r>
              <a:endParaRPr lang="en-US" altLang="en-US" sz="2000" dirty="0">
                <a:latin typeface="Times New Roman" panose="02020603050405020304" pitchFamily="18" charset="0"/>
                <a:ea typeface="Times New Roman" panose="02020603050405020304" pitchFamily="18" charset="0"/>
                <a:sym typeface="Wingdings" panose="05000000000000000000" pitchFamily="2" charset="2"/>
              </a:endParaRPr>
            </a:p>
          </p:txBody>
        </p:sp>
        <p:sp>
          <p:nvSpPr>
            <p:cNvPr id="36892" name="Text Box 32"/>
            <p:cNvSpPr txBox="1"/>
            <p:nvPr/>
          </p:nvSpPr>
          <p:spPr>
            <a:xfrm>
              <a:off x="5136932" y="3720882"/>
              <a:ext cx="1219200" cy="396875"/>
            </a:xfrm>
            <a:prstGeom prst="rect">
              <a:avLst/>
            </a:prstGeom>
            <a:noFill/>
            <a:ln w="9525">
              <a:noFill/>
            </a:ln>
          </p:spPr>
          <p:txBody>
            <a:bodyPr>
              <a:spAutoFit/>
            </a:bodyPr>
            <a:p>
              <a:pPr eaLnBrk="1" hangingPunct="1">
                <a:spcBef>
                  <a:spcPct val="50000"/>
                </a:spcBef>
              </a:pPr>
              <a:r>
                <a:rPr lang="en-US" altLang="en-US" sz="2000" dirty="0">
                  <a:latin typeface="Times New Roman" panose="02020603050405020304" pitchFamily="18" charset="0"/>
                  <a:cs typeface="Times New Roman" panose="02020603050405020304" pitchFamily="18" charset="0"/>
                  <a:sym typeface="Wingdings" panose="05000000000000000000" pitchFamily="2" charset="2"/>
                </a:rPr>
                <a:t></a:t>
              </a:r>
              <a:endParaRPr lang="en-US" altLang="en-US" sz="2000" dirty="0">
                <a:latin typeface="Times New Roman" panose="02020603050405020304" pitchFamily="18" charset="0"/>
                <a:ea typeface="Times New Roman" panose="02020603050405020304" pitchFamily="18" charset="0"/>
                <a:sym typeface="Wingdings" panose="05000000000000000000" pitchFamily="2" charset="2"/>
              </a:endParaRPr>
            </a:p>
          </p:txBody>
        </p:sp>
        <p:grpSp>
          <p:nvGrpSpPr>
            <p:cNvPr id="36893" name="Group 98"/>
            <p:cNvGrpSpPr/>
            <p:nvPr/>
          </p:nvGrpSpPr>
          <p:grpSpPr>
            <a:xfrm>
              <a:off x="1174532" y="2545608"/>
              <a:ext cx="6934200" cy="2667524"/>
              <a:chOff x="1174532" y="4101140"/>
              <a:chExt cx="6934200" cy="2667524"/>
            </a:xfrm>
          </p:grpSpPr>
          <p:grpSp>
            <p:nvGrpSpPr>
              <p:cNvPr id="36894" name="Group 93"/>
              <p:cNvGrpSpPr/>
              <p:nvPr/>
            </p:nvGrpSpPr>
            <p:grpSpPr>
              <a:xfrm>
                <a:off x="1174532" y="4101140"/>
                <a:ext cx="6934200" cy="2667524"/>
                <a:chOff x="1174532" y="4101140"/>
                <a:chExt cx="6934200" cy="2667524"/>
              </a:xfrm>
            </p:grpSpPr>
            <p:sp>
              <p:nvSpPr>
                <p:cNvPr id="22" name="Line 29"/>
                <p:cNvSpPr>
                  <a:spLocks noChangeShapeType="1"/>
                </p:cNvSpPr>
                <p:nvPr/>
              </p:nvSpPr>
              <p:spPr bwMode="auto">
                <a:xfrm>
                  <a:off x="1174532" y="5485712"/>
                  <a:ext cx="6934200" cy="0"/>
                </a:xfrm>
                <a:prstGeom prst="line">
                  <a:avLst/>
                </a:prstGeom>
              </p:spPr>
              <p:style>
                <a:lnRef idx="2">
                  <a:schemeClr val="dk1"/>
                </a:lnRef>
                <a:fillRef idx="0">
                  <a:schemeClr val="dk1"/>
                </a:fillRef>
                <a:effectRef idx="1">
                  <a:schemeClr val="dk1"/>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23" name="Line 30"/>
                <p:cNvSpPr>
                  <a:spLocks noChangeShapeType="1"/>
                </p:cNvSpPr>
                <p:nvPr/>
              </p:nvSpPr>
              <p:spPr bwMode="auto">
                <a:xfrm>
                  <a:off x="4451132" y="4101140"/>
                  <a:ext cx="0" cy="2667524"/>
                </a:xfrm>
                <a:prstGeom prst="line">
                  <a:avLst/>
                </a:prstGeom>
                <a:ln>
                  <a:headEnd type="stealth" w="lg" len="lg"/>
                  <a:tailEnd type="stealth" w="lg" len="lg"/>
                </a:ln>
              </p:spPr>
              <p:style>
                <a:lnRef idx="2">
                  <a:schemeClr val="dk1"/>
                </a:lnRef>
                <a:fillRef idx="0">
                  <a:schemeClr val="dk1"/>
                </a:fillRef>
                <a:effectRef idx="1">
                  <a:schemeClr val="dk1"/>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36898" name="Text Box 33"/>
                <p:cNvSpPr txBox="1"/>
                <p:nvPr/>
              </p:nvSpPr>
              <p:spPr>
                <a:xfrm>
                  <a:off x="3247807" y="5463739"/>
                  <a:ext cx="1219200" cy="369305"/>
                </a:xfrm>
                <a:prstGeom prst="rect">
                  <a:avLst/>
                </a:prstGeom>
                <a:noFill/>
                <a:ln w="9525">
                  <a:noFill/>
                </a:ln>
              </p:spPr>
              <p:txBody>
                <a:bodyPr>
                  <a:spAutoFit/>
                </a:bodyPr>
                <a:p>
                  <a:pPr eaLnBrk="1" hangingPunct="1">
                    <a:spcBef>
                      <a:spcPct val="50000"/>
                    </a:spcBef>
                  </a:pPr>
                  <a:r>
                    <a:rPr lang="en-US" altLang="en-US" dirty="0">
                      <a:latin typeface="Times New Roman" panose="02020603050405020304" pitchFamily="18" charset="0"/>
                      <a:cs typeface="Times New Roman" panose="02020603050405020304" pitchFamily="18" charset="0"/>
                      <a:sym typeface="Wingdings" panose="05000000000000000000" pitchFamily="2" charset="2"/>
                    </a:rPr>
                    <a:t>F</a:t>
                  </a:r>
                  <a:endParaRPr lang="en-US" altLang="en-US" dirty="0">
                    <a:latin typeface="Times New Roman" panose="02020603050405020304" pitchFamily="18" charset="0"/>
                    <a:ea typeface="Times New Roman" panose="02020603050405020304" pitchFamily="18" charset="0"/>
                    <a:sym typeface="Wingdings" panose="05000000000000000000" pitchFamily="2" charset="2"/>
                  </a:endParaRPr>
                </a:p>
              </p:txBody>
            </p:sp>
            <p:sp>
              <p:nvSpPr>
                <p:cNvPr id="36899" name="Text Box 34"/>
                <p:cNvSpPr txBox="1"/>
                <p:nvPr/>
              </p:nvSpPr>
              <p:spPr>
                <a:xfrm>
                  <a:off x="5287404" y="5116407"/>
                  <a:ext cx="1219200" cy="369305"/>
                </a:xfrm>
                <a:prstGeom prst="rect">
                  <a:avLst/>
                </a:prstGeom>
                <a:noFill/>
                <a:ln w="9525">
                  <a:noFill/>
                </a:ln>
              </p:spPr>
              <p:txBody>
                <a:bodyPr>
                  <a:spAutoFit/>
                </a:bodyPr>
                <a:p>
                  <a:pPr eaLnBrk="1" hangingPunct="1">
                    <a:spcBef>
                      <a:spcPct val="50000"/>
                    </a:spcBef>
                  </a:pPr>
                  <a:r>
                    <a:rPr lang="en-US" altLang="en-US" dirty="0">
                      <a:latin typeface="Times New Roman" panose="02020603050405020304" pitchFamily="18" charset="0"/>
                      <a:cs typeface="Times New Roman" panose="02020603050405020304" pitchFamily="18" charset="0"/>
                      <a:sym typeface="Wingdings" panose="05000000000000000000" pitchFamily="2" charset="2"/>
                    </a:rPr>
                    <a:t>F</a:t>
                  </a:r>
                  <a:r>
                    <a:rPr lang="en-US" altLang="en-US" baseline="30000" dirty="0">
                      <a:latin typeface="Times New Roman" panose="02020603050405020304" pitchFamily="18" charset="0"/>
                      <a:cs typeface="Times New Roman" panose="02020603050405020304" pitchFamily="18" charset="0"/>
                      <a:sym typeface="Wingdings" panose="05000000000000000000" pitchFamily="2" charset="2"/>
                    </a:rPr>
                    <a:t>/</a:t>
                  </a:r>
                  <a:endParaRPr lang="en-US" altLang="en-US" dirty="0">
                    <a:latin typeface="Times New Roman" panose="02020603050405020304" pitchFamily="18" charset="0"/>
                    <a:ea typeface="Times New Roman" panose="02020603050405020304" pitchFamily="18" charset="0"/>
                    <a:sym typeface="Wingdings" panose="05000000000000000000" pitchFamily="2" charset="2"/>
                  </a:endParaRPr>
                </a:p>
              </p:txBody>
            </p:sp>
          </p:grpSp>
          <p:sp>
            <p:nvSpPr>
              <p:cNvPr id="36895" name="Text Box 35"/>
              <p:cNvSpPr txBox="1"/>
              <p:nvPr/>
            </p:nvSpPr>
            <p:spPr>
              <a:xfrm>
                <a:off x="3992579" y="5501418"/>
                <a:ext cx="1219200" cy="369305"/>
              </a:xfrm>
              <a:prstGeom prst="rect">
                <a:avLst/>
              </a:prstGeom>
              <a:noFill/>
              <a:ln w="9525">
                <a:noFill/>
              </a:ln>
            </p:spPr>
            <p:txBody>
              <a:bodyPr>
                <a:spAutoFit/>
              </a:bodyPr>
              <a:p>
                <a:pPr eaLnBrk="1" hangingPunct="1">
                  <a:spcBef>
                    <a:spcPct val="50000"/>
                  </a:spcBef>
                </a:pPr>
                <a:r>
                  <a:rPr lang="en-US" altLang="en-US" dirty="0">
                    <a:latin typeface="Times New Roman" panose="02020603050405020304" pitchFamily="18" charset="0"/>
                    <a:cs typeface="Times New Roman" panose="02020603050405020304" pitchFamily="18" charset="0"/>
                    <a:sym typeface="Wingdings" panose="05000000000000000000" pitchFamily="2" charset="2"/>
                  </a:rPr>
                  <a:t>O</a:t>
                </a:r>
                <a:endParaRPr lang="en-US" altLang="en-US" dirty="0">
                  <a:latin typeface="Times New Roman" panose="02020603050405020304" pitchFamily="18" charset="0"/>
                  <a:ea typeface="Times New Roman" panose="02020603050405020304" pitchFamily="18" charset="0"/>
                  <a:sym typeface="Wingdings" panose="05000000000000000000" pitchFamily="2" charset="2"/>
                </a:endParaRPr>
              </a:p>
            </p:txBody>
          </p:sp>
        </p:grpSp>
      </p:grpSp>
      <p:sp>
        <p:nvSpPr>
          <p:cNvPr id="26" name="Text Box 38"/>
          <p:cNvSpPr txBox="1"/>
          <p:nvPr/>
        </p:nvSpPr>
        <p:spPr>
          <a:xfrm>
            <a:off x="2908300" y="3968750"/>
            <a:ext cx="1295400" cy="369888"/>
          </a:xfrm>
          <a:prstGeom prst="rect">
            <a:avLst/>
          </a:prstGeom>
          <a:noFill/>
          <a:ln w="9525">
            <a:noFill/>
          </a:ln>
        </p:spPr>
        <p:txBody>
          <a:bodyPr>
            <a:spAutoFit/>
          </a:bodyPr>
          <a:p>
            <a:pPr eaLnBrk="1" hangingPunct="1">
              <a:spcBef>
                <a:spcPct val="50000"/>
              </a:spcBef>
            </a:pPr>
            <a:r>
              <a:rPr lang="en-US" altLang="en-US" dirty="0">
                <a:solidFill>
                  <a:srgbClr val="FF3300"/>
                </a:solidFill>
                <a:latin typeface="Times New Roman" panose="02020603050405020304" pitchFamily="18" charset="0"/>
                <a:cs typeface="Times New Roman" panose="02020603050405020304" pitchFamily="18" charset="0"/>
              </a:rPr>
              <a:t>A</a:t>
            </a:r>
            <a:endParaRPr lang="en-US" altLang="en-US" dirty="0">
              <a:solidFill>
                <a:srgbClr val="FF3300"/>
              </a:solidFill>
              <a:latin typeface="Times New Roman" panose="02020603050405020304" pitchFamily="18" charset="0"/>
              <a:ea typeface="Times New Roman" panose="02020603050405020304" pitchFamily="18" charset="0"/>
            </a:endParaRPr>
          </a:p>
        </p:txBody>
      </p:sp>
      <p:sp>
        <p:nvSpPr>
          <p:cNvPr id="27" name="Text Box 39"/>
          <p:cNvSpPr txBox="1"/>
          <p:nvPr/>
        </p:nvSpPr>
        <p:spPr>
          <a:xfrm>
            <a:off x="2728913" y="2790825"/>
            <a:ext cx="1295400" cy="369888"/>
          </a:xfrm>
          <a:prstGeom prst="rect">
            <a:avLst/>
          </a:prstGeom>
          <a:noFill/>
          <a:ln w="9525">
            <a:noFill/>
          </a:ln>
        </p:spPr>
        <p:txBody>
          <a:bodyPr>
            <a:spAutoFit/>
          </a:bodyPr>
          <a:p>
            <a:pPr eaLnBrk="1" hangingPunct="1">
              <a:spcBef>
                <a:spcPct val="50000"/>
              </a:spcBef>
            </a:pPr>
            <a:r>
              <a:rPr lang="en-US" altLang="en-US" dirty="0">
                <a:solidFill>
                  <a:srgbClr val="FF3300"/>
                </a:solidFill>
                <a:latin typeface="Times New Roman" panose="02020603050405020304" pitchFamily="18" charset="0"/>
                <a:cs typeface="Times New Roman" panose="02020603050405020304" pitchFamily="18" charset="0"/>
              </a:rPr>
              <a:t>B</a:t>
            </a:r>
            <a:endParaRPr lang="en-US" altLang="en-US" dirty="0">
              <a:solidFill>
                <a:srgbClr val="FF3300"/>
              </a:solidFill>
              <a:latin typeface="Times New Roman" panose="02020603050405020304" pitchFamily="18" charset="0"/>
              <a:ea typeface="Times New Roman" panose="02020603050405020304" pitchFamily="18" charset="0"/>
            </a:endParaRPr>
          </a:p>
        </p:txBody>
      </p:sp>
      <p:sp>
        <p:nvSpPr>
          <p:cNvPr id="28" name="Text Box 48"/>
          <p:cNvSpPr txBox="1"/>
          <p:nvPr/>
        </p:nvSpPr>
        <p:spPr>
          <a:xfrm>
            <a:off x="7054850" y="5029200"/>
            <a:ext cx="1066800" cy="368300"/>
          </a:xfrm>
          <a:prstGeom prst="rect">
            <a:avLst/>
          </a:prstGeom>
          <a:noFill/>
          <a:ln w="9525">
            <a:noFill/>
          </a:ln>
        </p:spPr>
        <p:txBody>
          <a:bodyPr>
            <a:spAutoFit/>
          </a:bodyPr>
          <a:p>
            <a:pPr eaLnBrk="1" hangingPunct="1">
              <a:spcBef>
                <a:spcPct val="50000"/>
              </a:spcBef>
            </a:pPr>
            <a:r>
              <a:rPr lang="en-US" altLang="en-US" dirty="0">
                <a:solidFill>
                  <a:srgbClr val="FF3300"/>
                </a:solidFill>
                <a:latin typeface="Times New Roman" panose="02020603050405020304" pitchFamily="18" charset="0"/>
                <a:cs typeface="Times New Roman" panose="02020603050405020304" pitchFamily="18" charset="0"/>
              </a:rPr>
              <a:t>B</a:t>
            </a:r>
            <a:r>
              <a:rPr lang="en-US" altLang="en-US" baseline="30000" dirty="0">
                <a:solidFill>
                  <a:srgbClr val="FF3300"/>
                </a:solidFill>
                <a:latin typeface="Times New Roman" panose="02020603050405020304" pitchFamily="18" charset="0"/>
                <a:cs typeface="Times New Roman" panose="02020603050405020304" pitchFamily="18" charset="0"/>
              </a:rPr>
              <a:t>/</a:t>
            </a:r>
            <a:endParaRPr lang="en-US" altLang="en-US" dirty="0">
              <a:solidFill>
                <a:srgbClr val="FF3300"/>
              </a:solidFill>
              <a:latin typeface="Times New Roman" panose="02020603050405020304" pitchFamily="18" charset="0"/>
              <a:ea typeface="Times New Roman" panose="02020603050405020304" pitchFamily="18" charset="0"/>
            </a:endParaRPr>
          </a:p>
        </p:txBody>
      </p:sp>
      <p:sp>
        <p:nvSpPr>
          <p:cNvPr id="29" name="Line 50"/>
          <p:cNvSpPr>
            <a:spLocks noChangeShapeType="1"/>
          </p:cNvSpPr>
          <p:nvPr/>
        </p:nvSpPr>
        <p:spPr bwMode="auto">
          <a:xfrm>
            <a:off x="6978650" y="3906838"/>
            <a:ext cx="0" cy="1463675"/>
          </a:xfrm>
          <a:prstGeom prst="line">
            <a:avLst/>
          </a:prstGeom>
          <a:ln w="57150">
            <a:solidFill>
              <a:srgbClr val="0000FF"/>
            </a:solidFill>
            <a:tailEnd type="stealth" w="med" len="med"/>
          </a:ln>
        </p:spPr>
        <p:style>
          <a:lnRef idx="2">
            <a:schemeClr val="dk1"/>
          </a:lnRef>
          <a:fillRef idx="0">
            <a:schemeClr val="dk1"/>
          </a:fillRef>
          <a:effectRef idx="1">
            <a:schemeClr val="dk1"/>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0" name="Text Box 51"/>
          <p:cNvSpPr txBox="1"/>
          <p:nvPr/>
        </p:nvSpPr>
        <p:spPr>
          <a:xfrm>
            <a:off x="6754813" y="3490913"/>
            <a:ext cx="990600" cy="369887"/>
          </a:xfrm>
          <a:prstGeom prst="rect">
            <a:avLst/>
          </a:prstGeom>
          <a:noFill/>
          <a:ln w="9525">
            <a:noFill/>
          </a:ln>
        </p:spPr>
        <p:txBody>
          <a:bodyPr>
            <a:spAutoFit/>
          </a:bodyPr>
          <a:p>
            <a:pPr eaLnBrk="1" hangingPunct="1">
              <a:spcBef>
                <a:spcPct val="50000"/>
              </a:spcBef>
            </a:pPr>
            <a:r>
              <a:rPr lang="en-US" altLang="en-US" dirty="0">
                <a:solidFill>
                  <a:srgbClr val="FF3300"/>
                </a:solidFill>
                <a:latin typeface="Times New Roman" panose="02020603050405020304" pitchFamily="18" charset="0"/>
                <a:cs typeface="Times New Roman" panose="02020603050405020304" pitchFamily="18" charset="0"/>
              </a:rPr>
              <a:t>A</a:t>
            </a:r>
            <a:r>
              <a:rPr lang="en-US" altLang="en-US" baseline="30000" dirty="0">
                <a:solidFill>
                  <a:srgbClr val="FF3300"/>
                </a:solidFill>
                <a:latin typeface="Times New Roman" panose="02020603050405020304" pitchFamily="18" charset="0"/>
                <a:cs typeface="Times New Roman" panose="02020603050405020304" pitchFamily="18" charset="0"/>
              </a:rPr>
              <a:t>/</a:t>
            </a:r>
            <a:endParaRPr lang="en-US" altLang="en-US" dirty="0">
              <a:solidFill>
                <a:srgbClr val="FF3300"/>
              </a:solidFill>
              <a:latin typeface="Times New Roman" panose="02020603050405020304" pitchFamily="18" charset="0"/>
              <a:ea typeface="Times New Roman" panose="02020603050405020304" pitchFamily="18" charset="0"/>
            </a:endParaRPr>
          </a:p>
        </p:txBody>
      </p:sp>
      <p:sp>
        <p:nvSpPr>
          <p:cNvPr id="35" name="Line 37"/>
          <p:cNvSpPr>
            <a:spLocks noChangeShapeType="1"/>
          </p:cNvSpPr>
          <p:nvPr/>
        </p:nvSpPr>
        <p:spPr bwMode="auto">
          <a:xfrm flipV="1">
            <a:off x="3108325" y="2992438"/>
            <a:ext cx="0" cy="914400"/>
          </a:xfrm>
          <a:prstGeom prst="line">
            <a:avLst/>
          </a:prstGeom>
          <a:ln w="76200">
            <a:solidFill>
              <a:srgbClr val="0000FF"/>
            </a:solidFill>
            <a:tailEnd type="stealth" w="med" len="med"/>
          </a:ln>
        </p:spPr>
        <p:style>
          <a:lnRef idx="3">
            <a:schemeClr val="dk1"/>
          </a:lnRef>
          <a:fillRef idx="0">
            <a:schemeClr val="dk1"/>
          </a:fillRef>
          <a:effectRef idx="2">
            <a:schemeClr val="dk1"/>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nvGrpSpPr>
          <p:cNvPr id="13" name="Group 39"/>
          <p:cNvGrpSpPr/>
          <p:nvPr/>
        </p:nvGrpSpPr>
        <p:grpSpPr>
          <a:xfrm>
            <a:off x="3098800" y="3032125"/>
            <a:ext cx="4673600" cy="2835275"/>
            <a:chOff x="1682021" y="2981325"/>
            <a:chExt cx="4648200" cy="1555750"/>
          </a:xfrm>
        </p:grpSpPr>
        <p:grpSp>
          <p:nvGrpSpPr>
            <p:cNvPr id="36885" name="Group 95"/>
            <p:cNvGrpSpPr/>
            <p:nvPr/>
          </p:nvGrpSpPr>
          <p:grpSpPr>
            <a:xfrm>
              <a:off x="1682021" y="2981325"/>
              <a:ext cx="4648200" cy="1555750"/>
              <a:chOff x="1707932" y="2993807"/>
              <a:chExt cx="4648200" cy="1555750"/>
            </a:xfrm>
          </p:grpSpPr>
          <p:sp>
            <p:nvSpPr>
              <p:cNvPr id="32" name="Line 46"/>
              <p:cNvSpPr>
                <a:spLocks noChangeShapeType="1"/>
              </p:cNvSpPr>
              <p:nvPr/>
            </p:nvSpPr>
            <p:spPr bwMode="auto">
              <a:xfrm>
                <a:off x="1707932" y="2993807"/>
                <a:ext cx="4648200" cy="1555750"/>
              </a:xfrm>
              <a:prstGeom prst="line">
                <a:avLst/>
              </a:prstGeom>
            </p:spPr>
            <p:style>
              <a:lnRef idx="2">
                <a:schemeClr val="accent3"/>
              </a:lnRef>
              <a:fillRef idx="0">
                <a:schemeClr val="accent3"/>
              </a:fillRef>
              <a:effectRef idx="1">
                <a:schemeClr val="accent3"/>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33" name="Line 47"/>
              <p:cNvSpPr>
                <a:spLocks noChangeShapeType="1"/>
              </p:cNvSpPr>
              <p:nvPr/>
            </p:nvSpPr>
            <p:spPr bwMode="auto">
              <a:xfrm>
                <a:off x="3124181" y="3460706"/>
                <a:ext cx="609445" cy="212544"/>
              </a:xfrm>
              <a:prstGeom prst="line">
                <a:avLst/>
              </a:prstGeom>
              <a:ln>
                <a:tailEnd type="arrow" w="med" len="med"/>
              </a:ln>
            </p:spPr>
            <p:style>
              <a:lnRef idx="2">
                <a:schemeClr val="accent3"/>
              </a:lnRef>
              <a:fillRef idx="0">
                <a:schemeClr val="accent3"/>
              </a:fillRef>
              <a:effectRef idx="1">
                <a:schemeClr val="accent3"/>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34" name="Line 47"/>
              <p:cNvSpPr>
                <a:spLocks noChangeShapeType="1"/>
              </p:cNvSpPr>
              <p:nvPr/>
            </p:nvSpPr>
            <p:spPr bwMode="auto">
              <a:xfrm>
                <a:off x="4496220" y="3930219"/>
                <a:ext cx="609445" cy="212544"/>
              </a:xfrm>
              <a:prstGeom prst="line">
                <a:avLst/>
              </a:prstGeom>
              <a:ln>
                <a:tailEnd type="arrow" w="med" len="med"/>
              </a:ln>
            </p:spPr>
            <p:style>
              <a:lnRef idx="2">
                <a:schemeClr val="accent3"/>
              </a:lnRef>
              <a:fillRef idx="0">
                <a:schemeClr val="accent3"/>
              </a:fillRef>
              <a:effectRef idx="1">
                <a:schemeClr val="accent3"/>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grpSp>
        <p:sp>
          <p:nvSpPr>
            <p:cNvPr id="36" name="Line 47"/>
            <p:cNvSpPr>
              <a:spLocks noChangeShapeType="1"/>
            </p:cNvSpPr>
            <p:nvPr/>
          </p:nvSpPr>
          <p:spPr bwMode="auto">
            <a:xfrm>
              <a:off x="3276682" y="3508329"/>
              <a:ext cx="609445" cy="212544"/>
            </a:xfrm>
            <a:prstGeom prst="line">
              <a:avLst/>
            </a:prstGeom>
            <a:ln>
              <a:tailEnd type="arrow" w="med" len="med"/>
            </a:ln>
          </p:spPr>
          <p:style>
            <a:lnRef idx="2">
              <a:schemeClr val="accent3"/>
            </a:lnRef>
            <a:fillRef idx="0">
              <a:schemeClr val="accent3"/>
            </a:fillRef>
            <a:effectRef idx="1">
              <a:schemeClr val="accent3"/>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7" name="Line 47"/>
            <p:cNvSpPr>
              <a:spLocks noChangeShapeType="1"/>
            </p:cNvSpPr>
            <p:nvPr/>
          </p:nvSpPr>
          <p:spPr bwMode="auto">
            <a:xfrm>
              <a:off x="4648723" y="3977841"/>
              <a:ext cx="609445" cy="213415"/>
            </a:xfrm>
            <a:prstGeom prst="line">
              <a:avLst/>
            </a:prstGeom>
            <a:ln>
              <a:tailEnd type="arrow" w="med" len="med"/>
            </a:ln>
          </p:spPr>
          <p:style>
            <a:lnRef idx="2">
              <a:schemeClr val="accent3"/>
            </a:lnRef>
            <a:fillRef idx="0">
              <a:schemeClr val="accent3"/>
            </a:fillRef>
            <a:effectRef idx="1">
              <a:schemeClr val="accent3"/>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39" name="Text Box 39"/>
          <p:cNvSpPr txBox="1"/>
          <p:nvPr/>
        </p:nvSpPr>
        <p:spPr>
          <a:xfrm>
            <a:off x="4600575" y="2552700"/>
            <a:ext cx="1295400" cy="369888"/>
          </a:xfrm>
          <a:prstGeom prst="rect">
            <a:avLst/>
          </a:prstGeom>
          <a:noFill/>
          <a:ln w="9525">
            <a:noFill/>
          </a:ln>
        </p:spPr>
        <p:txBody>
          <a:bodyPr>
            <a:spAutoFit/>
          </a:bodyPr>
          <a:p>
            <a:pPr eaLnBrk="1" hangingPunct="1">
              <a:spcBef>
                <a:spcPct val="50000"/>
              </a:spcBef>
            </a:pPr>
            <a:r>
              <a:rPr lang="en-US" altLang="en-US" dirty="0">
                <a:solidFill>
                  <a:srgbClr val="FF3300"/>
                </a:solidFill>
                <a:latin typeface="Times New Roman" panose="02020603050405020304" pitchFamily="18" charset="0"/>
                <a:cs typeface="Times New Roman" panose="02020603050405020304" pitchFamily="18" charset="0"/>
              </a:rPr>
              <a:t>I</a:t>
            </a:r>
            <a:endParaRPr lang="en-US" altLang="en-US" dirty="0">
              <a:solidFill>
                <a:srgbClr val="FF3300"/>
              </a:solidFill>
              <a:latin typeface="Times New Roman" panose="02020603050405020304" pitchFamily="18" charset="0"/>
              <a:ea typeface="Times New Roman" panose="02020603050405020304" pitchFamily="18"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strips(down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9"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strips(upLeft)">
                                      <p:cBhvr>
                                        <p:cTn id="22" dur="500"/>
                                        <p:tgtEl>
                                          <p:spTgt spid="26"/>
                                        </p:tgtEl>
                                      </p:cBhvr>
                                    </p:animEffect>
                                  </p:childTnLst>
                                </p:cTn>
                              </p:par>
                              <p:par>
                                <p:cTn id="23" presetID="18" presetClass="entr" presetSubtype="9"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strips(upLeft)">
                                      <p:cBhvr>
                                        <p:cTn id="25" dur="500"/>
                                        <p:tgtEl>
                                          <p:spTgt spid="35"/>
                                        </p:tgtEl>
                                      </p:cBhvr>
                                    </p:animEffect>
                                  </p:childTnLst>
                                </p:cTn>
                              </p:par>
                              <p:par>
                                <p:cTn id="26" presetID="18" presetClass="entr" presetSubtype="9"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strips(upLeft)">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6"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strips(downRight)">
                                      <p:cBhvr>
                                        <p:cTn id="33" dur="500"/>
                                        <p:tgtEl>
                                          <p:spTgt spid="5"/>
                                        </p:tgtEl>
                                      </p:cBhvr>
                                    </p:animEffect>
                                  </p:childTnLst>
                                </p:cTn>
                              </p:par>
                            </p:childTnLst>
                          </p:cTn>
                        </p:par>
                        <p:par>
                          <p:cTn id="34" fill="hold">
                            <p:stCondLst>
                              <p:cond delay="500"/>
                            </p:stCondLst>
                            <p:childTnLst>
                              <p:par>
                                <p:cTn id="35" presetID="18" presetClass="entr" presetSubtype="9"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strips(upLeft)">
                                      <p:cBhvr>
                                        <p:cTn id="37" dur="500"/>
                                        <p:tgtEl>
                                          <p:spTgt spid="39"/>
                                        </p:tgtEl>
                                      </p:cBhvr>
                                    </p:animEffect>
                                  </p:childTnLst>
                                </p:cTn>
                              </p:par>
                            </p:childTnLst>
                          </p:cTn>
                        </p:par>
                        <p:par>
                          <p:cTn id="38" fill="hold">
                            <p:stCondLst>
                              <p:cond delay="1000"/>
                            </p:stCondLst>
                            <p:childTnLst>
                              <p:par>
                                <p:cTn id="39" presetID="18" presetClass="entr" presetSubtype="6"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strips(downRight)">
                                      <p:cBhvr>
                                        <p:cTn id="41" dur="500"/>
                                        <p:tgtEl>
                                          <p:spTgt spid="2"/>
                                        </p:tgtEl>
                                      </p:cBhvr>
                                    </p:animEffect>
                                  </p:childTnLst>
                                </p:cTn>
                              </p:par>
                            </p:childTnLst>
                          </p:cTn>
                        </p:par>
                        <p:par>
                          <p:cTn id="42" fill="hold">
                            <p:stCondLst>
                              <p:cond delay="1500"/>
                            </p:stCondLst>
                            <p:childTnLst>
                              <p:par>
                                <p:cTn id="43" presetID="18" presetClass="entr" presetSubtype="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strips(downRight)">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blinds(horizontal)">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blinds(horizontal)">
                                      <p:cBhvr>
                                        <p:cTn id="55" dur="500"/>
                                        <p:tgtEl>
                                          <p:spTgt spid="29"/>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blinds(horizontal)">
                                      <p:cBhvr>
                                        <p:cTn id="60" dur="500"/>
                                        <p:tgtEl>
                                          <p:spTgt spid="30"/>
                                        </p:tgtEl>
                                      </p:cBhvr>
                                    </p:animEffect>
                                  </p:childTnLst>
                                </p:cTn>
                              </p:par>
                            </p:childTnLst>
                          </p:cTn>
                        </p:par>
                      </p:childTnLst>
                    </p:cTn>
                  </p:par>
                  <p:par>
                    <p:cTn id="61" fill="hold">
                      <p:stCondLst>
                        <p:cond delay="indefinite"/>
                      </p:stCondLst>
                      <p:childTnLst>
                        <p:par>
                          <p:cTn id="62" fill="hold">
                            <p:stCondLst>
                              <p:cond delay="0"/>
                            </p:stCondLst>
                            <p:childTnLst>
                              <p:par>
                                <p:cTn id="63" presetID="18" presetClass="entr" presetSubtype="12"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strips(downLeft)">
                                      <p:cBhvr>
                                        <p:cTn id="6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5" grpId="0"/>
      <p:bldP spid="26" grpId="0"/>
      <p:bldP spid="27" grpId="0"/>
      <p:bldP spid="28" grpId="0"/>
      <p:bldP spid="30" grpId="0"/>
      <p:bldP spid="3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Text Box 10"/>
          <p:cNvSpPr txBox="1"/>
          <p:nvPr/>
        </p:nvSpPr>
        <p:spPr>
          <a:xfrm>
            <a:off x="762000" y="887413"/>
            <a:ext cx="5029200" cy="457200"/>
          </a:xfrm>
          <a:prstGeom prst="rect">
            <a:avLst/>
          </a:prstGeom>
          <a:noFill/>
          <a:ln w="9525">
            <a:noFill/>
          </a:ln>
        </p:spPr>
        <p:txBody>
          <a:bodyPr>
            <a:spAutoFit/>
          </a:bodyPr>
          <a:p>
            <a:pPr algn="ctr" eaLnBrk="1" hangingPunct="1">
              <a:spcBef>
                <a:spcPct val="50000"/>
              </a:spcBef>
            </a:pPr>
            <a:endParaRPr lang="en-US" altLang="en-US" dirty="0">
              <a:latin typeface="Arial" panose="020B0604020202020204" pitchFamily="34" charset="0"/>
            </a:endParaRPr>
          </a:p>
        </p:txBody>
      </p:sp>
      <p:sp>
        <p:nvSpPr>
          <p:cNvPr id="3" name="Rectangle 2"/>
          <p:cNvSpPr/>
          <p:nvPr/>
        </p:nvSpPr>
        <p:spPr>
          <a:xfrm>
            <a:off x="228600" y="5867400"/>
            <a:ext cx="8686800" cy="461963"/>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buNone/>
            </a:pPr>
            <a:r>
              <a:rPr sz="2400" b="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sz="2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Ảnh</a:t>
            </a:r>
            <a:r>
              <a:rPr sz="2400" b="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x-none" sz="2400" dirty="0">
                <a:solidFill>
                  <a:srgbClr val="C00000"/>
                </a:solidFill>
                <a:latin typeface="Times New Roman" panose="02020603050405020304" pitchFamily="18" charset="0"/>
                <a:cs typeface="Times New Roman" panose="02020603050405020304" pitchFamily="18" charset="0"/>
              </a:rPr>
              <a:t>A </a:t>
            </a:r>
            <a:r>
              <a:rPr lang="vi-VN" altLang="x-none" sz="2400" baseline="30000" dirty="0">
                <a:solidFill>
                  <a:srgbClr val="C00000"/>
                </a:solidFill>
                <a:latin typeface="Times New Roman" panose="02020603050405020304" pitchFamily="18" charset="0"/>
                <a:cs typeface="Times New Roman" panose="02020603050405020304" pitchFamily="18" charset="0"/>
              </a:rPr>
              <a:t>/</a:t>
            </a:r>
            <a:r>
              <a:rPr lang="vi-VN" altLang="x-none" sz="2400" dirty="0">
                <a:solidFill>
                  <a:srgbClr val="C00000"/>
                </a:solidFill>
                <a:latin typeface="Times New Roman" panose="02020603050405020304" pitchFamily="18" charset="0"/>
                <a:cs typeface="Times New Roman" panose="02020603050405020304" pitchFamily="18" charset="0"/>
              </a:rPr>
              <a:t>B</a:t>
            </a:r>
            <a:r>
              <a:rPr lang="vi-VN" altLang="x-none" sz="2400" baseline="30000" dirty="0">
                <a:solidFill>
                  <a:srgbClr val="C00000"/>
                </a:solidFill>
                <a:latin typeface="Times New Roman" panose="02020603050405020304" pitchFamily="18" charset="0"/>
                <a:cs typeface="Times New Roman" panose="02020603050405020304" pitchFamily="18" charset="0"/>
              </a:rPr>
              <a:t>/</a:t>
            </a:r>
            <a:r>
              <a:rPr lang="vi-VN" altLang="x-none" sz="2400" dirty="0">
                <a:solidFill>
                  <a:srgbClr val="C00000"/>
                </a:solidFill>
                <a:latin typeface="Times New Roman" panose="02020603050405020304" pitchFamily="18" charset="0"/>
                <a:cs typeface="Times New Roman" panose="02020603050405020304" pitchFamily="18" charset="0"/>
              </a:rPr>
              <a:t> l</a:t>
            </a:r>
            <a:r>
              <a:rPr lang="vi-VN" altLang="x-none" sz="2400" dirty="0">
                <a:solidFill>
                  <a:srgbClr val="C00000"/>
                </a:solidFill>
                <a:latin typeface="Times New Roman" panose="02020603050405020304" pitchFamily="18" charset="0"/>
                <a:ea typeface="Times New Roman" panose="02020603050405020304" pitchFamily="18" charset="0"/>
              </a:rPr>
              <a:t>à</a:t>
            </a:r>
            <a:r>
              <a:rPr lang="vi-VN" altLang="x-none" sz="2400" dirty="0">
                <a:solidFill>
                  <a:srgbClr val="C00000"/>
                </a:solidFill>
                <a:latin typeface="Times New Roman" panose="02020603050405020304" pitchFamily="18" charset="0"/>
                <a:cs typeface="Times New Roman" panose="02020603050405020304" pitchFamily="18" charset="0"/>
              </a:rPr>
              <a:t> ảnh</a:t>
            </a:r>
            <a:r>
              <a:rPr sz="2400" dirty="0">
                <a:solidFill>
                  <a:srgbClr val="C00000"/>
                </a:solidFill>
                <a:latin typeface="Times New Roman" panose="02020603050405020304" pitchFamily="18" charset="0"/>
                <a:cs typeface="Times New Roman" panose="02020603050405020304" pitchFamily="18" charset="0"/>
              </a:rPr>
              <a:t> thật, ngược chiều  v</a:t>
            </a:r>
            <a:r>
              <a:rPr sz="2400" dirty="0">
                <a:solidFill>
                  <a:srgbClr val="C00000"/>
                </a:solidFill>
                <a:latin typeface="Times New Roman" panose="02020603050405020304" pitchFamily="18" charset="0"/>
                <a:ea typeface="Times New Roman" panose="02020603050405020304" pitchFamily="18" charset="0"/>
              </a:rPr>
              <a:t>à</a:t>
            </a:r>
            <a:r>
              <a:rPr sz="2400" dirty="0">
                <a:solidFill>
                  <a:srgbClr val="C00000"/>
                </a:solidFill>
                <a:latin typeface="Times New Roman" panose="02020603050405020304" pitchFamily="18" charset="0"/>
                <a:cs typeface="Times New Roman" panose="02020603050405020304" pitchFamily="18" charset="0"/>
              </a:rPr>
              <a:t> lớn bằng vật.</a:t>
            </a:r>
            <a:endParaRPr lang="vi-VN" altLang="x-none" sz="2400" dirty="0">
              <a:solidFill>
                <a:srgbClr val="C00000"/>
              </a:solidFill>
              <a:latin typeface="Times New Roman" panose="02020603050405020304" pitchFamily="18" charset="0"/>
              <a:ea typeface="Times New Roman" panose="02020603050405020304" pitchFamily="18" charset="0"/>
            </a:endParaRPr>
          </a:p>
        </p:txBody>
      </p:sp>
      <p:sp>
        <p:nvSpPr>
          <p:cNvPr id="4" name="TextBox 80"/>
          <p:cNvSpPr txBox="1"/>
          <p:nvPr/>
        </p:nvSpPr>
        <p:spPr>
          <a:xfrm>
            <a:off x="228600" y="304800"/>
            <a:ext cx="8686800" cy="461963"/>
          </a:xfrm>
          <a:prstGeom prst="rect">
            <a:avLst/>
          </a:prstGeom>
          <a:noFill/>
          <a:ln w="9525">
            <a:noFill/>
          </a:ln>
        </p:spPr>
        <p:txBody>
          <a:bodyPr>
            <a:spAutoFit/>
          </a:bodyPr>
          <a:p>
            <a:pPr algn="just" eaLnBrk="1" hangingPunct="1"/>
            <a:r>
              <a:rPr lang="en-US" altLang="en-US" sz="2400" i="1" dirty="0">
                <a:solidFill>
                  <a:srgbClr val="C00000"/>
                </a:solidFill>
                <a:latin typeface="Times New Roman" panose="02020603050405020304" pitchFamily="18" charset="0"/>
                <a:cs typeface="Times New Roman" panose="02020603050405020304" pitchFamily="18" charset="0"/>
              </a:rPr>
              <a:t>c) </a:t>
            </a:r>
            <a:r>
              <a:rPr lang="en-US" altLang="en-US" sz="2400" i="1" u="sng" dirty="0">
                <a:solidFill>
                  <a:srgbClr val="C00000"/>
                </a:solidFill>
                <a:latin typeface="Times New Roman" panose="02020603050405020304" pitchFamily="18" charset="0"/>
                <a:cs typeface="Times New Roman" panose="02020603050405020304" pitchFamily="18" charset="0"/>
              </a:rPr>
              <a:t>Trường hợp 3:</a:t>
            </a:r>
            <a:r>
              <a:rPr lang="en-US" altLang="en-US" sz="2400" i="1" dirty="0">
                <a:solidFill>
                  <a:srgbClr val="C00000"/>
                </a:solidFill>
                <a:latin typeface="Times New Roman" panose="02020603050405020304" pitchFamily="18" charset="0"/>
                <a:cs typeface="Times New Roman" panose="02020603050405020304" pitchFamily="18" charset="0"/>
              </a:rPr>
              <a:t> </a:t>
            </a:r>
            <a:r>
              <a:rPr lang="en-US" altLang="en-US" sz="2400" dirty="0">
                <a:solidFill>
                  <a:srgbClr val="0000FF"/>
                </a:solidFill>
                <a:latin typeface="Times New Roman" panose="02020603050405020304" pitchFamily="18" charset="0"/>
                <a:cs typeface="Times New Roman" panose="02020603050405020304" pitchFamily="18" charset="0"/>
              </a:rPr>
              <a:t>Vật đặt ngo</a:t>
            </a:r>
            <a:r>
              <a:rPr lang="en-US" altLang="en-US" sz="2400" dirty="0">
                <a:solidFill>
                  <a:srgbClr val="0000FF"/>
                </a:solidFill>
                <a:latin typeface="Times New Roman" panose="02020603050405020304" pitchFamily="18" charset="0"/>
                <a:ea typeface="Times New Roman" panose="02020603050405020304" pitchFamily="18" charset="0"/>
              </a:rPr>
              <a:t>à</a:t>
            </a:r>
            <a:r>
              <a:rPr lang="en-US" altLang="en-US" sz="2400" dirty="0">
                <a:solidFill>
                  <a:srgbClr val="0000FF"/>
                </a:solidFill>
                <a:latin typeface="Times New Roman" panose="02020603050405020304" pitchFamily="18" charset="0"/>
                <a:cs typeface="Times New Roman" panose="02020603050405020304" pitchFamily="18" charset="0"/>
              </a:rPr>
              <a:t>i khoảng tiêu cự (d = 2f)</a:t>
            </a:r>
            <a:endParaRPr lang="en-US" altLang="en-US" sz="2400" u="sng" dirty="0">
              <a:solidFill>
                <a:srgbClr val="C00000"/>
              </a:solidFill>
              <a:latin typeface="Times New Roman" panose="02020603050405020304" pitchFamily="18" charset="0"/>
              <a:ea typeface="Times New Roman" panose="02020603050405020304" pitchFamily="18" charset="0"/>
            </a:endParaRPr>
          </a:p>
        </p:txBody>
      </p:sp>
      <p:grpSp>
        <p:nvGrpSpPr>
          <p:cNvPr id="2" name="Group 56"/>
          <p:cNvGrpSpPr/>
          <p:nvPr/>
        </p:nvGrpSpPr>
        <p:grpSpPr>
          <a:xfrm>
            <a:off x="304800" y="2574925"/>
            <a:ext cx="8305800" cy="2514600"/>
            <a:chOff x="381000" y="2590800"/>
            <a:chExt cx="8305800" cy="2514600"/>
          </a:xfrm>
        </p:grpSpPr>
        <p:sp>
          <p:nvSpPr>
            <p:cNvPr id="6" name="Line 5"/>
            <p:cNvSpPr>
              <a:spLocks noChangeShapeType="1"/>
            </p:cNvSpPr>
            <p:nvPr/>
          </p:nvSpPr>
          <p:spPr bwMode="auto">
            <a:xfrm>
              <a:off x="381000" y="3962400"/>
              <a:ext cx="8305800" cy="0"/>
            </a:xfrm>
            <a:prstGeom prst="line">
              <a:avLst/>
            </a:prstGeom>
          </p:spPr>
          <p:style>
            <a:lnRef idx="3">
              <a:schemeClr val="dk1"/>
            </a:lnRef>
            <a:fillRef idx="0">
              <a:schemeClr val="dk1"/>
            </a:fillRef>
            <a:effectRef idx="2">
              <a:schemeClr val="dk1"/>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Line 6"/>
            <p:cNvSpPr>
              <a:spLocks noChangeShapeType="1"/>
            </p:cNvSpPr>
            <p:nvPr/>
          </p:nvSpPr>
          <p:spPr bwMode="auto">
            <a:xfrm>
              <a:off x="5638800" y="2590800"/>
              <a:ext cx="0" cy="2514600"/>
            </a:xfrm>
            <a:prstGeom prst="line">
              <a:avLst/>
            </a:prstGeom>
            <a:ln>
              <a:headEnd type="triangle" w="med" len="med"/>
              <a:tailEnd type="triangle" w="med" len="med"/>
            </a:ln>
          </p:spPr>
          <p:style>
            <a:lnRef idx="3">
              <a:schemeClr val="dk1"/>
            </a:lnRef>
            <a:fillRef idx="0">
              <a:schemeClr val="dk1"/>
            </a:fillRef>
            <a:effectRef idx="2">
              <a:schemeClr val="dk1"/>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7917" name="Text Box 7"/>
            <p:cNvSpPr txBox="1"/>
            <p:nvPr/>
          </p:nvSpPr>
          <p:spPr>
            <a:xfrm>
              <a:off x="4203700" y="3756025"/>
              <a:ext cx="1295400" cy="457200"/>
            </a:xfrm>
            <a:prstGeom prst="rect">
              <a:avLst/>
            </a:prstGeom>
            <a:noFill/>
            <a:ln w="9525">
              <a:noFill/>
            </a:ln>
          </p:spPr>
          <p:txBody>
            <a:bodyPr>
              <a:spAutoFit/>
            </a:bodyPr>
            <a:p>
              <a:pPr eaLnBrk="1" hangingPunct="1">
                <a:spcBef>
                  <a:spcPct val="50000"/>
                </a:spcBef>
              </a:pPr>
              <a:r>
                <a:rPr lang="en-US" altLang="en-US" dirty="0">
                  <a:latin typeface="Arial" panose="020B0604020202020204" pitchFamily="34" charset="0"/>
                  <a:sym typeface="Wingdings" panose="05000000000000000000" pitchFamily="2" charset="2"/>
                </a:rPr>
                <a:t></a:t>
              </a:r>
              <a:endParaRPr lang="en-US" altLang="en-US" dirty="0">
                <a:latin typeface="Arial" panose="020B0604020202020204" pitchFamily="34" charset="0"/>
                <a:sym typeface="Wingdings" panose="05000000000000000000" pitchFamily="2" charset="2"/>
              </a:endParaRPr>
            </a:p>
          </p:txBody>
        </p:sp>
        <p:sp>
          <p:nvSpPr>
            <p:cNvPr id="37918" name="Text Box 8"/>
            <p:cNvSpPr txBox="1"/>
            <p:nvPr/>
          </p:nvSpPr>
          <p:spPr>
            <a:xfrm>
              <a:off x="6838950" y="3756025"/>
              <a:ext cx="857250" cy="457200"/>
            </a:xfrm>
            <a:prstGeom prst="rect">
              <a:avLst/>
            </a:prstGeom>
            <a:noFill/>
            <a:ln w="9525">
              <a:noFill/>
            </a:ln>
          </p:spPr>
          <p:txBody>
            <a:bodyPr>
              <a:spAutoFit/>
            </a:bodyPr>
            <a:p>
              <a:pPr eaLnBrk="1" hangingPunct="1">
                <a:spcBef>
                  <a:spcPct val="50000"/>
                </a:spcBef>
              </a:pPr>
              <a:r>
                <a:rPr lang="en-US" altLang="en-US" dirty="0">
                  <a:latin typeface="Arial" panose="020B0604020202020204" pitchFamily="34" charset="0"/>
                  <a:sym typeface="Wingdings" panose="05000000000000000000" pitchFamily="2" charset="2"/>
                </a:rPr>
                <a:t></a:t>
              </a:r>
              <a:endParaRPr lang="en-US" altLang="en-US" dirty="0">
                <a:latin typeface="Arial" panose="020B0604020202020204" pitchFamily="34" charset="0"/>
                <a:sym typeface="Wingdings" panose="05000000000000000000" pitchFamily="2" charset="2"/>
              </a:endParaRPr>
            </a:p>
          </p:txBody>
        </p:sp>
        <p:sp>
          <p:nvSpPr>
            <p:cNvPr id="37919" name="Text Box 9"/>
            <p:cNvSpPr txBox="1"/>
            <p:nvPr/>
          </p:nvSpPr>
          <p:spPr>
            <a:xfrm>
              <a:off x="4191000" y="3978275"/>
              <a:ext cx="1447800" cy="457200"/>
            </a:xfrm>
            <a:prstGeom prst="rect">
              <a:avLst/>
            </a:prstGeom>
            <a:noFill/>
            <a:ln w="9525">
              <a:noFill/>
            </a:ln>
          </p:spPr>
          <p:txBody>
            <a:bodyPr>
              <a:spAutoFit/>
            </a:bodyPr>
            <a:p>
              <a:pPr eaLnBrk="1" hangingPunct="1">
                <a:spcBef>
                  <a:spcPct val="50000"/>
                </a:spcBef>
              </a:pPr>
              <a:r>
                <a:rPr lang="en-US" altLang="en-US" dirty="0">
                  <a:latin typeface="Arial" panose="020B0604020202020204" pitchFamily="34" charset="0"/>
                </a:rPr>
                <a:t>F</a:t>
              </a:r>
              <a:endParaRPr lang="en-US" altLang="en-US" dirty="0">
                <a:latin typeface="Arial" panose="020B0604020202020204" pitchFamily="34" charset="0"/>
              </a:endParaRPr>
            </a:p>
          </p:txBody>
        </p:sp>
        <p:sp>
          <p:nvSpPr>
            <p:cNvPr id="37920" name="Text Box 10"/>
            <p:cNvSpPr txBox="1"/>
            <p:nvPr/>
          </p:nvSpPr>
          <p:spPr>
            <a:xfrm>
              <a:off x="6705600" y="3949932"/>
              <a:ext cx="533400" cy="457200"/>
            </a:xfrm>
            <a:prstGeom prst="rect">
              <a:avLst/>
            </a:prstGeom>
            <a:noFill/>
            <a:ln w="9525">
              <a:noFill/>
            </a:ln>
          </p:spPr>
          <p:txBody>
            <a:bodyPr>
              <a:spAutoFit/>
            </a:bodyPr>
            <a:p>
              <a:pPr eaLnBrk="1" hangingPunct="1">
                <a:spcBef>
                  <a:spcPct val="50000"/>
                </a:spcBef>
              </a:pPr>
              <a:r>
                <a:rPr lang="en-US" altLang="en-US" dirty="0">
                  <a:latin typeface="Arial" panose="020B0604020202020204" pitchFamily="34" charset="0"/>
                </a:rPr>
                <a:t>F</a:t>
              </a:r>
              <a:r>
                <a:rPr lang="en-US" altLang="en-US" baseline="30000" dirty="0">
                  <a:latin typeface="Arial" panose="020B0604020202020204" pitchFamily="34" charset="0"/>
                </a:rPr>
                <a:t>/</a:t>
              </a:r>
              <a:endParaRPr lang="en-US" altLang="en-US" dirty="0">
                <a:latin typeface="Arial" panose="020B0604020202020204" pitchFamily="34" charset="0"/>
              </a:endParaRPr>
            </a:p>
          </p:txBody>
        </p:sp>
        <p:sp>
          <p:nvSpPr>
            <p:cNvPr id="37921" name="Text Box 11"/>
            <p:cNvSpPr txBox="1"/>
            <p:nvPr/>
          </p:nvSpPr>
          <p:spPr>
            <a:xfrm>
              <a:off x="5267325" y="3927475"/>
              <a:ext cx="1371600" cy="457200"/>
            </a:xfrm>
            <a:prstGeom prst="rect">
              <a:avLst/>
            </a:prstGeom>
            <a:noFill/>
            <a:ln w="9525">
              <a:noFill/>
            </a:ln>
          </p:spPr>
          <p:txBody>
            <a:bodyPr>
              <a:spAutoFit/>
            </a:bodyPr>
            <a:p>
              <a:pPr eaLnBrk="1" hangingPunct="1">
                <a:spcBef>
                  <a:spcPct val="50000"/>
                </a:spcBef>
              </a:pPr>
              <a:r>
                <a:rPr lang="en-US" altLang="en-US" dirty="0">
                  <a:latin typeface="Arial" panose="020B0604020202020204" pitchFamily="34" charset="0"/>
                </a:rPr>
                <a:t>O</a:t>
              </a:r>
              <a:endParaRPr lang="en-US" altLang="en-US" dirty="0">
                <a:latin typeface="Arial" panose="020B0604020202020204" pitchFamily="34" charset="0"/>
              </a:endParaRPr>
            </a:p>
          </p:txBody>
        </p:sp>
      </p:grpSp>
      <p:sp>
        <p:nvSpPr>
          <p:cNvPr id="13" name="Line 12"/>
          <p:cNvSpPr/>
          <p:nvPr/>
        </p:nvSpPr>
        <p:spPr>
          <a:xfrm flipV="1">
            <a:off x="2895600" y="3048000"/>
            <a:ext cx="0" cy="914400"/>
          </a:xfrm>
          <a:prstGeom prst="line">
            <a:avLst/>
          </a:prstGeom>
          <a:ln w="57150" cap="flat" cmpd="sng">
            <a:solidFill>
              <a:srgbClr val="0000FF"/>
            </a:solidFill>
            <a:prstDash val="solid"/>
            <a:headEnd type="none" w="med" len="med"/>
            <a:tailEnd type="stealth" w="med" len="med"/>
          </a:ln>
        </p:spPr>
      </p:sp>
      <p:sp>
        <p:nvSpPr>
          <p:cNvPr id="14" name="Text Box 13"/>
          <p:cNvSpPr txBox="1"/>
          <p:nvPr/>
        </p:nvSpPr>
        <p:spPr>
          <a:xfrm>
            <a:off x="2565400" y="4008438"/>
            <a:ext cx="1295400" cy="369887"/>
          </a:xfrm>
          <a:prstGeom prst="rect">
            <a:avLst/>
          </a:prstGeom>
          <a:noFill/>
          <a:ln w="9525">
            <a:noFill/>
          </a:ln>
        </p:spPr>
        <p:txBody>
          <a:bodyPr>
            <a:spAutoFit/>
          </a:bodyPr>
          <a:p>
            <a:pPr eaLnBrk="1" hangingPunct="1">
              <a:spcBef>
                <a:spcPct val="50000"/>
              </a:spcBef>
            </a:pPr>
            <a:r>
              <a:rPr lang="en-US" altLang="en-US" dirty="0">
                <a:solidFill>
                  <a:srgbClr val="C00000"/>
                </a:solidFill>
                <a:latin typeface="Times New Roman" panose="02020603050405020304" pitchFamily="18" charset="0"/>
                <a:cs typeface="Times New Roman" panose="02020603050405020304" pitchFamily="18" charset="0"/>
              </a:rPr>
              <a:t>A</a:t>
            </a:r>
            <a:endParaRPr lang="en-US" altLang="en-US" dirty="0">
              <a:solidFill>
                <a:srgbClr val="C00000"/>
              </a:solidFill>
              <a:latin typeface="Times New Roman" panose="02020603050405020304" pitchFamily="18" charset="0"/>
              <a:ea typeface="Times New Roman" panose="02020603050405020304" pitchFamily="18" charset="0"/>
            </a:endParaRPr>
          </a:p>
        </p:txBody>
      </p:sp>
      <p:sp>
        <p:nvSpPr>
          <p:cNvPr id="15" name="Text Box 14"/>
          <p:cNvSpPr txBox="1"/>
          <p:nvPr/>
        </p:nvSpPr>
        <p:spPr>
          <a:xfrm>
            <a:off x="2546350" y="2862263"/>
            <a:ext cx="1295400" cy="371475"/>
          </a:xfrm>
          <a:prstGeom prst="rect">
            <a:avLst/>
          </a:prstGeom>
          <a:noFill/>
          <a:ln w="9525">
            <a:noFill/>
          </a:ln>
        </p:spPr>
        <p:txBody>
          <a:bodyPr>
            <a:spAutoFit/>
          </a:bodyPr>
          <a:p>
            <a:pPr eaLnBrk="1" hangingPunct="1">
              <a:spcBef>
                <a:spcPct val="50000"/>
              </a:spcBef>
            </a:pPr>
            <a:r>
              <a:rPr lang="en-US" altLang="en-US" dirty="0">
                <a:solidFill>
                  <a:srgbClr val="C00000"/>
                </a:solidFill>
                <a:latin typeface="Times New Roman" panose="02020603050405020304" pitchFamily="18" charset="0"/>
                <a:cs typeface="Times New Roman" panose="02020603050405020304" pitchFamily="18" charset="0"/>
              </a:rPr>
              <a:t>B</a:t>
            </a:r>
            <a:endParaRPr lang="en-US" altLang="en-US" dirty="0">
              <a:solidFill>
                <a:srgbClr val="C00000"/>
              </a:solidFill>
              <a:latin typeface="Times New Roman" panose="02020603050405020304" pitchFamily="18" charset="0"/>
              <a:ea typeface="Times New Roman" panose="02020603050405020304" pitchFamily="18" charset="0"/>
            </a:endParaRPr>
          </a:p>
        </p:txBody>
      </p:sp>
      <p:grpSp>
        <p:nvGrpSpPr>
          <p:cNvPr id="5" name="Group 57"/>
          <p:cNvGrpSpPr/>
          <p:nvPr/>
        </p:nvGrpSpPr>
        <p:grpSpPr>
          <a:xfrm>
            <a:off x="2881313" y="3078163"/>
            <a:ext cx="2651125" cy="87312"/>
            <a:chOff x="3886200" y="3048000"/>
            <a:chExt cx="1752600" cy="0"/>
          </a:xfrm>
        </p:grpSpPr>
        <p:sp>
          <p:nvSpPr>
            <p:cNvPr id="37913" name="Line 15"/>
            <p:cNvSpPr/>
            <p:nvPr/>
          </p:nvSpPr>
          <p:spPr>
            <a:xfrm>
              <a:off x="3886200" y="3048000"/>
              <a:ext cx="1752600" cy="0"/>
            </a:xfrm>
            <a:prstGeom prst="line">
              <a:avLst/>
            </a:prstGeom>
            <a:ln w="28575" cap="flat" cmpd="sng">
              <a:solidFill>
                <a:srgbClr val="CC00FF"/>
              </a:solidFill>
              <a:prstDash val="solid"/>
              <a:headEnd type="none" w="med" len="med"/>
              <a:tailEnd type="none" w="med" len="med"/>
            </a:ln>
          </p:spPr>
        </p:sp>
        <p:sp>
          <p:nvSpPr>
            <p:cNvPr id="37914" name="Line 16"/>
            <p:cNvSpPr/>
            <p:nvPr/>
          </p:nvSpPr>
          <p:spPr>
            <a:xfrm>
              <a:off x="4343400" y="3048000"/>
              <a:ext cx="152400" cy="0"/>
            </a:xfrm>
            <a:prstGeom prst="line">
              <a:avLst/>
            </a:prstGeom>
            <a:ln w="28575" cap="flat" cmpd="sng">
              <a:solidFill>
                <a:srgbClr val="CC00FF"/>
              </a:solidFill>
              <a:prstDash val="solid"/>
              <a:headEnd type="none" w="med" len="med"/>
              <a:tailEnd type="arrow" w="med" len="med"/>
            </a:ln>
          </p:spPr>
        </p:sp>
      </p:grpSp>
      <p:grpSp>
        <p:nvGrpSpPr>
          <p:cNvPr id="8" name="Group 58"/>
          <p:cNvGrpSpPr/>
          <p:nvPr/>
        </p:nvGrpSpPr>
        <p:grpSpPr>
          <a:xfrm>
            <a:off x="5564188" y="3078163"/>
            <a:ext cx="3165475" cy="2011362"/>
            <a:chOff x="5638800" y="3048000"/>
            <a:chExt cx="3166238" cy="1158766"/>
          </a:xfrm>
        </p:grpSpPr>
        <p:sp>
          <p:nvSpPr>
            <p:cNvPr id="37911" name="Line 17"/>
            <p:cNvSpPr/>
            <p:nvPr/>
          </p:nvSpPr>
          <p:spPr>
            <a:xfrm>
              <a:off x="5680838" y="3063766"/>
              <a:ext cx="3124200" cy="1143000"/>
            </a:xfrm>
            <a:prstGeom prst="line">
              <a:avLst/>
            </a:prstGeom>
            <a:ln w="28575" cap="flat" cmpd="sng">
              <a:solidFill>
                <a:srgbClr val="CC00FF"/>
              </a:solidFill>
              <a:prstDash val="solid"/>
              <a:headEnd type="none" w="med" len="med"/>
              <a:tailEnd type="none" w="med" len="med"/>
            </a:ln>
          </p:spPr>
        </p:sp>
        <p:sp>
          <p:nvSpPr>
            <p:cNvPr id="37912" name="Line 18"/>
            <p:cNvSpPr/>
            <p:nvPr/>
          </p:nvSpPr>
          <p:spPr>
            <a:xfrm>
              <a:off x="5638800" y="3048000"/>
              <a:ext cx="1676400" cy="609600"/>
            </a:xfrm>
            <a:prstGeom prst="line">
              <a:avLst/>
            </a:prstGeom>
            <a:ln w="28575" cap="flat" cmpd="sng">
              <a:solidFill>
                <a:srgbClr val="CC00FF"/>
              </a:solidFill>
              <a:prstDash val="solid"/>
              <a:headEnd type="none" w="med" len="med"/>
              <a:tailEnd type="arrow" w="med" len="med"/>
            </a:ln>
          </p:spPr>
        </p:sp>
      </p:grpSp>
      <p:grpSp>
        <p:nvGrpSpPr>
          <p:cNvPr id="9" name="Group 31"/>
          <p:cNvGrpSpPr/>
          <p:nvPr/>
        </p:nvGrpSpPr>
        <p:grpSpPr>
          <a:xfrm>
            <a:off x="2895600" y="3074988"/>
            <a:ext cx="6248400" cy="2014537"/>
            <a:chOff x="3886200" y="3027363"/>
            <a:chExt cx="3886200" cy="1981200"/>
          </a:xfrm>
        </p:grpSpPr>
        <p:grpSp>
          <p:nvGrpSpPr>
            <p:cNvPr id="37904" name="Group 61"/>
            <p:cNvGrpSpPr/>
            <p:nvPr/>
          </p:nvGrpSpPr>
          <p:grpSpPr>
            <a:xfrm>
              <a:off x="3886200" y="3027363"/>
              <a:ext cx="3886200" cy="1981200"/>
              <a:chOff x="3886200" y="3027799"/>
              <a:chExt cx="3886200" cy="1981200"/>
            </a:xfrm>
          </p:grpSpPr>
          <p:grpSp>
            <p:nvGrpSpPr>
              <p:cNvPr id="37907" name="Group 59"/>
              <p:cNvGrpSpPr/>
              <p:nvPr/>
            </p:nvGrpSpPr>
            <p:grpSpPr>
              <a:xfrm>
                <a:off x="3886200" y="3027799"/>
                <a:ext cx="3886200" cy="1981200"/>
                <a:chOff x="3886200" y="3027799"/>
                <a:chExt cx="3886200" cy="1981200"/>
              </a:xfrm>
            </p:grpSpPr>
            <p:sp>
              <p:nvSpPr>
                <p:cNvPr id="38" name="Line 19"/>
                <p:cNvSpPr>
                  <a:spLocks noChangeShapeType="1"/>
                </p:cNvSpPr>
                <p:nvPr/>
              </p:nvSpPr>
              <p:spPr bwMode="auto">
                <a:xfrm>
                  <a:off x="3886200" y="3027799"/>
                  <a:ext cx="3886200" cy="1981200"/>
                </a:xfrm>
                <a:prstGeom prst="line">
                  <a:avLst/>
                </a:prstGeom>
                <a:noFill/>
                <a:ln w="28575">
                  <a:solidFill>
                    <a:schemeClr val="accent3">
                      <a:lumMod val="75000"/>
                    </a:schemeClr>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9" name="Line 20"/>
                <p:cNvSpPr>
                  <a:spLocks noChangeShapeType="1"/>
                </p:cNvSpPr>
                <p:nvPr/>
              </p:nvSpPr>
              <p:spPr bwMode="auto">
                <a:xfrm>
                  <a:off x="3886200" y="3048094"/>
                  <a:ext cx="1066335" cy="533941"/>
                </a:xfrm>
                <a:prstGeom prst="line">
                  <a:avLst/>
                </a:prstGeom>
                <a:noFill/>
                <a:ln w="28575">
                  <a:solidFill>
                    <a:schemeClr val="accent3">
                      <a:lumMod val="75000"/>
                    </a:schemeClr>
                  </a:solidFill>
                  <a:round/>
                  <a:tailEnd type="arrow"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sp>
            <p:nvSpPr>
              <p:cNvPr id="37" name="Line 20"/>
              <p:cNvSpPr>
                <a:spLocks noChangeShapeType="1"/>
              </p:cNvSpPr>
              <p:nvPr/>
            </p:nvSpPr>
            <p:spPr bwMode="auto">
              <a:xfrm>
                <a:off x="5638742" y="3931751"/>
                <a:ext cx="1067322" cy="532380"/>
              </a:xfrm>
              <a:prstGeom prst="line">
                <a:avLst/>
              </a:prstGeom>
              <a:noFill/>
              <a:ln w="28575">
                <a:solidFill>
                  <a:schemeClr val="accent3">
                    <a:lumMod val="75000"/>
                  </a:schemeClr>
                </a:solidFill>
                <a:round/>
                <a:tailEnd type="arrow"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sp>
          <p:nvSpPr>
            <p:cNvPr id="34" name="Line 20"/>
            <p:cNvSpPr>
              <a:spLocks noChangeShapeType="1"/>
            </p:cNvSpPr>
            <p:nvPr/>
          </p:nvSpPr>
          <p:spPr bwMode="auto">
            <a:xfrm>
              <a:off x="4038252" y="3124159"/>
              <a:ext cx="1067323" cy="533941"/>
            </a:xfrm>
            <a:prstGeom prst="line">
              <a:avLst/>
            </a:prstGeom>
            <a:noFill/>
            <a:ln w="28575">
              <a:solidFill>
                <a:schemeClr val="accent3">
                  <a:lumMod val="75000"/>
                </a:schemeClr>
              </a:solidFill>
              <a:round/>
              <a:tailEnd type="arrow"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5" name="Line 20"/>
            <p:cNvSpPr>
              <a:spLocks noChangeShapeType="1"/>
            </p:cNvSpPr>
            <p:nvPr/>
          </p:nvSpPr>
          <p:spPr bwMode="auto">
            <a:xfrm>
              <a:off x="5829300" y="4039040"/>
              <a:ext cx="1066335" cy="532379"/>
            </a:xfrm>
            <a:prstGeom prst="line">
              <a:avLst/>
            </a:prstGeom>
            <a:noFill/>
            <a:ln w="28575">
              <a:solidFill>
                <a:schemeClr val="accent3">
                  <a:lumMod val="75000"/>
                </a:schemeClr>
              </a:solidFill>
              <a:round/>
              <a:tailEnd type="arrow"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sp>
        <p:nvSpPr>
          <p:cNvPr id="40" name="Line 50"/>
          <p:cNvSpPr>
            <a:spLocks noChangeShapeType="1"/>
          </p:cNvSpPr>
          <p:nvPr/>
        </p:nvSpPr>
        <p:spPr bwMode="auto">
          <a:xfrm>
            <a:off x="8320088" y="3962400"/>
            <a:ext cx="0" cy="862013"/>
          </a:xfrm>
          <a:prstGeom prst="line">
            <a:avLst/>
          </a:prstGeom>
          <a:ln w="57150">
            <a:solidFill>
              <a:srgbClr val="0000FF"/>
            </a:solidFill>
            <a:tailEnd type="stealth" w="med" len="med"/>
          </a:ln>
        </p:spPr>
        <p:style>
          <a:lnRef idx="2">
            <a:schemeClr val="dk1"/>
          </a:lnRef>
          <a:fillRef idx="0">
            <a:schemeClr val="dk1"/>
          </a:fillRef>
          <a:effectRef idx="1">
            <a:schemeClr val="dk1"/>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1" name="Text Box 48"/>
          <p:cNvSpPr txBox="1"/>
          <p:nvPr/>
        </p:nvSpPr>
        <p:spPr>
          <a:xfrm>
            <a:off x="8458200" y="4583113"/>
            <a:ext cx="533400" cy="369887"/>
          </a:xfrm>
          <a:prstGeom prst="rect">
            <a:avLst/>
          </a:prstGeom>
          <a:noFill/>
          <a:ln w="9525">
            <a:noFill/>
          </a:ln>
        </p:spPr>
        <p:txBody>
          <a:bodyPr>
            <a:spAutoFit/>
          </a:bodyPr>
          <a:p>
            <a:pPr eaLnBrk="1" hangingPunct="1">
              <a:spcBef>
                <a:spcPct val="50000"/>
              </a:spcBef>
            </a:pPr>
            <a:r>
              <a:rPr lang="en-US" altLang="en-US" dirty="0">
                <a:solidFill>
                  <a:srgbClr val="FF3300"/>
                </a:solidFill>
                <a:latin typeface="Times New Roman" panose="02020603050405020304" pitchFamily="18" charset="0"/>
                <a:cs typeface="Times New Roman" panose="02020603050405020304" pitchFamily="18" charset="0"/>
              </a:rPr>
              <a:t>B</a:t>
            </a:r>
            <a:r>
              <a:rPr lang="en-US" altLang="en-US" baseline="30000" dirty="0">
                <a:solidFill>
                  <a:srgbClr val="FF3300"/>
                </a:solidFill>
                <a:latin typeface="Times New Roman" panose="02020603050405020304" pitchFamily="18" charset="0"/>
                <a:cs typeface="Times New Roman" panose="02020603050405020304" pitchFamily="18" charset="0"/>
              </a:rPr>
              <a:t>/</a:t>
            </a:r>
            <a:endParaRPr lang="en-US" altLang="en-US" dirty="0">
              <a:solidFill>
                <a:srgbClr val="FF3300"/>
              </a:solidFill>
              <a:latin typeface="Times New Roman" panose="02020603050405020304" pitchFamily="18" charset="0"/>
              <a:ea typeface="Times New Roman" panose="02020603050405020304" pitchFamily="18" charset="0"/>
            </a:endParaRPr>
          </a:p>
        </p:txBody>
      </p:sp>
      <p:sp>
        <p:nvSpPr>
          <p:cNvPr id="42" name="Text Box 51"/>
          <p:cNvSpPr txBox="1"/>
          <p:nvPr/>
        </p:nvSpPr>
        <p:spPr>
          <a:xfrm>
            <a:off x="8223250" y="3505200"/>
            <a:ext cx="990600" cy="369888"/>
          </a:xfrm>
          <a:prstGeom prst="rect">
            <a:avLst/>
          </a:prstGeom>
          <a:noFill/>
          <a:ln w="9525">
            <a:noFill/>
          </a:ln>
        </p:spPr>
        <p:txBody>
          <a:bodyPr>
            <a:spAutoFit/>
          </a:bodyPr>
          <a:p>
            <a:pPr eaLnBrk="1" hangingPunct="1">
              <a:spcBef>
                <a:spcPct val="50000"/>
              </a:spcBef>
            </a:pPr>
            <a:r>
              <a:rPr lang="en-US" altLang="en-US" dirty="0">
                <a:solidFill>
                  <a:srgbClr val="FF3300"/>
                </a:solidFill>
                <a:latin typeface="Times New Roman" panose="02020603050405020304" pitchFamily="18" charset="0"/>
                <a:cs typeface="Times New Roman" panose="02020603050405020304" pitchFamily="18" charset="0"/>
              </a:rPr>
              <a:t>A</a:t>
            </a:r>
            <a:r>
              <a:rPr lang="en-US" altLang="en-US" baseline="30000" dirty="0">
                <a:solidFill>
                  <a:srgbClr val="FF3300"/>
                </a:solidFill>
                <a:latin typeface="Times New Roman" panose="02020603050405020304" pitchFamily="18" charset="0"/>
                <a:cs typeface="Times New Roman" panose="02020603050405020304" pitchFamily="18" charset="0"/>
              </a:rPr>
              <a:t>/</a:t>
            </a:r>
            <a:endParaRPr lang="en-US" altLang="en-US" dirty="0">
              <a:solidFill>
                <a:srgbClr val="FF3300"/>
              </a:solidFill>
              <a:latin typeface="Times New Roman" panose="02020603050405020304" pitchFamily="18" charset="0"/>
              <a:ea typeface="Times New Roman" panose="02020603050405020304" pitchFamily="18" charset="0"/>
            </a:endParaRPr>
          </a:p>
        </p:txBody>
      </p:sp>
      <p:sp>
        <p:nvSpPr>
          <p:cNvPr id="43" name="Text Box 39"/>
          <p:cNvSpPr txBox="1"/>
          <p:nvPr/>
        </p:nvSpPr>
        <p:spPr>
          <a:xfrm>
            <a:off x="5713413" y="2790825"/>
            <a:ext cx="1295400" cy="369888"/>
          </a:xfrm>
          <a:prstGeom prst="rect">
            <a:avLst/>
          </a:prstGeom>
          <a:noFill/>
          <a:ln w="9525">
            <a:noFill/>
          </a:ln>
        </p:spPr>
        <p:txBody>
          <a:bodyPr>
            <a:spAutoFit/>
          </a:bodyPr>
          <a:p>
            <a:pPr eaLnBrk="1" hangingPunct="1">
              <a:spcBef>
                <a:spcPct val="50000"/>
              </a:spcBef>
            </a:pPr>
            <a:r>
              <a:rPr lang="en-US" altLang="en-US" dirty="0">
                <a:solidFill>
                  <a:srgbClr val="FF3300"/>
                </a:solidFill>
                <a:latin typeface="Times New Roman" panose="02020603050405020304" pitchFamily="18" charset="0"/>
                <a:cs typeface="Times New Roman" panose="02020603050405020304" pitchFamily="18" charset="0"/>
              </a:rPr>
              <a:t>I</a:t>
            </a:r>
            <a:endParaRPr lang="en-US" altLang="en-US" dirty="0">
              <a:solidFill>
                <a:srgbClr val="FF3300"/>
              </a:solidFill>
              <a:latin typeface="Times New Roman" panose="02020603050405020304" pitchFamily="18" charset="0"/>
              <a:ea typeface="Times New Roman" panose="02020603050405020304" pitchFamily="18"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Righ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ox(in)">
                                      <p:cBhvr>
                                        <p:cTn id="17" dur="500"/>
                                        <p:tgtEl>
                                          <p:spTgt spid="15"/>
                                        </p:tgtEl>
                                      </p:cBhvr>
                                    </p:animEffect>
                                  </p:childTnLst>
                                </p:cTn>
                              </p:par>
                              <p:par>
                                <p:cTn id="18" presetID="4" presetClass="entr" presetSubtype="16"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ox(in)">
                                      <p:cBhvr>
                                        <p:cTn id="20" dur="500"/>
                                        <p:tgtEl>
                                          <p:spTgt spid="13"/>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ox(in)">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6"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strips(downRight)">
                                      <p:cBhvr>
                                        <p:cTn id="28" dur="2000"/>
                                        <p:tgtEl>
                                          <p:spTgt spid="5"/>
                                        </p:tgtEl>
                                      </p:cBhvr>
                                    </p:animEffect>
                                  </p:childTnLst>
                                </p:cTn>
                              </p:par>
                            </p:childTnLst>
                          </p:cTn>
                        </p:par>
                        <p:par>
                          <p:cTn id="29" fill="hold">
                            <p:stCondLst>
                              <p:cond delay="2000"/>
                            </p:stCondLst>
                            <p:childTnLst>
                              <p:par>
                                <p:cTn id="30" presetID="18" presetClass="entr" presetSubtype="9"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strips(upLeft)">
                                      <p:cBhvr>
                                        <p:cTn id="32" dur="500"/>
                                        <p:tgtEl>
                                          <p:spTgt spid="43"/>
                                        </p:tgtEl>
                                      </p:cBhvr>
                                    </p:animEffect>
                                  </p:childTnLst>
                                </p:cTn>
                              </p:par>
                            </p:childTnLst>
                          </p:cTn>
                        </p:par>
                        <p:par>
                          <p:cTn id="33" fill="hold">
                            <p:stCondLst>
                              <p:cond delay="2500"/>
                            </p:stCondLst>
                            <p:childTnLst>
                              <p:par>
                                <p:cTn id="34" presetID="18" presetClass="entr" presetSubtype="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2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6"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strips(downRight)">
                                      <p:cBhvr>
                                        <p:cTn id="41" dur="500"/>
                                        <p:tgtEl>
                                          <p:spTgt spid="9"/>
                                        </p:tgtEl>
                                      </p:cBhvr>
                                    </p:animEffect>
                                  </p:childTnLst>
                                </p:cTn>
                              </p:par>
                            </p:childTnLst>
                          </p:cTn>
                        </p:par>
                        <p:par>
                          <p:cTn id="42" fill="hold">
                            <p:stCondLst>
                              <p:cond delay="500"/>
                            </p:stCondLst>
                            <p:childTnLst>
                              <p:par>
                                <p:cTn id="43" presetID="3" presetClass="entr" presetSubtype="1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blinds(horizontal)">
                                      <p:cBhvr>
                                        <p:cTn id="45" dur="500"/>
                                        <p:tgtEl>
                                          <p:spTgt spid="41"/>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blinds(horizontal)">
                                      <p:cBhvr>
                                        <p:cTn id="50" dur="500"/>
                                        <p:tgtEl>
                                          <p:spTgt spid="40"/>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blinds(horizontal)">
                                      <p:cBhvr>
                                        <p:cTn id="55" dur="500"/>
                                        <p:tgtEl>
                                          <p:spTgt spid="42"/>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12"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strips(downLeft)">
                                      <p:cBhvr>
                                        <p:cTn id="6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P spid="41" grpId="0"/>
      <p:bldP spid="42" grpId="0"/>
      <p:bldP spid="4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50" name="Freeform 2"/>
          <p:cNvSpPr/>
          <p:nvPr/>
        </p:nvSpPr>
        <p:spPr bwMode="gray">
          <a:xfrm>
            <a:off x="1055688" y="1982788"/>
            <a:ext cx="768350" cy="374650"/>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0051" name="Freeform 3"/>
          <p:cNvSpPr/>
          <p:nvPr/>
        </p:nvSpPr>
        <p:spPr bwMode="gray">
          <a:xfrm>
            <a:off x="1033463" y="1960563"/>
            <a:ext cx="768350" cy="374650"/>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Text Box 4"/>
          <p:cNvSpPr txBox="1"/>
          <p:nvPr/>
        </p:nvSpPr>
        <p:spPr>
          <a:xfrm>
            <a:off x="2689225" y="1973263"/>
            <a:ext cx="5881688" cy="581025"/>
          </a:xfrm>
          <a:prstGeom prst="rect">
            <a:avLst/>
          </a:prstGeom>
          <a:noFill/>
          <a:ln w="9525">
            <a:noFill/>
          </a:ln>
        </p:spPr>
        <p:txBody>
          <a:bodyPr>
            <a:spAutoFit/>
          </a:bodyPr>
          <a:p>
            <a:endParaRPr lang="vi-VN" altLang="x-none" sz="3200" dirty="0">
              <a:latin typeface=".VnTime" pitchFamily="34" charset="0"/>
            </a:endParaRPr>
          </a:p>
        </p:txBody>
      </p:sp>
      <p:grpSp>
        <p:nvGrpSpPr>
          <p:cNvPr id="2" name="Group 5"/>
          <p:cNvGrpSpPr/>
          <p:nvPr/>
        </p:nvGrpSpPr>
        <p:grpSpPr>
          <a:xfrm>
            <a:off x="746125" y="1828800"/>
            <a:ext cx="8001000" cy="914400"/>
            <a:chOff x="480" y="1152"/>
            <a:chExt cx="5040" cy="576"/>
          </a:xfrm>
        </p:grpSpPr>
        <p:sp>
          <p:nvSpPr>
            <p:cNvPr id="29787" name="AutoShape 6"/>
            <p:cNvSpPr>
              <a:spLocks noChangeArrowheads="1"/>
            </p:cNvSpPr>
            <p:nvPr/>
          </p:nvSpPr>
          <p:spPr bwMode="gray">
            <a:xfrm>
              <a:off x="480" y="1152"/>
              <a:ext cx="5040" cy="576"/>
            </a:xfrm>
            <a:prstGeom prst="roundRect">
              <a:avLst>
                <a:gd name="adj" fmla="val 10889"/>
              </a:avLst>
            </a:prstGeom>
            <a:solidFill>
              <a:schemeClr val="bg1"/>
            </a:solidFill>
            <a:ln w="38100">
              <a:solidFill>
                <a:srgbClr val="FF0000"/>
              </a:solidFill>
              <a:round/>
            </a:ln>
            <a:effectLst>
              <a:outerShdw dist="135003" dir="2928844" algn="ctr" rotWithShape="0">
                <a:srgbClr val="000000">
                  <a:alpha val="50000"/>
                </a:srgbClr>
              </a:outerShdw>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vi-VN" sz="2000" b="1" i="0" u="none" strike="noStrike" kern="1200" cap="none" spc="0" normalizeH="0" baseline="0" noProof="0">
                <a:ln>
                  <a:noFill/>
                </a:ln>
                <a:solidFill>
                  <a:schemeClr val="tx1"/>
                </a:solidFill>
                <a:effectLst/>
                <a:uLnTx/>
                <a:uFillTx/>
                <a:latin typeface=".VnTime" pitchFamily="34" charset="0"/>
                <a:ea typeface="+mn-ea"/>
                <a:cs typeface="+mn-cs"/>
              </a:endParaRPr>
            </a:p>
          </p:txBody>
        </p:sp>
        <p:sp>
          <p:nvSpPr>
            <p:cNvPr id="130055" name="AutoShape 7"/>
            <p:cNvSpPr>
              <a:spLocks noChangeArrowheads="1"/>
            </p:cNvSpPr>
            <p:nvPr/>
          </p:nvSpPr>
          <p:spPr bwMode="gray">
            <a:xfrm>
              <a:off x="486" y="1208"/>
              <a:ext cx="762" cy="47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0056" name="Text Box 8"/>
            <p:cNvSpPr txBox="1">
              <a:spLocks noChangeArrowheads="1"/>
            </p:cNvSpPr>
            <p:nvPr/>
          </p:nvSpPr>
          <p:spPr bwMode="gray">
            <a:xfrm>
              <a:off x="724" y="1256"/>
              <a:ext cx="344" cy="327"/>
            </a:xfrm>
            <a:prstGeom prst="rect">
              <a:avLst/>
            </a:prstGeom>
            <a:noFill/>
            <a:ln>
              <a:noFill/>
            </a:ln>
            <a:effectLst>
              <a:outerShdw dist="35921" dir="2700000" algn="ctr" rotWithShape="0">
                <a:schemeClr val="tx1"/>
              </a:outerShdw>
            </a:effectLst>
          </p:spPr>
          <p:txBody>
            <a:bodyPr>
              <a:spAutoFit/>
            </a:bodyPr>
            <a:lstStyle/>
            <a:p>
              <a:pPr marR="0" defTabSz="914400">
                <a:buClrTx/>
                <a:buSzTx/>
                <a:buFontTx/>
                <a:buNone/>
                <a:defRPr/>
              </a:pPr>
              <a:r>
                <a:rPr kumimoji="0" lang="en-US" sz="28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mn-ea"/>
                  <a:cs typeface="+mn-cs"/>
                </a:rPr>
                <a:t>A</a:t>
              </a:r>
              <a:endParaRPr kumimoji="0" lang="en-US" sz="28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mn-ea"/>
                <a:cs typeface="+mn-cs"/>
              </a:endParaRPr>
            </a:p>
          </p:txBody>
        </p:sp>
        <p:sp>
          <p:nvSpPr>
            <p:cNvPr id="1118" name="Rectangle 9"/>
            <p:cNvSpPr/>
            <p:nvPr/>
          </p:nvSpPr>
          <p:spPr>
            <a:xfrm>
              <a:off x="1327" y="1338"/>
              <a:ext cx="4176" cy="291"/>
            </a:xfrm>
            <a:prstGeom prst="rect">
              <a:avLst/>
            </a:prstGeom>
            <a:noFill/>
            <a:ln w="9525">
              <a:noFill/>
            </a:ln>
          </p:spPr>
          <p:txBody>
            <a:bodyPr>
              <a:spAutoFit/>
            </a:bodyPr>
            <a:p>
              <a:pPr eaLnBrk="1" hangingPunct="1">
                <a:spcBef>
                  <a:spcPct val="50000"/>
                </a:spcBef>
              </a:pPr>
              <a:r>
                <a:rPr lang="sv-SE" altLang="x-none" sz="2400" b="1" dirty="0">
                  <a:latin typeface="Arial" panose="020B0604020202020204" pitchFamily="34" charset="0"/>
                </a:rPr>
                <a:t>Đi qua điểm giữa quang tâm và tiêu điểm.</a:t>
              </a:r>
              <a:endParaRPr sz="2400" b="1" dirty="0">
                <a:latin typeface="Arial" panose="020B0604020202020204" pitchFamily="34" charset="0"/>
              </a:endParaRPr>
            </a:p>
          </p:txBody>
        </p:sp>
      </p:grpSp>
      <p:grpSp>
        <p:nvGrpSpPr>
          <p:cNvPr id="3" name="Group 10"/>
          <p:cNvGrpSpPr/>
          <p:nvPr/>
        </p:nvGrpSpPr>
        <p:grpSpPr>
          <a:xfrm>
            <a:off x="423863" y="1066800"/>
            <a:ext cx="261937" cy="5486400"/>
            <a:chOff x="48" y="768"/>
            <a:chExt cx="182" cy="2075"/>
          </a:xfrm>
        </p:grpSpPr>
        <p:grpSp>
          <p:nvGrpSpPr>
            <p:cNvPr id="1092" name="Group 11"/>
            <p:cNvGrpSpPr/>
            <p:nvPr/>
          </p:nvGrpSpPr>
          <p:grpSpPr>
            <a:xfrm rot="5400000">
              <a:off x="-879" y="1752"/>
              <a:ext cx="2064" cy="96"/>
              <a:chOff x="0" y="1896"/>
              <a:chExt cx="5760" cy="120"/>
            </a:xfrm>
          </p:grpSpPr>
          <p:sp>
            <p:nvSpPr>
              <p:cNvPr id="1113" name="Rectangle 12"/>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wrap="none" anchor="ctr" anchorCtr="0"/>
              <a:p>
                <a:pPr eaLnBrk="1" hangingPunct="1"/>
                <a:endParaRPr lang="vi-VN" altLang="x-none" dirty="0">
                  <a:latin typeface="Arial" panose="020B0604020202020204" pitchFamily="34" charset="0"/>
                </a:endParaRPr>
              </a:p>
            </p:txBody>
          </p:sp>
          <p:sp>
            <p:nvSpPr>
              <p:cNvPr id="1114" name="Rectangle 13"/>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wrap="none" anchor="ctr" anchorCtr="0"/>
              <a:p>
                <a:pPr eaLnBrk="1" hangingPunct="1"/>
                <a:endParaRPr lang="vi-VN" altLang="x-none" dirty="0">
                  <a:latin typeface="Arial" panose="020B0604020202020204" pitchFamily="34" charset="0"/>
                </a:endParaRPr>
              </a:p>
            </p:txBody>
          </p:sp>
        </p:grpSp>
        <p:grpSp>
          <p:nvGrpSpPr>
            <p:cNvPr id="1093" name="Group 14"/>
            <p:cNvGrpSpPr/>
            <p:nvPr/>
          </p:nvGrpSpPr>
          <p:grpSpPr>
            <a:xfrm rot="5400000">
              <a:off x="57" y="2670"/>
              <a:ext cx="173" cy="173"/>
              <a:chOff x="1872" y="1824"/>
              <a:chExt cx="2014" cy="1821"/>
            </a:xfrm>
          </p:grpSpPr>
          <p:sp>
            <p:nvSpPr>
              <p:cNvPr id="130063" name="AutoShape 15"/>
              <p:cNvSpPr>
                <a:spLocks noChangeArrowheads="1"/>
              </p:cNvSpPr>
              <p:nvPr/>
            </p:nvSpPr>
            <p:spPr bwMode="gray">
              <a:xfrm rot="16200000" flipH="1">
                <a:off x="1818" y="2530"/>
                <a:ext cx="313"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0064" name="AutoShape 16"/>
              <p:cNvSpPr>
                <a:spLocks noChangeArrowheads="1"/>
              </p:cNvSpPr>
              <p:nvPr/>
            </p:nvSpPr>
            <p:spPr bwMode="gray">
              <a:xfrm rot="5400000" flipH="1">
                <a:off x="3628" y="2495"/>
                <a:ext cx="313"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0065" name="AutoShape 17"/>
              <p:cNvSpPr>
                <a:spLocks noChangeArrowheads="1"/>
              </p:cNvSpPr>
              <p:nvPr/>
            </p:nvSpPr>
            <p:spPr bwMode="gray">
              <a:xfrm rot="10800000" flipH="1">
                <a:off x="2726" y="3171"/>
                <a:ext cx="308" cy="209"/>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07" name="Oval 18"/>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wrap="none" anchor="ctr" anchorCtr="0"/>
              <a:p>
                <a:pPr eaLnBrk="1" hangingPunct="1"/>
                <a:endParaRPr lang="vi-VN" altLang="x-none" dirty="0">
                  <a:latin typeface="Arial" panose="020B0604020202020204" pitchFamily="34" charset="0"/>
                </a:endParaRPr>
              </a:p>
            </p:txBody>
          </p:sp>
          <p:sp>
            <p:nvSpPr>
              <p:cNvPr id="1108" name="Oval 19"/>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p>
                <a:pPr eaLnBrk="1" hangingPunct="1"/>
                <a:endParaRPr lang="vi-VN" altLang="x-none" dirty="0">
                  <a:latin typeface="Arial" panose="020B0604020202020204" pitchFamily="34" charset="0"/>
                </a:endParaRPr>
              </a:p>
            </p:txBody>
          </p:sp>
          <p:sp>
            <p:nvSpPr>
              <p:cNvPr id="130068" name="Oval 20"/>
              <p:cNvSpPr>
                <a:spLocks noChangeArrowheads="1"/>
              </p:cNvSpPr>
              <p:nvPr/>
            </p:nvSpPr>
            <p:spPr bwMode="gray">
              <a:xfrm>
                <a:off x="2257" y="1998"/>
                <a:ext cx="1258" cy="126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10" name="Oval 21"/>
              <p:cNvSpPr/>
              <p:nvPr/>
            </p:nvSpPr>
            <p:spPr>
              <a:xfrm>
                <a:off x="2254" y="2000"/>
                <a:ext cx="1262" cy="1264"/>
              </a:xfrm>
              <a:prstGeom prst="ellipse">
                <a:avLst/>
              </a:prstGeom>
              <a:gradFill rotWithShape="1">
                <a:gsLst>
                  <a:gs pos="0">
                    <a:srgbClr val="000000"/>
                  </a:gs>
                  <a:gs pos="100000">
                    <a:srgbClr val="FFCC00"/>
                  </a:gs>
                </a:gsLst>
                <a:lin ang="2700000" scaled="1"/>
                <a:tileRect/>
              </a:gradFill>
              <a:ln w="38100">
                <a:noFill/>
              </a:ln>
            </p:spPr>
            <p:txBody>
              <a:bodyPr wrap="none" anchor="ctr" anchorCtr="0">
                <a:spAutoFit/>
              </a:bodyPr>
              <a:p>
                <a:pPr eaLnBrk="1" hangingPunct="1"/>
                <a:endParaRPr lang="vi-VN" altLang="x-none" dirty="0">
                  <a:latin typeface="Arial" panose="020B0604020202020204" pitchFamily="34" charset="0"/>
                </a:endParaRPr>
              </a:p>
            </p:txBody>
          </p:sp>
          <p:sp>
            <p:nvSpPr>
              <p:cNvPr id="130070" name="Oval 22"/>
              <p:cNvSpPr>
                <a:spLocks noChangeArrowheads="1"/>
              </p:cNvSpPr>
              <p:nvPr/>
            </p:nvSpPr>
            <p:spPr bwMode="gray">
              <a:xfrm>
                <a:off x="2334" y="2079"/>
                <a:ext cx="1097" cy="110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12" name="Oval 23"/>
              <p:cNvSpPr/>
              <p:nvPr/>
            </p:nvSpPr>
            <p:spPr>
              <a:xfrm>
                <a:off x="2337" y="2083"/>
                <a:ext cx="1096" cy="1098"/>
              </a:xfrm>
              <a:prstGeom prst="ellipse">
                <a:avLst/>
              </a:prstGeom>
              <a:gradFill rotWithShape="1">
                <a:gsLst>
                  <a:gs pos="0">
                    <a:srgbClr val="FFCC00"/>
                  </a:gs>
                  <a:gs pos="100000">
                    <a:srgbClr val="7C6300"/>
                  </a:gs>
                </a:gsLst>
                <a:lin ang="2700000" scaled="1"/>
                <a:tileRect/>
              </a:gradFill>
              <a:ln w="38100">
                <a:noFill/>
              </a:ln>
            </p:spPr>
            <p:txBody>
              <a:bodyPr anchor="ctr" anchorCtr="0">
                <a:spAutoFit/>
              </a:bodyPr>
              <a:p>
                <a:pPr eaLnBrk="1" hangingPunct="1"/>
                <a:endParaRPr lang="vi-VN" altLang="x-none" dirty="0">
                  <a:latin typeface="Arial" panose="020B0604020202020204" pitchFamily="34" charset="0"/>
                </a:endParaRPr>
              </a:p>
            </p:txBody>
          </p:sp>
        </p:grpSp>
        <p:grpSp>
          <p:nvGrpSpPr>
            <p:cNvPr id="1094" name="Group 24"/>
            <p:cNvGrpSpPr/>
            <p:nvPr/>
          </p:nvGrpSpPr>
          <p:grpSpPr>
            <a:xfrm rot="5400000">
              <a:off x="48" y="1723"/>
              <a:ext cx="173" cy="173"/>
              <a:chOff x="1872" y="1824"/>
              <a:chExt cx="2014" cy="1821"/>
            </a:xfrm>
          </p:grpSpPr>
          <p:sp>
            <p:nvSpPr>
              <p:cNvPr id="130073" name="AutoShape 25"/>
              <p:cNvSpPr>
                <a:spLocks noChangeArrowheads="1"/>
              </p:cNvSpPr>
              <p:nvPr/>
            </p:nvSpPr>
            <p:spPr bwMode="gray">
              <a:xfrm rot="16200000" flipH="1">
                <a:off x="1819" y="2528"/>
                <a:ext cx="313"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0074" name="AutoShape 26"/>
              <p:cNvSpPr>
                <a:spLocks noChangeArrowheads="1"/>
              </p:cNvSpPr>
              <p:nvPr/>
            </p:nvSpPr>
            <p:spPr bwMode="gray">
              <a:xfrm rot="5400000" flipH="1">
                <a:off x="3630" y="2493"/>
                <a:ext cx="313"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0075" name="AutoShape 27"/>
              <p:cNvSpPr>
                <a:spLocks noChangeArrowheads="1"/>
              </p:cNvSpPr>
              <p:nvPr/>
            </p:nvSpPr>
            <p:spPr bwMode="gray">
              <a:xfrm rot="10800000" flipH="1">
                <a:off x="2728" y="3169"/>
                <a:ext cx="308" cy="209"/>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98" name="Oval 28"/>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wrap="none" anchor="ctr" anchorCtr="0"/>
              <a:p>
                <a:pPr eaLnBrk="1" hangingPunct="1"/>
                <a:endParaRPr lang="vi-VN" altLang="x-none" dirty="0">
                  <a:latin typeface="Arial" panose="020B0604020202020204" pitchFamily="34" charset="0"/>
                </a:endParaRPr>
              </a:p>
            </p:txBody>
          </p:sp>
          <p:sp>
            <p:nvSpPr>
              <p:cNvPr id="1099" name="Oval 29"/>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p>
                <a:pPr eaLnBrk="1" hangingPunct="1"/>
                <a:endParaRPr lang="vi-VN" altLang="x-none" dirty="0">
                  <a:latin typeface="Arial" panose="020B0604020202020204" pitchFamily="34" charset="0"/>
                </a:endParaRPr>
              </a:p>
            </p:txBody>
          </p:sp>
          <p:sp>
            <p:nvSpPr>
              <p:cNvPr id="130078" name="Oval 30"/>
              <p:cNvSpPr>
                <a:spLocks noChangeArrowheads="1"/>
              </p:cNvSpPr>
              <p:nvPr/>
            </p:nvSpPr>
            <p:spPr bwMode="gray">
              <a:xfrm>
                <a:off x="2259" y="1996"/>
                <a:ext cx="1258" cy="126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01" name="Oval 31"/>
              <p:cNvSpPr/>
              <p:nvPr/>
            </p:nvSpPr>
            <p:spPr>
              <a:xfrm>
                <a:off x="2254" y="2000"/>
                <a:ext cx="1262" cy="1264"/>
              </a:xfrm>
              <a:prstGeom prst="ellipse">
                <a:avLst/>
              </a:prstGeom>
              <a:gradFill rotWithShape="1">
                <a:gsLst>
                  <a:gs pos="0">
                    <a:srgbClr val="000000"/>
                  </a:gs>
                  <a:gs pos="100000">
                    <a:srgbClr val="FFCC00"/>
                  </a:gs>
                </a:gsLst>
                <a:lin ang="2700000" scaled="1"/>
                <a:tileRect/>
              </a:gradFill>
              <a:ln w="38100">
                <a:noFill/>
              </a:ln>
            </p:spPr>
            <p:txBody>
              <a:bodyPr wrap="none" anchor="ctr" anchorCtr="0">
                <a:spAutoFit/>
              </a:bodyPr>
              <a:p>
                <a:pPr eaLnBrk="1" hangingPunct="1"/>
                <a:endParaRPr lang="vi-VN" altLang="x-none" dirty="0">
                  <a:latin typeface="Arial" panose="020B0604020202020204" pitchFamily="34" charset="0"/>
                </a:endParaRPr>
              </a:p>
            </p:txBody>
          </p:sp>
          <p:sp>
            <p:nvSpPr>
              <p:cNvPr id="130080" name="Oval 32"/>
              <p:cNvSpPr>
                <a:spLocks noChangeArrowheads="1"/>
              </p:cNvSpPr>
              <p:nvPr/>
            </p:nvSpPr>
            <p:spPr bwMode="gray">
              <a:xfrm>
                <a:off x="2336" y="2078"/>
                <a:ext cx="1097" cy="110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03" name="Oval 33"/>
              <p:cNvSpPr/>
              <p:nvPr/>
            </p:nvSpPr>
            <p:spPr>
              <a:xfrm>
                <a:off x="2337" y="2083"/>
                <a:ext cx="1096" cy="1098"/>
              </a:xfrm>
              <a:prstGeom prst="ellipse">
                <a:avLst/>
              </a:prstGeom>
              <a:gradFill rotWithShape="1">
                <a:gsLst>
                  <a:gs pos="0">
                    <a:srgbClr val="FFCC00"/>
                  </a:gs>
                  <a:gs pos="100000">
                    <a:srgbClr val="7C6300"/>
                  </a:gs>
                </a:gsLst>
                <a:lin ang="2700000" scaled="1"/>
                <a:tileRect/>
              </a:gradFill>
              <a:ln w="38100">
                <a:noFill/>
              </a:ln>
            </p:spPr>
            <p:txBody>
              <a:bodyPr anchor="ctr" anchorCtr="0">
                <a:spAutoFit/>
              </a:bodyPr>
              <a:p>
                <a:pPr eaLnBrk="1" hangingPunct="1"/>
                <a:endParaRPr lang="vi-VN" altLang="x-none" dirty="0">
                  <a:latin typeface="Arial" panose="020B0604020202020204" pitchFamily="34" charset="0"/>
                </a:endParaRPr>
              </a:p>
            </p:txBody>
          </p:sp>
        </p:grpSp>
      </p:grpSp>
      <p:sp>
        <p:nvSpPr>
          <p:cNvPr id="130082" name="AutoShape 34"/>
          <p:cNvSpPr>
            <a:spLocks noChangeArrowheads="1"/>
          </p:cNvSpPr>
          <p:nvPr/>
        </p:nvSpPr>
        <p:spPr bwMode="gray">
          <a:xfrm>
            <a:off x="33338" y="76200"/>
            <a:ext cx="8958263" cy="1524000"/>
          </a:xfrm>
          <a:prstGeom prst="roundRect">
            <a:avLst>
              <a:gd name="adj" fmla="val 50000"/>
            </a:avLst>
          </a:prstGeom>
          <a:solidFill>
            <a:schemeClr val="bg1"/>
          </a:solidFill>
          <a:ln w="38100" algn="ctr">
            <a:solidFill>
              <a:srgbClr val="0000FF"/>
            </a:solidFill>
            <a:round/>
          </a:ln>
          <a:effectLst>
            <a:outerShdw dist="63500" dir="3187806" algn="ctr" rotWithShape="0">
              <a:srgbClr val="001D3A"/>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0" i="0" u="none" strike="noStrike" kern="1200" cap="none" spc="0" normalizeH="0" baseline="0" noProof="0">
                <a:ln>
                  <a:noFill/>
                </a:ln>
                <a:solidFill>
                  <a:srgbClr val="0000FF"/>
                </a:solidFill>
                <a:effectLst/>
                <a:uLnTx/>
                <a:uFillTx/>
                <a:latin typeface="Arial" panose="020B0604020202020204" pitchFamily="34" charset="0"/>
                <a:ea typeface="+mn-ea"/>
                <a:cs typeface="+mn-cs"/>
              </a:rPr>
              <a:t>Tia tới song song với trục chính của TKHT cho tia ló </a:t>
            </a:r>
            <a:r>
              <a:rPr kumimoji="0" lang="en-US" sz="4100" b="1" i="0" u="none" strike="noStrike" kern="1200" cap="none" spc="0" normalizeH="0" baseline="0" noProof="0">
                <a:ln>
                  <a:noFill/>
                </a:ln>
                <a:solidFill>
                  <a:srgbClr val="0000FF"/>
                </a:solidFill>
                <a:effectLst/>
                <a:uLnTx/>
                <a:uFillTx/>
                <a:latin typeface="Arial" panose="020B0604020202020204" pitchFamily="34" charset="0"/>
                <a:ea typeface="+mn-ea"/>
                <a:cs typeface="+mn-cs"/>
              </a:rPr>
              <a:t>:</a:t>
            </a:r>
            <a:endParaRPr kumimoji="0" lang="en-US" sz="4100" b="1" i="0" u="none" strike="noStrike" kern="1200" cap="none" spc="0" normalizeH="0" baseline="0" noProof="0">
              <a:ln>
                <a:noFill/>
              </a:ln>
              <a:solidFill>
                <a:srgbClr val="0000FF"/>
              </a:solidFill>
              <a:effectLst/>
              <a:uLnTx/>
              <a:uFillTx/>
              <a:latin typeface="Arial" panose="020B0604020202020204" pitchFamily="34" charset="0"/>
              <a:ea typeface="+mn-ea"/>
              <a:cs typeface="+mn-cs"/>
            </a:endParaRPr>
          </a:p>
        </p:txBody>
      </p:sp>
      <p:grpSp>
        <p:nvGrpSpPr>
          <p:cNvPr id="7" name="Group 35"/>
          <p:cNvGrpSpPr/>
          <p:nvPr/>
        </p:nvGrpSpPr>
        <p:grpSpPr>
          <a:xfrm>
            <a:off x="95250" y="1779588"/>
            <a:ext cx="879475" cy="992187"/>
            <a:chOff x="250" y="1291"/>
            <a:chExt cx="586" cy="625"/>
          </a:xfrm>
        </p:grpSpPr>
        <p:sp>
          <p:nvSpPr>
            <p:cNvPr id="130084" name="AutoShape 36"/>
            <p:cNvSpPr>
              <a:spLocks noChangeArrowheads="1"/>
            </p:cNvSpPr>
            <p:nvPr/>
          </p:nvSpPr>
          <p:spPr bwMode="gray">
            <a:xfrm flipH="1">
              <a:off x="526" y="1291"/>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0085" name="AutoShape 37"/>
            <p:cNvSpPr>
              <a:spLocks noChangeArrowheads="1"/>
            </p:cNvSpPr>
            <p:nvPr/>
          </p:nvSpPr>
          <p:spPr bwMode="gray">
            <a:xfrm rot="10800000" flipH="1">
              <a:off x="537" y="1852"/>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0086" name="AutoShape 38"/>
            <p:cNvSpPr>
              <a:spLocks noChangeArrowheads="1"/>
            </p:cNvSpPr>
            <p:nvPr/>
          </p:nvSpPr>
          <p:spPr bwMode="gray">
            <a:xfrm rot="16200000" flipH="1">
              <a:off x="236" y="1571"/>
              <a:ext cx="95" cy="6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86" name="Oval 39"/>
            <p:cNvSpPr/>
            <p:nvPr/>
          </p:nvSpPr>
          <p:spPr>
            <a:xfrm rot="5400000">
              <a:off x="325" y="1345"/>
              <a:ext cx="501" cy="520"/>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wrap="none" anchor="ctr" anchorCtr="0"/>
            <a:p>
              <a:pPr eaLnBrk="1" hangingPunct="1"/>
              <a:endParaRPr lang="vi-VN" altLang="x-none" dirty="0">
                <a:latin typeface="Arial" panose="020B0604020202020204" pitchFamily="34" charset="0"/>
              </a:endParaRPr>
            </a:p>
          </p:txBody>
        </p:sp>
        <p:sp>
          <p:nvSpPr>
            <p:cNvPr id="1087" name="Oval 40"/>
            <p:cNvSpPr/>
            <p:nvPr/>
          </p:nvSpPr>
          <p:spPr>
            <a:xfrm rot="5400000">
              <a:off x="355" y="1375"/>
              <a:ext cx="444" cy="46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p>
              <a:pPr eaLnBrk="1" hangingPunct="1"/>
              <a:endParaRPr lang="vi-VN" altLang="x-none" dirty="0">
                <a:latin typeface="Arial" panose="020B0604020202020204" pitchFamily="34" charset="0"/>
              </a:endParaRPr>
            </a:p>
          </p:txBody>
        </p:sp>
        <p:sp>
          <p:nvSpPr>
            <p:cNvPr id="130089" name="Oval 41"/>
            <p:cNvSpPr>
              <a:spLocks noChangeArrowheads="1"/>
            </p:cNvSpPr>
            <p:nvPr/>
          </p:nvSpPr>
          <p:spPr bwMode="gray">
            <a:xfrm rot="5400000">
              <a:off x="381" y="1380"/>
              <a:ext cx="391" cy="40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89" name="Oval 42"/>
            <p:cNvSpPr/>
            <p:nvPr/>
          </p:nvSpPr>
          <p:spPr>
            <a:xfrm rot="5400000">
              <a:off x="380" y="1402"/>
              <a:ext cx="391" cy="406"/>
            </a:xfrm>
            <a:prstGeom prst="ellipse">
              <a:avLst/>
            </a:prstGeom>
            <a:gradFill rotWithShape="1">
              <a:gsLst>
                <a:gs pos="0">
                  <a:srgbClr val="000000"/>
                </a:gs>
                <a:gs pos="100000">
                  <a:srgbClr val="FFCC00"/>
                </a:gs>
              </a:gsLst>
              <a:lin ang="2700000" scaled="1"/>
              <a:tileRect/>
            </a:gradFill>
            <a:ln w="38100">
              <a:noFill/>
            </a:ln>
          </p:spPr>
          <p:txBody>
            <a:bodyPr wrap="none" anchor="ctr" anchorCtr="0">
              <a:spAutoFit/>
            </a:bodyPr>
            <a:p>
              <a:pPr eaLnBrk="1" hangingPunct="1"/>
              <a:endParaRPr lang="vi-VN" altLang="x-none" dirty="0">
                <a:latin typeface="Arial" panose="020B0604020202020204" pitchFamily="34" charset="0"/>
              </a:endParaRPr>
            </a:p>
          </p:txBody>
        </p:sp>
        <p:sp>
          <p:nvSpPr>
            <p:cNvPr id="130091" name="Oval 43"/>
            <p:cNvSpPr>
              <a:spLocks noChangeArrowheads="1"/>
            </p:cNvSpPr>
            <p:nvPr/>
          </p:nvSpPr>
          <p:spPr bwMode="gray">
            <a:xfrm rot="5400000">
              <a:off x="406" y="1428"/>
              <a:ext cx="340" cy="35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91" name="Oval 44"/>
            <p:cNvSpPr/>
            <p:nvPr/>
          </p:nvSpPr>
          <p:spPr>
            <a:xfrm rot="5400000">
              <a:off x="406" y="1428"/>
              <a:ext cx="340" cy="354"/>
            </a:xfrm>
            <a:prstGeom prst="ellipse">
              <a:avLst/>
            </a:prstGeom>
            <a:gradFill rotWithShape="1">
              <a:gsLst>
                <a:gs pos="0">
                  <a:srgbClr val="FFCC00"/>
                </a:gs>
                <a:gs pos="100000">
                  <a:srgbClr val="7C6300"/>
                </a:gs>
              </a:gsLst>
              <a:lin ang="2700000" scaled="1"/>
              <a:tileRect/>
            </a:gradFill>
            <a:ln w="38100">
              <a:noFill/>
            </a:ln>
          </p:spPr>
          <p:txBody>
            <a:bodyPr anchor="ctr" anchorCtr="0">
              <a:spAutoFit/>
            </a:bodyPr>
            <a:p>
              <a:pPr eaLnBrk="1" hangingPunct="1"/>
              <a:endParaRPr lang="vi-VN" altLang="x-none" dirty="0">
                <a:latin typeface="Arial" panose="020B0604020202020204" pitchFamily="34" charset="0"/>
              </a:endParaRPr>
            </a:p>
          </p:txBody>
        </p:sp>
      </p:grpSp>
      <p:sp>
        <p:nvSpPr>
          <p:cNvPr id="130093" name="Freeform 45"/>
          <p:cNvSpPr/>
          <p:nvPr/>
        </p:nvSpPr>
        <p:spPr bwMode="gray">
          <a:xfrm>
            <a:off x="1185863" y="6053138"/>
            <a:ext cx="768350" cy="312738"/>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aphicFrame>
        <p:nvGraphicFramePr>
          <p:cNvPr id="1026" name="Object 46"/>
          <p:cNvGraphicFramePr>
            <a:graphicFrameLocks noChangeAspect="1"/>
          </p:cNvGraphicFramePr>
          <p:nvPr>
            <p:ph sz="half" idx="1"/>
          </p:nvPr>
        </p:nvGraphicFramePr>
        <p:xfrm>
          <a:off x="2432050" y="3792538"/>
          <a:ext cx="88900" cy="138112"/>
        </p:xfrm>
        <a:graphic>
          <a:graphicData uri="http://schemas.openxmlformats.org/presentationml/2006/ole">
            <mc:AlternateContent xmlns:mc="http://schemas.openxmlformats.org/markup-compatibility/2006">
              <mc:Choice xmlns:v="urn:schemas-microsoft-com:vml" Requires="v">
                <p:oleObj spid="_x0000_s3078" name="" r:id="rId1" imgW="114300" imgH="177800" progId="Equation.DSMT4">
                  <p:embed/>
                </p:oleObj>
              </mc:Choice>
              <mc:Fallback>
                <p:oleObj name="" r:id="rId1" imgW="114300" imgH="177800" progId="Equation.DSMT4">
                  <p:embed/>
                  <p:pic>
                    <p:nvPicPr>
                      <p:cNvPr id="0" name="Picture 3077"/>
                      <p:cNvPicPr/>
                      <p:nvPr/>
                    </p:nvPicPr>
                    <p:blipFill>
                      <a:blip r:embed="rId2"/>
                      <a:srcRect/>
                      <a:stretch>
                        <a:fillRect/>
                      </a:stretch>
                    </p:blipFill>
                    <p:spPr>
                      <a:xfrm>
                        <a:off x="2432050" y="3792538"/>
                        <a:ext cx="88900" cy="138112"/>
                      </a:xfrm>
                      <a:prstGeom prst="rect">
                        <a:avLst/>
                      </a:prstGeom>
                      <a:noFill/>
                      <a:ln w="38100">
                        <a:miter/>
                      </a:ln>
                    </p:spPr>
                  </p:pic>
                </p:oleObj>
              </mc:Fallback>
            </mc:AlternateContent>
          </a:graphicData>
        </a:graphic>
      </p:graphicFrame>
      <p:sp>
        <p:nvSpPr>
          <p:cNvPr id="130095" name="Freeform 47"/>
          <p:cNvSpPr/>
          <p:nvPr/>
        </p:nvSpPr>
        <p:spPr bwMode="gray">
          <a:xfrm>
            <a:off x="1295400" y="7162800"/>
            <a:ext cx="752475" cy="46831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100000">
                <a:schemeClr val="accent2">
                  <a:alpha val="0"/>
                </a:schemeClr>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0096" name="Freeform 48"/>
          <p:cNvSpPr/>
          <p:nvPr/>
        </p:nvSpPr>
        <p:spPr bwMode="gray">
          <a:xfrm>
            <a:off x="1035050" y="4649788"/>
            <a:ext cx="776288" cy="43656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nvGrpSpPr>
          <p:cNvPr id="8" name="Group 49"/>
          <p:cNvGrpSpPr/>
          <p:nvPr/>
        </p:nvGrpSpPr>
        <p:grpSpPr>
          <a:xfrm>
            <a:off x="762000" y="3048000"/>
            <a:ext cx="8001000" cy="914400"/>
            <a:chOff x="480" y="1152"/>
            <a:chExt cx="5040" cy="576"/>
          </a:xfrm>
        </p:grpSpPr>
        <p:sp>
          <p:nvSpPr>
            <p:cNvPr id="29751" name="AutoShape 50"/>
            <p:cNvSpPr>
              <a:spLocks noChangeArrowheads="1"/>
            </p:cNvSpPr>
            <p:nvPr/>
          </p:nvSpPr>
          <p:spPr bwMode="gray">
            <a:xfrm>
              <a:off x="480" y="1152"/>
              <a:ext cx="5040" cy="576"/>
            </a:xfrm>
            <a:prstGeom prst="roundRect">
              <a:avLst>
                <a:gd name="adj" fmla="val 10889"/>
              </a:avLst>
            </a:prstGeom>
            <a:solidFill>
              <a:schemeClr val="bg1"/>
            </a:solidFill>
            <a:ln w="38100">
              <a:solidFill>
                <a:srgbClr val="FF0000"/>
              </a:solidFill>
              <a:round/>
            </a:ln>
            <a:effectLst>
              <a:outerShdw dist="135003" dir="2928844" algn="ctr" rotWithShape="0">
                <a:srgbClr val="000000">
                  <a:alpha val="50000"/>
                </a:srgbClr>
              </a:outerShdw>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vi-VN" sz="2000" b="1" i="0" u="none" strike="noStrike" kern="1200" cap="none" spc="0" normalizeH="0" baseline="0" noProof="0">
                <a:ln>
                  <a:noFill/>
                </a:ln>
                <a:solidFill>
                  <a:schemeClr val="tx1"/>
                </a:solidFill>
                <a:effectLst/>
                <a:uLnTx/>
                <a:uFillTx/>
                <a:latin typeface=".VnTime" pitchFamily="34" charset="0"/>
                <a:ea typeface="+mn-ea"/>
                <a:cs typeface="+mn-cs"/>
              </a:endParaRPr>
            </a:p>
          </p:txBody>
        </p:sp>
        <p:sp>
          <p:nvSpPr>
            <p:cNvPr id="130099" name="AutoShape 51"/>
            <p:cNvSpPr>
              <a:spLocks noChangeArrowheads="1"/>
            </p:cNvSpPr>
            <p:nvPr/>
          </p:nvSpPr>
          <p:spPr bwMode="gray">
            <a:xfrm>
              <a:off x="486" y="1208"/>
              <a:ext cx="762" cy="47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0100" name="Text Box 52"/>
            <p:cNvSpPr txBox="1">
              <a:spLocks noChangeArrowheads="1"/>
            </p:cNvSpPr>
            <p:nvPr/>
          </p:nvSpPr>
          <p:spPr bwMode="gray">
            <a:xfrm>
              <a:off x="724" y="1256"/>
              <a:ext cx="344" cy="327"/>
            </a:xfrm>
            <a:prstGeom prst="rect">
              <a:avLst/>
            </a:prstGeom>
            <a:noFill/>
            <a:ln>
              <a:noFill/>
            </a:ln>
            <a:effectLst>
              <a:outerShdw dist="35921" dir="2700000" algn="ctr" rotWithShape="0">
                <a:schemeClr val="tx1"/>
              </a:outerShdw>
            </a:effectLst>
          </p:spPr>
          <p:txBody>
            <a:bodyPr>
              <a:spAutoFit/>
            </a:bodyPr>
            <a:lstStyle/>
            <a:p>
              <a:pPr marR="0" defTabSz="914400">
                <a:buClrTx/>
                <a:buSzTx/>
                <a:buFontTx/>
                <a:buNone/>
                <a:defRPr/>
              </a:pPr>
              <a:r>
                <a:rPr kumimoji="0" lang="en-US" sz="28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mn-ea"/>
                  <a:cs typeface="+mn-cs"/>
                </a:rPr>
                <a:t>B</a:t>
              </a:r>
              <a:endParaRPr kumimoji="0" lang="en-US" sz="28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mn-ea"/>
                <a:cs typeface="+mn-cs"/>
              </a:endParaRPr>
            </a:p>
          </p:txBody>
        </p:sp>
        <p:sp>
          <p:nvSpPr>
            <p:cNvPr id="1082" name="Rectangle 53"/>
            <p:cNvSpPr/>
            <p:nvPr/>
          </p:nvSpPr>
          <p:spPr>
            <a:xfrm>
              <a:off x="1318" y="1266"/>
              <a:ext cx="4176" cy="291"/>
            </a:xfrm>
            <a:prstGeom prst="rect">
              <a:avLst/>
            </a:prstGeom>
            <a:noFill/>
            <a:ln w="9525">
              <a:noFill/>
            </a:ln>
          </p:spPr>
          <p:txBody>
            <a:bodyPr>
              <a:spAutoFit/>
            </a:bodyPr>
            <a:p>
              <a:pPr eaLnBrk="1" hangingPunct="1">
                <a:spcBef>
                  <a:spcPct val="50000"/>
                </a:spcBef>
              </a:pPr>
              <a:r>
                <a:rPr lang="sv-SE" altLang="x-none" sz="2400" b="1" dirty="0">
                  <a:latin typeface="Arial" panose="020B0604020202020204" pitchFamily="34" charset="0"/>
                </a:rPr>
                <a:t>Đi qua tiêu điểm.</a:t>
              </a:r>
              <a:endParaRPr sz="2400" b="1" dirty="0">
                <a:latin typeface="Arial" panose="020B0604020202020204" pitchFamily="34" charset="0"/>
              </a:endParaRPr>
            </a:p>
          </p:txBody>
        </p:sp>
      </p:grpSp>
      <p:grpSp>
        <p:nvGrpSpPr>
          <p:cNvPr id="9" name="Group 54"/>
          <p:cNvGrpSpPr/>
          <p:nvPr/>
        </p:nvGrpSpPr>
        <p:grpSpPr>
          <a:xfrm>
            <a:off x="88900" y="2973388"/>
            <a:ext cx="879475" cy="992187"/>
            <a:chOff x="250" y="1291"/>
            <a:chExt cx="586" cy="625"/>
          </a:xfrm>
        </p:grpSpPr>
        <p:sp>
          <p:nvSpPr>
            <p:cNvPr id="130103" name="AutoShape 55"/>
            <p:cNvSpPr>
              <a:spLocks noChangeArrowheads="1"/>
            </p:cNvSpPr>
            <p:nvPr/>
          </p:nvSpPr>
          <p:spPr bwMode="gray">
            <a:xfrm flipH="1">
              <a:off x="526" y="1291"/>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0104" name="AutoShape 56"/>
            <p:cNvSpPr>
              <a:spLocks noChangeArrowheads="1"/>
            </p:cNvSpPr>
            <p:nvPr/>
          </p:nvSpPr>
          <p:spPr bwMode="gray">
            <a:xfrm rot="10800000" flipH="1">
              <a:off x="537" y="1852"/>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0105" name="AutoShape 57"/>
            <p:cNvSpPr>
              <a:spLocks noChangeArrowheads="1"/>
            </p:cNvSpPr>
            <p:nvPr/>
          </p:nvSpPr>
          <p:spPr bwMode="gray">
            <a:xfrm rot="16200000" flipH="1">
              <a:off x="236" y="1571"/>
              <a:ext cx="95" cy="6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73" name="Oval 58"/>
            <p:cNvSpPr/>
            <p:nvPr/>
          </p:nvSpPr>
          <p:spPr>
            <a:xfrm rot="5400000">
              <a:off x="325" y="1345"/>
              <a:ext cx="501" cy="520"/>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wrap="none" anchor="ctr" anchorCtr="0"/>
            <a:p>
              <a:pPr eaLnBrk="1" hangingPunct="1"/>
              <a:endParaRPr lang="vi-VN" altLang="x-none" dirty="0">
                <a:latin typeface="Arial" panose="020B0604020202020204" pitchFamily="34" charset="0"/>
              </a:endParaRPr>
            </a:p>
          </p:txBody>
        </p:sp>
        <p:sp>
          <p:nvSpPr>
            <p:cNvPr id="1074" name="Oval 59"/>
            <p:cNvSpPr/>
            <p:nvPr/>
          </p:nvSpPr>
          <p:spPr>
            <a:xfrm rot="5400000">
              <a:off x="355" y="1375"/>
              <a:ext cx="444" cy="46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p>
              <a:pPr eaLnBrk="1" hangingPunct="1"/>
              <a:endParaRPr lang="vi-VN" altLang="x-none" dirty="0">
                <a:latin typeface="Arial" panose="020B0604020202020204" pitchFamily="34" charset="0"/>
              </a:endParaRPr>
            </a:p>
          </p:txBody>
        </p:sp>
        <p:sp>
          <p:nvSpPr>
            <p:cNvPr id="130108" name="Oval 60"/>
            <p:cNvSpPr>
              <a:spLocks noChangeArrowheads="1"/>
            </p:cNvSpPr>
            <p:nvPr/>
          </p:nvSpPr>
          <p:spPr bwMode="gray">
            <a:xfrm rot="5400000">
              <a:off x="381" y="1380"/>
              <a:ext cx="391" cy="40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76" name="Oval 61"/>
            <p:cNvSpPr/>
            <p:nvPr/>
          </p:nvSpPr>
          <p:spPr>
            <a:xfrm rot="5400000">
              <a:off x="380" y="1402"/>
              <a:ext cx="391" cy="406"/>
            </a:xfrm>
            <a:prstGeom prst="ellipse">
              <a:avLst/>
            </a:prstGeom>
            <a:gradFill rotWithShape="1">
              <a:gsLst>
                <a:gs pos="0">
                  <a:srgbClr val="000000"/>
                </a:gs>
                <a:gs pos="100000">
                  <a:srgbClr val="FFCC00"/>
                </a:gs>
              </a:gsLst>
              <a:lin ang="2700000" scaled="1"/>
              <a:tileRect/>
            </a:gradFill>
            <a:ln w="38100">
              <a:noFill/>
            </a:ln>
          </p:spPr>
          <p:txBody>
            <a:bodyPr wrap="none" anchor="ctr" anchorCtr="0">
              <a:spAutoFit/>
            </a:bodyPr>
            <a:p>
              <a:pPr eaLnBrk="1" hangingPunct="1"/>
              <a:endParaRPr lang="vi-VN" altLang="x-none" dirty="0">
                <a:latin typeface="Arial" panose="020B0604020202020204" pitchFamily="34" charset="0"/>
              </a:endParaRPr>
            </a:p>
          </p:txBody>
        </p:sp>
        <p:sp>
          <p:nvSpPr>
            <p:cNvPr id="130110" name="Oval 62"/>
            <p:cNvSpPr>
              <a:spLocks noChangeArrowheads="1"/>
            </p:cNvSpPr>
            <p:nvPr/>
          </p:nvSpPr>
          <p:spPr bwMode="gray">
            <a:xfrm rot="5400000">
              <a:off x="406" y="1428"/>
              <a:ext cx="340" cy="35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78" name="Oval 63"/>
            <p:cNvSpPr/>
            <p:nvPr/>
          </p:nvSpPr>
          <p:spPr>
            <a:xfrm rot="5400000">
              <a:off x="406" y="1428"/>
              <a:ext cx="340" cy="354"/>
            </a:xfrm>
            <a:prstGeom prst="ellipse">
              <a:avLst/>
            </a:prstGeom>
            <a:gradFill rotWithShape="1">
              <a:gsLst>
                <a:gs pos="0">
                  <a:srgbClr val="FFCC00"/>
                </a:gs>
                <a:gs pos="100000">
                  <a:srgbClr val="7C6300"/>
                </a:gs>
              </a:gsLst>
              <a:lin ang="2700000" scaled="1"/>
              <a:tileRect/>
            </a:gradFill>
            <a:ln w="38100">
              <a:noFill/>
            </a:ln>
          </p:spPr>
          <p:txBody>
            <a:bodyPr anchor="ctr" anchorCtr="0">
              <a:spAutoFit/>
            </a:bodyPr>
            <a:p>
              <a:pPr eaLnBrk="1" hangingPunct="1"/>
              <a:endParaRPr lang="vi-VN" altLang="x-none" dirty="0">
                <a:latin typeface="Arial" panose="020B0604020202020204" pitchFamily="34" charset="0"/>
              </a:endParaRPr>
            </a:p>
          </p:txBody>
        </p:sp>
      </p:grpSp>
      <p:grpSp>
        <p:nvGrpSpPr>
          <p:cNvPr id="10" name="Group 64"/>
          <p:cNvGrpSpPr/>
          <p:nvPr/>
        </p:nvGrpSpPr>
        <p:grpSpPr>
          <a:xfrm>
            <a:off x="762000" y="4343400"/>
            <a:ext cx="8001000" cy="914400"/>
            <a:chOff x="480" y="1152"/>
            <a:chExt cx="5040" cy="576"/>
          </a:xfrm>
        </p:grpSpPr>
        <p:sp>
          <p:nvSpPr>
            <p:cNvPr id="29738" name="AutoShape 65"/>
            <p:cNvSpPr>
              <a:spLocks noChangeArrowheads="1"/>
            </p:cNvSpPr>
            <p:nvPr/>
          </p:nvSpPr>
          <p:spPr bwMode="gray">
            <a:xfrm>
              <a:off x="480" y="1152"/>
              <a:ext cx="5040" cy="576"/>
            </a:xfrm>
            <a:prstGeom prst="roundRect">
              <a:avLst>
                <a:gd name="adj" fmla="val 10889"/>
              </a:avLst>
            </a:prstGeom>
            <a:solidFill>
              <a:schemeClr val="bg1"/>
            </a:solidFill>
            <a:ln w="38100">
              <a:solidFill>
                <a:srgbClr val="FF0000"/>
              </a:solidFill>
              <a:round/>
            </a:ln>
            <a:effectLst>
              <a:outerShdw dist="135003" dir="2928844" algn="ctr" rotWithShape="0">
                <a:srgbClr val="000000">
                  <a:alpha val="50000"/>
                </a:srgbClr>
              </a:outerShdw>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vi-VN" sz="2000" b="1" i="0" u="none" strike="noStrike" kern="1200" cap="none" spc="0" normalizeH="0" baseline="0" noProof="0">
                <a:ln>
                  <a:noFill/>
                </a:ln>
                <a:solidFill>
                  <a:schemeClr val="tx1"/>
                </a:solidFill>
                <a:effectLst/>
                <a:uLnTx/>
                <a:uFillTx/>
                <a:latin typeface=".VnTime" pitchFamily="34" charset="0"/>
                <a:ea typeface="+mn-ea"/>
                <a:cs typeface="+mn-cs"/>
              </a:endParaRPr>
            </a:p>
          </p:txBody>
        </p:sp>
        <p:sp>
          <p:nvSpPr>
            <p:cNvPr id="130114" name="AutoShape 66"/>
            <p:cNvSpPr>
              <a:spLocks noChangeArrowheads="1"/>
            </p:cNvSpPr>
            <p:nvPr/>
          </p:nvSpPr>
          <p:spPr bwMode="gray">
            <a:xfrm>
              <a:off x="486" y="1208"/>
              <a:ext cx="762" cy="47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0115" name="Text Box 67"/>
            <p:cNvSpPr txBox="1">
              <a:spLocks noChangeArrowheads="1"/>
            </p:cNvSpPr>
            <p:nvPr/>
          </p:nvSpPr>
          <p:spPr bwMode="gray">
            <a:xfrm>
              <a:off x="724" y="1256"/>
              <a:ext cx="344" cy="327"/>
            </a:xfrm>
            <a:prstGeom prst="rect">
              <a:avLst/>
            </a:prstGeom>
            <a:noFill/>
            <a:ln>
              <a:noFill/>
            </a:ln>
            <a:effectLst>
              <a:outerShdw dist="35921" dir="2700000" algn="ctr" rotWithShape="0">
                <a:schemeClr val="tx1"/>
              </a:outerShdw>
            </a:effectLst>
          </p:spPr>
          <p:txBody>
            <a:bodyPr>
              <a:spAutoFit/>
            </a:bodyPr>
            <a:lstStyle/>
            <a:p>
              <a:pPr marR="0" defTabSz="914400">
                <a:buClrTx/>
                <a:buSzTx/>
                <a:buFontTx/>
                <a:buNone/>
                <a:defRPr/>
              </a:pPr>
              <a:r>
                <a:rPr kumimoji="0" lang="en-US" sz="28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mn-ea"/>
                  <a:cs typeface="+mn-cs"/>
                </a:rPr>
                <a:t>C</a:t>
              </a:r>
              <a:endParaRPr kumimoji="0" lang="en-US" sz="28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mn-ea"/>
                <a:cs typeface="+mn-cs"/>
              </a:endParaRPr>
            </a:p>
          </p:txBody>
        </p:sp>
        <p:sp>
          <p:nvSpPr>
            <p:cNvPr id="1069" name="Rectangle 68"/>
            <p:cNvSpPr/>
            <p:nvPr/>
          </p:nvSpPr>
          <p:spPr>
            <a:xfrm>
              <a:off x="1318" y="1317"/>
              <a:ext cx="4176" cy="291"/>
            </a:xfrm>
            <a:prstGeom prst="rect">
              <a:avLst/>
            </a:prstGeom>
            <a:noFill/>
            <a:ln w="9525">
              <a:noFill/>
            </a:ln>
          </p:spPr>
          <p:txBody>
            <a:bodyPr>
              <a:spAutoFit/>
            </a:bodyPr>
            <a:p>
              <a:pPr eaLnBrk="1" hangingPunct="1"/>
              <a:r>
                <a:rPr lang="sv-SE" altLang="x-none" sz="2400" b="1" dirty="0">
                  <a:latin typeface="Arial" panose="020B0604020202020204" pitchFamily="34" charset="0"/>
                </a:rPr>
                <a:t>Truyền thẳng theo phương của tia tới.</a:t>
              </a:r>
              <a:endParaRPr sz="2400" b="1" dirty="0">
                <a:latin typeface="Arial" panose="020B0604020202020204" pitchFamily="34" charset="0"/>
              </a:endParaRPr>
            </a:p>
          </p:txBody>
        </p:sp>
      </p:grpSp>
      <p:grpSp>
        <p:nvGrpSpPr>
          <p:cNvPr id="11" name="Group 69"/>
          <p:cNvGrpSpPr/>
          <p:nvPr/>
        </p:nvGrpSpPr>
        <p:grpSpPr>
          <a:xfrm>
            <a:off x="79375" y="4294188"/>
            <a:ext cx="879475" cy="992187"/>
            <a:chOff x="250" y="1291"/>
            <a:chExt cx="586" cy="625"/>
          </a:xfrm>
        </p:grpSpPr>
        <p:sp>
          <p:nvSpPr>
            <p:cNvPr id="130118" name="AutoShape 70"/>
            <p:cNvSpPr>
              <a:spLocks noChangeArrowheads="1"/>
            </p:cNvSpPr>
            <p:nvPr/>
          </p:nvSpPr>
          <p:spPr bwMode="gray">
            <a:xfrm flipH="1">
              <a:off x="526" y="1291"/>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0119" name="AutoShape 71"/>
            <p:cNvSpPr>
              <a:spLocks noChangeArrowheads="1"/>
            </p:cNvSpPr>
            <p:nvPr/>
          </p:nvSpPr>
          <p:spPr bwMode="gray">
            <a:xfrm rot="10800000" flipH="1">
              <a:off x="537" y="1852"/>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0120" name="AutoShape 72"/>
            <p:cNvSpPr>
              <a:spLocks noChangeArrowheads="1"/>
            </p:cNvSpPr>
            <p:nvPr/>
          </p:nvSpPr>
          <p:spPr bwMode="gray">
            <a:xfrm rot="16200000" flipH="1">
              <a:off x="236" y="1571"/>
              <a:ext cx="95" cy="6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60" name="Oval 73"/>
            <p:cNvSpPr/>
            <p:nvPr/>
          </p:nvSpPr>
          <p:spPr>
            <a:xfrm rot="5400000">
              <a:off x="325" y="1345"/>
              <a:ext cx="501" cy="520"/>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wrap="none" anchor="ctr" anchorCtr="0"/>
            <a:p>
              <a:pPr eaLnBrk="1" hangingPunct="1"/>
              <a:endParaRPr lang="vi-VN" altLang="x-none" dirty="0">
                <a:latin typeface="Arial" panose="020B0604020202020204" pitchFamily="34" charset="0"/>
              </a:endParaRPr>
            </a:p>
          </p:txBody>
        </p:sp>
        <p:sp>
          <p:nvSpPr>
            <p:cNvPr id="1061" name="Oval 74"/>
            <p:cNvSpPr/>
            <p:nvPr/>
          </p:nvSpPr>
          <p:spPr>
            <a:xfrm rot="5400000">
              <a:off x="355" y="1375"/>
              <a:ext cx="444" cy="46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p>
              <a:pPr eaLnBrk="1" hangingPunct="1"/>
              <a:endParaRPr lang="vi-VN" altLang="x-none" dirty="0">
                <a:latin typeface="Arial" panose="020B0604020202020204" pitchFamily="34" charset="0"/>
              </a:endParaRPr>
            </a:p>
          </p:txBody>
        </p:sp>
        <p:sp>
          <p:nvSpPr>
            <p:cNvPr id="130123" name="Oval 75"/>
            <p:cNvSpPr>
              <a:spLocks noChangeArrowheads="1"/>
            </p:cNvSpPr>
            <p:nvPr/>
          </p:nvSpPr>
          <p:spPr bwMode="gray">
            <a:xfrm rot="5400000">
              <a:off x="381" y="1380"/>
              <a:ext cx="391" cy="40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63" name="Oval 76"/>
            <p:cNvSpPr/>
            <p:nvPr/>
          </p:nvSpPr>
          <p:spPr>
            <a:xfrm rot="5400000">
              <a:off x="380" y="1402"/>
              <a:ext cx="391" cy="406"/>
            </a:xfrm>
            <a:prstGeom prst="ellipse">
              <a:avLst/>
            </a:prstGeom>
            <a:gradFill rotWithShape="1">
              <a:gsLst>
                <a:gs pos="0">
                  <a:srgbClr val="000000"/>
                </a:gs>
                <a:gs pos="100000">
                  <a:srgbClr val="FFCC00"/>
                </a:gs>
              </a:gsLst>
              <a:lin ang="2700000" scaled="1"/>
              <a:tileRect/>
            </a:gradFill>
            <a:ln w="38100">
              <a:noFill/>
            </a:ln>
          </p:spPr>
          <p:txBody>
            <a:bodyPr wrap="none" anchor="ctr" anchorCtr="0">
              <a:spAutoFit/>
            </a:bodyPr>
            <a:p>
              <a:pPr eaLnBrk="1" hangingPunct="1"/>
              <a:endParaRPr lang="vi-VN" altLang="x-none" dirty="0">
                <a:latin typeface="Arial" panose="020B0604020202020204" pitchFamily="34" charset="0"/>
              </a:endParaRPr>
            </a:p>
          </p:txBody>
        </p:sp>
        <p:sp>
          <p:nvSpPr>
            <p:cNvPr id="130125" name="Oval 77"/>
            <p:cNvSpPr>
              <a:spLocks noChangeArrowheads="1"/>
            </p:cNvSpPr>
            <p:nvPr/>
          </p:nvSpPr>
          <p:spPr bwMode="gray">
            <a:xfrm rot="5400000">
              <a:off x="406" y="1428"/>
              <a:ext cx="340" cy="35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65" name="Oval 78"/>
            <p:cNvSpPr/>
            <p:nvPr/>
          </p:nvSpPr>
          <p:spPr>
            <a:xfrm rot="5400000">
              <a:off x="406" y="1428"/>
              <a:ext cx="340" cy="354"/>
            </a:xfrm>
            <a:prstGeom prst="ellipse">
              <a:avLst/>
            </a:prstGeom>
            <a:gradFill rotWithShape="1">
              <a:gsLst>
                <a:gs pos="0">
                  <a:srgbClr val="FFCC00"/>
                </a:gs>
                <a:gs pos="100000">
                  <a:srgbClr val="7C6300"/>
                </a:gs>
              </a:gsLst>
              <a:lin ang="2700000" scaled="1"/>
              <a:tileRect/>
            </a:gradFill>
            <a:ln w="38100">
              <a:noFill/>
            </a:ln>
          </p:spPr>
          <p:txBody>
            <a:bodyPr anchor="ctr" anchorCtr="0">
              <a:spAutoFit/>
            </a:bodyPr>
            <a:p>
              <a:pPr eaLnBrk="1" hangingPunct="1"/>
              <a:endParaRPr lang="vi-VN" altLang="x-none" dirty="0">
                <a:latin typeface="Arial" panose="020B0604020202020204" pitchFamily="34" charset="0"/>
              </a:endParaRPr>
            </a:p>
          </p:txBody>
        </p:sp>
      </p:grpSp>
      <p:grpSp>
        <p:nvGrpSpPr>
          <p:cNvPr id="12" name="Group 79"/>
          <p:cNvGrpSpPr/>
          <p:nvPr/>
        </p:nvGrpSpPr>
        <p:grpSpPr>
          <a:xfrm>
            <a:off x="762000" y="5486400"/>
            <a:ext cx="8001000" cy="914400"/>
            <a:chOff x="480" y="1152"/>
            <a:chExt cx="5040" cy="576"/>
          </a:xfrm>
        </p:grpSpPr>
        <p:sp>
          <p:nvSpPr>
            <p:cNvPr id="29725" name="AutoShape 80"/>
            <p:cNvSpPr>
              <a:spLocks noChangeArrowheads="1"/>
            </p:cNvSpPr>
            <p:nvPr/>
          </p:nvSpPr>
          <p:spPr bwMode="gray">
            <a:xfrm>
              <a:off x="480" y="1152"/>
              <a:ext cx="5040" cy="576"/>
            </a:xfrm>
            <a:prstGeom prst="roundRect">
              <a:avLst>
                <a:gd name="adj" fmla="val 10889"/>
              </a:avLst>
            </a:prstGeom>
            <a:solidFill>
              <a:schemeClr val="bg1"/>
            </a:solidFill>
            <a:ln w="38100">
              <a:solidFill>
                <a:srgbClr val="FF0000"/>
              </a:solidFill>
              <a:round/>
            </a:ln>
            <a:effectLst>
              <a:outerShdw dist="135003" dir="2928844" algn="ctr" rotWithShape="0">
                <a:srgbClr val="000000">
                  <a:alpha val="50000"/>
                </a:srgbClr>
              </a:outerShdw>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vi-VN" sz="2000" b="1" i="0" u="none" strike="noStrike" kern="1200" cap="none" spc="0" normalizeH="0" baseline="0" noProof="0">
                <a:ln>
                  <a:noFill/>
                </a:ln>
                <a:solidFill>
                  <a:schemeClr val="tx1"/>
                </a:solidFill>
                <a:effectLst/>
                <a:uLnTx/>
                <a:uFillTx/>
                <a:latin typeface=".VnTime" pitchFamily="34" charset="0"/>
                <a:ea typeface="+mn-ea"/>
                <a:cs typeface="+mn-cs"/>
              </a:endParaRPr>
            </a:p>
          </p:txBody>
        </p:sp>
        <p:sp>
          <p:nvSpPr>
            <p:cNvPr id="130129" name="AutoShape 81"/>
            <p:cNvSpPr>
              <a:spLocks noChangeArrowheads="1"/>
            </p:cNvSpPr>
            <p:nvPr/>
          </p:nvSpPr>
          <p:spPr bwMode="gray">
            <a:xfrm>
              <a:off x="486" y="1208"/>
              <a:ext cx="762" cy="47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0130" name="Text Box 82"/>
            <p:cNvSpPr txBox="1">
              <a:spLocks noChangeArrowheads="1"/>
            </p:cNvSpPr>
            <p:nvPr/>
          </p:nvSpPr>
          <p:spPr bwMode="gray">
            <a:xfrm>
              <a:off x="724" y="1256"/>
              <a:ext cx="344" cy="327"/>
            </a:xfrm>
            <a:prstGeom prst="rect">
              <a:avLst/>
            </a:prstGeom>
            <a:noFill/>
            <a:ln>
              <a:noFill/>
            </a:ln>
            <a:effectLst>
              <a:outerShdw dist="35921" dir="2700000" algn="ctr" rotWithShape="0">
                <a:schemeClr val="tx1"/>
              </a:outerShdw>
            </a:effectLst>
          </p:spPr>
          <p:txBody>
            <a:bodyPr>
              <a:spAutoFit/>
            </a:bodyPr>
            <a:lstStyle/>
            <a:p>
              <a:pPr marR="0" defTabSz="914400">
                <a:buClrTx/>
                <a:buSzTx/>
                <a:buFontTx/>
                <a:buNone/>
                <a:defRPr/>
              </a:pPr>
              <a:r>
                <a:rPr kumimoji="0" lang="en-US" sz="28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mn-ea"/>
                  <a:cs typeface="+mn-cs"/>
                </a:rPr>
                <a:t>D</a:t>
              </a:r>
              <a:endParaRPr kumimoji="0" lang="en-US" sz="28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mn-ea"/>
                <a:cs typeface="+mn-cs"/>
              </a:endParaRPr>
            </a:p>
          </p:txBody>
        </p:sp>
        <p:sp>
          <p:nvSpPr>
            <p:cNvPr id="1056" name="Rectangle 83"/>
            <p:cNvSpPr/>
            <p:nvPr/>
          </p:nvSpPr>
          <p:spPr>
            <a:xfrm>
              <a:off x="1290" y="1313"/>
              <a:ext cx="4176" cy="291"/>
            </a:xfrm>
            <a:prstGeom prst="rect">
              <a:avLst/>
            </a:prstGeom>
            <a:noFill/>
            <a:ln w="9525">
              <a:noFill/>
            </a:ln>
          </p:spPr>
          <p:txBody>
            <a:bodyPr>
              <a:spAutoFit/>
            </a:bodyPr>
            <a:p>
              <a:pPr eaLnBrk="1" hangingPunct="1">
                <a:spcBef>
                  <a:spcPct val="50000"/>
                </a:spcBef>
              </a:pPr>
              <a:r>
                <a:rPr lang="sv-SE" altLang="x-none" sz="2400" b="1" dirty="0">
                  <a:latin typeface="Arial" panose="020B0604020202020204" pitchFamily="34" charset="0"/>
                </a:rPr>
                <a:t>Song song với trục chính.</a:t>
              </a:r>
              <a:r>
                <a:rPr lang="sv-SE" altLang="x-none" sz="2400" dirty="0">
                  <a:latin typeface="Arial" panose="020B0604020202020204" pitchFamily="34" charset="0"/>
                </a:rPr>
                <a:t> </a:t>
              </a:r>
              <a:endParaRPr sz="2400" dirty="0">
                <a:latin typeface="Arial" panose="020B0604020202020204" pitchFamily="34" charset="0"/>
              </a:endParaRPr>
            </a:p>
          </p:txBody>
        </p:sp>
      </p:grpSp>
      <p:grpSp>
        <p:nvGrpSpPr>
          <p:cNvPr id="13" name="Group 84"/>
          <p:cNvGrpSpPr/>
          <p:nvPr/>
        </p:nvGrpSpPr>
        <p:grpSpPr>
          <a:xfrm>
            <a:off x="79375" y="5449888"/>
            <a:ext cx="879475" cy="992187"/>
            <a:chOff x="250" y="1291"/>
            <a:chExt cx="586" cy="625"/>
          </a:xfrm>
        </p:grpSpPr>
        <p:sp>
          <p:nvSpPr>
            <p:cNvPr id="130133" name="AutoShape 85"/>
            <p:cNvSpPr>
              <a:spLocks noChangeArrowheads="1"/>
            </p:cNvSpPr>
            <p:nvPr/>
          </p:nvSpPr>
          <p:spPr bwMode="gray">
            <a:xfrm flipH="1">
              <a:off x="526" y="1291"/>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0134" name="AutoShape 86"/>
            <p:cNvSpPr>
              <a:spLocks noChangeArrowheads="1"/>
            </p:cNvSpPr>
            <p:nvPr/>
          </p:nvSpPr>
          <p:spPr bwMode="gray">
            <a:xfrm rot="10800000" flipH="1">
              <a:off x="537" y="1852"/>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0135" name="AutoShape 87"/>
            <p:cNvSpPr>
              <a:spLocks noChangeArrowheads="1"/>
            </p:cNvSpPr>
            <p:nvPr/>
          </p:nvSpPr>
          <p:spPr bwMode="gray">
            <a:xfrm rot="16200000" flipH="1">
              <a:off x="236" y="1571"/>
              <a:ext cx="95" cy="6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47" name="Oval 88"/>
            <p:cNvSpPr/>
            <p:nvPr/>
          </p:nvSpPr>
          <p:spPr>
            <a:xfrm rot="5400000">
              <a:off x="325" y="1345"/>
              <a:ext cx="501" cy="520"/>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wrap="none" anchor="ctr" anchorCtr="0"/>
            <a:p>
              <a:pPr eaLnBrk="1" hangingPunct="1"/>
              <a:endParaRPr lang="vi-VN" altLang="x-none" dirty="0">
                <a:latin typeface="Arial" panose="020B0604020202020204" pitchFamily="34" charset="0"/>
              </a:endParaRPr>
            </a:p>
          </p:txBody>
        </p:sp>
        <p:sp>
          <p:nvSpPr>
            <p:cNvPr id="1048" name="Oval 89"/>
            <p:cNvSpPr/>
            <p:nvPr/>
          </p:nvSpPr>
          <p:spPr>
            <a:xfrm rot="5400000">
              <a:off x="355" y="1375"/>
              <a:ext cx="444" cy="46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p>
              <a:pPr eaLnBrk="1" hangingPunct="1"/>
              <a:endParaRPr lang="vi-VN" altLang="x-none" dirty="0">
                <a:latin typeface="Arial" panose="020B0604020202020204" pitchFamily="34" charset="0"/>
              </a:endParaRPr>
            </a:p>
          </p:txBody>
        </p:sp>
        <p:sp>
          <p:nvSpPr>
            <p:cNvPr id="130138" name="Oval 90"/>
            <p:cNvSpPr>
              <a:spLocks noChangeArrowheads="1"/>
            </p:cNvSpPr>
            <p:nvPr/>
          </p:nvSpPr>
          <p:spPr bwMode="gray">
            <a:xfrm rot="5400000">
              <a:off x="381" y="1380"/>
              <a:ext cx="391" cy="40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50" name="Oval 91"/>
            <p:cNvSpPr/>
            <p:nvPr/>
          </p:nvSpPr>
          <p:spPr>
            <a:xfrm rot="5400000">
              <a:off x="380" y="1402"/>
              <a:ext cx="391" cy="406"/>
            </a:xfrm>
            <a:prstGeom prst="ellipse">
              <a:avLst/>
            </a:prstGeom>
            <a:gradFill rotWithShape="1">
              <a:gsLst>
                <a:gs pos="0">
                  <a:srgbClr val="000000"/>
                </a:gs>
                <a:gs pos="100000">
                  <a:srgbClr val="FFCC00"/>
                </a:gs>
              </a:gsLst>
              <a:lin ang="2700000" scaled="1"/>
              <a:tileRect/>
            </a:gradFill>
            <a:ln w="38100">
              <a:noFill/>
            </a:ln>
          </p:spPr>
          <p:txBody>
            <a:bodyPr wrap="none" anchor="ctr" anchorCtr="0">
              <a:spAutoFit/>
            </a:bodyPr>
            <a:p>
              <a:pPr eaLnBrk="1" hangingPunct="1"/>
              <a:endParaRPr lang="vi-VN" altLang="x-none" dirty="0">
                <a:latin typeface="Arial" panose="020B0604020202020204" pitchFamily="34" charset="0"/>
              </a:endParaRPr>
            </a:p>
          </p:txBody>
        </p:sp>
        <p:sp>
          <p:nvSpPr>
            <p:cNvPr id="130140" name="Oval 92"/>
            <p:cNvSpPr>
              <a:spLocks noChangeArrowheads="1"/>
            </p:cNvSpPr>
            <p:nvPr/>
          </p:nvSpPr>
          <p:spPr bwMode="gray">
            <a:xfrm rot="5400000">
              <a:off x="406" y="1428"/>
              <a:ext cx="340" cy="35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52" name="Oval 93"/>
            <p:cNvSpPr/>
            <p:nvPr/>
          </p:nvSpPr>
          <p:spPr>
            <a:xfrm rot="5400000">
              <a:off x="406" y="1428"/>
              <a:ext cx="340" cy="354"/>
            </a:xfrm>
            <a:prstGeom prst="ellipse">
              <a:avLst/>
            </a:prstGeom>
            <a:gradFill rotWithShape="1">
              <a:gsLst>
                <a:gs pos="0">
                  <a:srgbClr val="FFCC00"/>
                </a:gs>
                <a:gs pos="100000">
                  <a:srgbClr val="7C6300"/>
                </a:gs>
              </a:gsLst>
              <a:lin ang="2700000" scaled="1"/>
              <a:tileRect/>
            </a:gradFill>
            <a:ln w="38100">
              <a:noFill/>
            </a:ln>
          </p:spPr>
          <p:txBody>
            <a:bodyPr anchor="ctr" anchorCtr="0">
              <a:spAutoFit/>
            </a:bodyPr>
            <a:p>
              <a:pPr eaLnBrk="1" hangingPunct="1"/>
              <a:endParaRPr lang="vi-VN" altLang="x-none" dirty="0">
                <a:latin typeface="Arial" panose="020B0604020202020204" pitchFamily="34" charset="0"/>
              </a:endParaRPr>
            </a:p>
          </p:txBody>
        </p:sp>
      </p:grpSp>
      <p:sp>
        <p:nvSpPr>
          <p:cNvPr id="130142" name="Text Box 94"/>
          <p:cNvSpPr txBox="1"/>
          <p:nvPr/>
        </p:nvSpPr>
        <p:spPr>
          <a:xfrm>
            <a:off x="228600" y="3048000"/>
            <a:ext cx="914400" cy="823913"/>
          </a:xfrm>
          <a:prstGeom prst="rect">
            <a:avLst/>
          </a:prstGeom>
          <a:noFill/>
          <a:ln w="9525">
            <a:noFill/>
          </a:ln>
        </p:spPr>
        <p:txBody>
          <a:bodyPr>
            <a:spAutoFit/>
          </a:bodyPr>
          <a:p>
            <a:pPr eaLnBrk="1" hangingPunct="1">
              <a:spcBef>
                <a:spcPct val="50000"/>
              </a:spcBef>
            </a:pPr>
            <a:r>
              <a:rPr sz="4800" dirty="0">
                <a:solidFill>
                  <a:srgbClr val="FF0066"/>
                </a:solidFill>
                <a:latin typeface="Arial" panose="020B0604020202020204" pitchFamily="34" charset="0"/>
                <a:sym typeface="Wingdings" panose="05000000000000000000" pitchFamily="2" charset="2"/>
              </a:rPr>
              <a:t></a:t>
            </a:r>
            <a:endParaRPr sz="4800" dirty="0">
              <a:solidFill>
                <a:srgbClr val="FF0066"/>
              </a:solidFill>
              <a:latin typeface="Arial" panose="020B0604020202020204" pitchFamily="34" charset="0"/>
              <a:sym typeface="Wingdings" panose="05000000000000000000"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30082"/>
                                        </p:tgtEl>
                                        <p:attrNameLst>
                                          <p:attrName>style.visibility</p:attrName>
                                        </p:attrNameLst>
                                      </p:cBhvr>
                                      <p:to>
                                        <p:strVal val="visible"/>
                                      </p:to>
                                    </p:set>
                                    <p:anim calcmode="discrete" valueType="clr">
                                      <p:cBhvr override="childStyle">
                                        <p:cTn id="7" dur="80"/>
                                        <p:tgtEl>
                                          <p:spTgt spid="13008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0082"/>
                                        </p:tgtEl>
                                        <p:attrNameLst>
                                          <p:attrName>fillcolor</p:attrName>
                                        </p:attrNameLst>
                                      </p:cBhvr>
                                      <p:tavLst>
                                        <p:tav tm="0">
                                          <p:val>
                                            <p:clrVal>
                                              <a:schemeClr val="accent2"/>
                                            </p:clrVal>
                                          </p:val>
                                        </p:tav>
                                        <p:tav tm="50000">
                                          <p:val>
                                            <p:clrVal>
                                              <a:schemeClr val="hlink"/>
                                            </p:clrVal>
                                          </p:val>
                                        </p:tav>
                                      </p:tavLst>
                                    </p:anim>
                                    <p:set>
                                      <p:cBhvr>
                                        <p:cTn id="9" dur="80"/>
                                        <p:tgtEl>
                                          <p:spTgt spid="130082"/>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3" name="suction.wav"/>
                                        </p:tgtEl>
                                      </p:cMediaNode>
                                    </p:audio>
                                  </p:subTnLst>
                                </p:cTn>
                              </p:par>
                              <p:par>
                                <p:cTn id="10" presetID="23" presetClass="entr" presetSubtype="16" fill="hold" nodeType="withEffect">
                                  <p:stCondLst>
                                    <p:cond delay="0"/>
                                  </p:stCondLst>
                                  <p:childTnLst>
                                    <p:set>
                                      <p:cBhvr>
                                        <p:cTn id="11" dur="1" fill="hold">
                                          <p:stCondLst>
                                            <p:cond delay="0"/>
                                          </p:stCondLst>
                                        </p:cTn>
                                        <p:tgtEl>
                                          <p:spTgt spid="130082">
                                            <p:txEl>
                                              <p:charRg st="0" end="55"/>
                                            </p:txEl>
                                          </p:spTgt>
                                        </p:tgtEl>
                                        <p:attrNameLst>
                                          <p:attrName>style.visibility</p:attrName>
                                        </p:attrNameLst>
                                      </p:cBhvr>
                                      <p:to>
                                        <p:strVal val="visible"/>
                                      </p:to>
                                    </p:set>
                                    <p:anim calcmode="lin" valueType="num">
                                      <p:cBhvr>
                                        <p:cTn id="12" dur="500" fill="hold"/>
                                        <p:tgtEl>
                                          <p:spTgt spid="130082">
                                            <p:txEl>
                                              <p:charRg st="0" end="55"/>
                                            </p:txEl>
                                          </p:spTgt>
                                        </p:tgtEl>
                                        <p:attrNameLst>
                                          <p:attrName>ppt_w</p:attrName>
                                        </p:attrNameLst>
                                      </p:cBhvr>
                                      <p:tavLst>
                                        <p:tav tm="0">
                                          <p:val>
                                            <p:fltVal val="0,000000"/>
                                          </p:val>
                                        </p:tav>
                                        <p:tav tm="100000">
                                          <p:val>
                                            <p:strVal val="#ppt_w"/>
                                          </p:val>
                                        </p:tav>
                                      </p:tavLst>
                                    </p:anim>
                                    <p:anim calcmode="lin" valueType="num">
                                      <p:cBhvr>
                                        <p:cTn id="13" dur="500" fill="hold"/>
                                        <p:tgtEl>
                                          <p:spTgt spid="130082">
                                            <p:txEl>
                                              <p:charRg st="0" end="55"/>
                                            </p:txEl>
                                          </p:spTgt>
                                        </p:tgtEl>
                                        <p:attrNameLst>
                                          <p:attrName>ppt_h</p:attrName>
                                        </p:attrNameLst>
                                      </p:cBhvr>
                                      <p:tavLst>
                                        <p:tav tm="0">
                                          <p:val>
                                            <p:fltVal val="0,000000"/>
                                          </p:val>
                                        </p:tav>
                                        <p:tav tm="100000">
                                          <p:val>
                                            <p:strVal val="#ppt_h"/>
                                          </p:val>
                                        </p:tav>
                                      </p:tavLst>
                                    </p:anim>
                                  </p:childTnLst>
                                </p:cTn>
                              </p:par>
                            </p:childTnLst>
                          </p:cTn>
                        </p:par>
                        <p:par>
                          <p:cTn id="14" fill="hold">
                            <p:stCondLst>
                              <p:cond delay="0"/>
                            </p:stCondLst>
                            <p:childTnLst>
                              <p:par>
                                <p:cTn id="15" presetID="22" presetClass="entr" presetSubtype="1"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par>
                          <p:cTn id="18" fill="hold">
                            <p:stCondLst>
                              <p:cond delay="500"/>
                            </p:stCondLst>
                            <p:childTnLst>
                              <p:par>
                                <p:cTn id="19" presetID="49" presetClass="entr" presetSubtype="0" decel="10000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000000"/>
                                          </p:val>
                                        </p:tav>
                                        <p:tav tm="100000">
                                          <p:val>
                                            <p:strVal val="#ppt_w"/>
                                          </p:val>
                                        </p:tav>
                                      </p:tavLst>
                                    </p:anim>
                                    <p:anim calcmode="lin" valueType="num">
                                      <p:cBhvr>
                                        <p:cTn id="22" dur="500" fill="hold"/>
                                        <p:tgtEl>
                                          <p:spTgt spid="7"/>
                                        </p:tgtEl>
                                        <p:attrNameLst>
                                          <p:attrName>ppt_h</p:attrName>
                                        </p:attrNameLst>
                                      </p:cBhvr>
                                      <p:tavLst>
                                        <p:tav tm="0">
                                          <p:val>
                                            <p:fltVal val="0,000000"/>
                                          </p:val>
                                        </p:tav>
                                        <p:tav tm="100000">
                                          <p:val>
                                            <p:strVal val="#ppt_h"/>
                                          </p:val>
                                        </p:tav>
                                      </p:tavLst>
                                    </p:anim>
                                    <p:anim calcmode="lin" valueType="num">
                                      <p:cBhvr>
                                        <p:cTn id="23" dur="500" fill="hold"/>
                                        <p:tgtEl>
                                          <p:spTgt spid="7"/>
                                        </p:tgtEl>
                                        <p:attrNameLst>
                                          <p:attrName>style.rotation</p:attrName>
                                        </p:attrNameLst>
                                      </p:cBhvr>
                                      <p:tavLst>
                                        <p:tav tm="0">
                                          <p:val>
                                            <p:fltVal val="360,000000"/>
                                          </p:val>
                                        </p:tav>
                                        <p:tav tm="100000">
                                          <p:val>
                                            <p:fltVal val="0,000000"/>
                                          </p:val>
                                        </p:tav>
                                      </p:tavLst>
                                    </p:anim>
                                    <p:animEffect transition="in" filter="fade">
                                      <p:cBhvr>
                                        <p:cTn id="24" dur="500"/>
                                        <p:tgtEl>
                                          <p:spTgt spid="7"/>
                                        </p:tgtEl>
                                      </p:cBhvr>
                                    </p:animEffect>
                                  </p:childTnLst>
                                </p:cTn>
                              </p:par>
                            </p:childTnLst>
                          </p:cTn>
                        </p:par>
                        <p:par>
                          <p:cTn id="25" fill="hold">
                            <p:stCondLst>
                              <p:cond delay="1000"/>
                            </p:stCondLst>
                            <p:childTnLst>
                              <p:par>
                                <p:cTn id="26" presetID="17" presetClass="entr" presetSubtype="8"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ppt_x</p:attrName>
                                        </p:attrNameLst>
                                      </p:cBhvr>
                                      <p:tavLst>
                                        <p:tav tm="0">
                                          <p:val>
                                            <p:strVal val="#ppt_x-#ppt_w/2"/>
                                          </p:val>
                                        </p:tav>
                                        <p:tav tm="100000">
                                          <p:val>
                                            <p:strVal val="#ppt_x"/>
                                          </p:val>
                                        </p:tav>
                                      </p:tavLst>
                                    </p:anim>
                                    <p:anim calcmode="lin" valueType="num">
                                      <p:cBhvr>
                                        <p:cTn id="29" dur="500" fill="hold"/>
                                        <p:tgtEl>
                                          <p:spTgt spid="2"/>
                                        </p:tgtEl>
                                        <p:attrNameLst>
                                          <p:attrName>ppt_y</p:attrName>
                                        </p:attrNameLst>
                                      </p:cBhvr>
                                      <p:tavLst>
                                        <p:tav tm="0">
                                          <p:val>
                                            <p:strVal val="#ppt_y"/>
                                          </p:val>
                                        </p:tav>
                                        <p:tav tm="100000">
                                          <p:val>
                                            <p:strVal val="#ppt_y"/>
                                          </p:val>
                                        </p:tav>
                                      </p:tavLst>
                                    </p:anim>
                                    <p:anim calcmode="lin" valueType="num">
                                      <p:cBhvr>
                                        <p:cTn id="30" dur="500" fill="hold"/>
                                        <p:tgtEl>
                                          <p:spTgt spid="2"/>
                                        </p:tgtEl>
                                        <p:attrNameLst>
                                          <p:attrName>ppt_w</p:attrName>
                                        </p:attrNameLst>
                                      </p:cBhvr>
                                      <p:tavLst>
                                        <p:tav tm="0">
                                          <p:val>
                                            <p:fltVal val="0,000000"/>
                                          </p:val>
                                        </p:tav>
                                        <p:tav tm="100000">
                                          <p:val>
                                            <p:strVal val="#ppt_w"/>
                                          </p:val>
                                        </p:tav>
                                      </p:tavLst>
                                    </p:anim>
                                    <p:anim calcmode="lin" valueType="num">
                                      <p:cBhvr>
                                        <p:cTn id="31" dur="500" fill="hold"/>
                                        <p:tgtEl>
                                          <p:spTgt spid="2"/>
                                        </p:tgtEl>
                                        <p:attrNameLst>
                                          <p:attrName>ppt_h</p:attrName>
                                        </p:attrNameLst>
                                      </p:cBhvr>
                                      <p:tavLst>
                                        <p:tav tm="0">
                                          <p:val>
                                            <p:strVal val="#ppt_h"/>
                                          </p:val>
                                        </p:tav>
                                        <p:tav tm="100000">
                                          <p:val>
                                            <p:strVal val="#ppt_h"/>
                                          </p:val>
                                        </p:tav>
                                      </p:tavLst>
                                    </p:anim>
                                  </p:childTnLst>
                                </p:cTn>
                              </p:par>
                            </p:childTnLst>
                          </p:cTn>
                        </p:par>
                        <p:par>
                          <p:cTn id="32" fill="hold">
                            <p:stCondLst>
                              <p:cond delay="1500"/>
                            </p:stCondLst>
                            <p:childTnLst>
                              <p:par>
                                <p:cTn id="33" presetID="49" presetClass="entr" presetSubtype="0" decel="10000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000000"/>
                                          </p:val>
                                        </p:tav>
                                        <p:tav tm="100000">
                                          <p:val>
                                            <p:strVal val="#ppt_w"/>
                                          </p:val>
                                        </p:tav>
                                      </p:tavLst>
                                    </p:anim>
                                    <p:anim calcmode="lin" valueType="num">
                                      <p:cBhvr>
                                        <p:cTn id="36" dur="500" fill="hold"/>
                                        <p:tgtEl>
                                          <p:spTgt spid="9"/>
                                        </p:tgtEl>
                                        <p:attrNameLst>
                                          <p:attrName>ppt_h</p:attrName>
                                        </p:attrNameLst>
                                      </p:cBhvr>
                                      <p:tavLst>
                                        <p:tav tm="0">
                                          <p:val>
                                            <p:fltVal val="0,000000"/>
                                          </p:val>
                                        </p:tav>
                                        <p:tav tm="100000">
                                          <p:val>
                                            <p:strVal val="#ppt_h"/>
                                          </p:val>
                                        </p:tav>
                                      </p:tavLst>
                                    </p:anim>
                                    <p:anim calcmode="lin" valueType="num">
                                      <p:cBhvr>
                                        <p:cTn id="37" dur="500" fill="hold"/>
                                        <p:tgtEl>
                                          <p:spTgt spid="9"/>
                                        </p:tgtEl>
                                        <p:attrNameLst>
                                          <p:attrName>style.rotation</p:attrName>
                                        </p:attrNameLst>
                                      </p:cBhvr>
                                      <p:tavLst>
                                        <p:tav tm="0">
                                          <p:val>
                                            <p:fltVal val="360,000000"/>
                                          </p:val>
                                        </p:tav>
                                        <p:tav tm="100000">
                                          <p:val>
                                            <p:fltVal val="0,000000"/>
                                          </p:val>
                                        </p:tav>
                                      </p:tavLst>
                                    </p:anim>
                                    <p:animEffect transition="in" filter="fade">
                                      <p:cBhvr>
                                        <p:cTn id="38" dur="500"/>
                                        <p:tgtEl>
                                          <p:spTgt spid="9"/>
                                        </p:tgtEl>
                                      </p:cBhvr>
                                    </p:animEffect>
                                  </p:childTnLst>
                                </p:cTn>
                              </p:par>
                            </p:childTnLst>
                          </p:cTn>
                        </p:par>
                        <p:par>
                          <p:cTn id="39" fill="hold">
                            <p:stCondLst>
                              <p:cond delay="2000"/>
                            </p:stCondLst>
                            <p:childTnLst>
                              <p:par>
                                <p:cTn id="40" presetID="17" presetClass="entr" presetSubtype="8"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ppt_x</p:attrName>
                                        </p:attrNameLst>
                                      </p:cBhvr>
                                      <p:tavLst>
                                        <p:tav tm="0">
                                          <p:val>
                                            <p:strVal val="#ppt_x-#ppt_w/2"/>
                                          </p:val>
                                        </p:tav>
                                        <p:tav tm="100000">
                                          <p:val>
                                            <p:strVal val="#ppt_x"/>
                                          </p:val>
                                        </p:tav>
                                      </p:tavLst>
                                    </p:anim>
                                    <p:anim calcmode="lin" valueType="num">
                                      <p:cBhvr>
                                        <p:cTn id="43" dur="500" fill="hold"/>
                                        <p:tgtEl>
                                          <p:spTgt spid="8"/>
                                        </p:tgtEl>
                                        <p:attrNameLst>
                                          <p:attrName>ppt_y</p:attrName>
                                        </p:attrNameLst>
                                      </p:cBhvr>
                                      <p:tavLst>
                                        <p:tav tm="0">
                                          <p:val>
                                            <p:strVal val="#ppt_y"/>
                                          </p:val>
                                        </p:tav>
                                        <p:tav tm="100000">
                                          <p:val>
                                            <p:strVal val="#ppt_y"/>
                                          </p:val>
                                        </p:tav>
                                      </p:tavLst>
                                    </p:anim>
                                    <p:anim calcmode="lin" valueType="num">
                                      <p:cBhvr>
                                        <p:cTn id="44" dur="500" fill="hold"/>
                                        <p:tgtEl>
                                          <p:spTgt spid="8"/>
                                        </p:tgtEl>
                                        <p:attrNameLst>
                                          <p:attrName>ppt_w</p:attrName>
                                        </p:attrNameLst>
                                      </p:cBhvr>
                                      <p:tavLst>
                                        <p:tav tm="0">
                                          <p:val>
                                            <p:fltVal val="0,00000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2500"/>
                            </p:stCondLst>
                            <p:childTnLst>
                              <p:par>
                                <p:cTn id="47" presetID="49" presetClass="entr" presetSubtype="0" decel="100000"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000000"/>
                                          </p:val>
                                        </p:tav>
                                        <p:tav tm="100000">
                                          <p:val>
                                            <p:strVal val="#ppt_w"/>
                                          </p:val>
                                        </p:tav>
                                      </p:tavLst>
                                    </p:anim>
                                    <p:anim calcmode="lin" valueType="num">
                                      <p:cBhvr>
                                        <p:cTn id="50" dur="500" fill="hold"/>
                                        <p:tgtEl>
                                          <p:spTgt spid="11"/>
                                        </p:tgtEl>
                                        <p:attrNameLst>
                                          <p:attrName>ppt_h</p:attrName>
                                        </p:attrNameLst>
                                      </p:cBhvr>
                                      <p:tavLst>
                                        <p:tav tm="0">
                                          <p:val>
                                            <p:fltVal val="0,000000"/>
                                          </p:val>
                                        </p:tav>
                                        <p:tav tm="100000">
                                          <p:val>
                                            <p:strVal val="#ppt_h"/>
                                          </p:val>
                                        </p:tav>
                                      </p:tavLst>
                                    </p:anim>
                                    <p:anim calcmode="lin" valueType="num">
                                      <p:cBhvr>
                                        <p:cTn id="51" dur="500" fill="hold"/>
                                        <p:tgtEl>
                                          <p:spTgt spid="11"/>
                                        </p:tgtEl>
                                        <p:attrNameLst>
                                          <p:attrName>style.rotation</p:attrName>
                                        </p:attrNameLst>
                                      </p:cBhvr>
                                      <p:tavLst>
                                        <p:tav tm="0">
                                          <p:val>
                                            <p:fltVal val="360,000000"/>
                                          </p:val>
                                        </p:tav>
                                        <p:tav tm="100000">
                                          <p:val>
                                            <p:fltVal val="0,000000"/>
                                          </p:val>
                                        </p:tav>
                                      </p:tavLst>
                                    </p:anim>
                                    <p:animEffect transition="in" filter="fade">
                                      <p:cBhvr>
                                        <p:cTn id="52" dur="500"/>
                                        <p:tgtEl>
                                          <p:spTgt spid="11"/>
                                        </p:tgtEl>
                                      </p:cBhvr>
                                    </p:animEffect>
                                  </p:childTnLst>
                                </p:cTn>
                              </p:par>
                            </p:childTnLst>
                          </p:cTn>
                        </p:par>
                        <p:par>
                          <p:cTn id="53" fill="hold">
                            <p:stCondLst>
                              <p:cond delay="3000"/>
                            </p:stCondLst>
                            <p:childTnLst>
                              <p:par>
                                <p:cTn id="54" presetID="17" presetClass="entr" presetSubtype="8"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ppt_x</p:attrName>
                                        </p:attrNameLst>
                                      </p:cBhvr>
                                      <p:tavLst>
                                        <p:tav tm="0">
                                          <p:val>
                                            <p:strVal val="#ppt_x-#ppt_w/2"/>
                                          </p:val>
                                        </p:tav>
                                        <p:tav tm="100000">
                                          <p:val>
                                            <p:strVal val="#ppt_x"/>
                                          </p:val>
                                        </p:tav>
                                      </p:tavLst>
                                    </p:anim>
                                    <p:anim calcmode="lin" valueType="num">
                                      <p:cBhvr>
                                        <p:cTn id="57" dur="500" fill="hold"/>
                                        <p:tgtEl>
                                          <p:spTgt spid="10"/>
                                        </p:tgtEl>
                                        <p:attrNameLst>
                                          <p:attrName>ppt_y</p:attrName>
                                        </p:attrNameLst>
                                      </p:cBhvr>
                                      <p:tavLst>
                                        <p:tav tm="0">
                                          <p:val>
                                            <p:strVal val="#ppt_y"/>
                                          </p:val>
                                        </p:tav>
                                        <p:tav tm="100000">
                                          <p:val>
                                            <p:strVal val="#ppt_y"/>
                                          </p:val>
                                        </p:tav>
                                      </p:tavLst>
                                    </p:anim>
                                    <p:anim calcmode="lin" valueType="num">
                                      <p:cBhvr>
                                        <p:cTn id="58" dur="500" fill="hold"/>
                                        <p:tgtEl>
                                          <p:spTgt spid="10"/>
                                        </p:tgtEl>
                                        <p:attrNameLst>
                                          <p:attrName>ppt_w</p:attrName>
                                        </p:attrNameLst>
                                      </p:cBhvr>
                                      <p:tavLst>
                                        <p:tav tm="0">
                                          <p:val>
                                            <p:fltVal val="0,000000"/>
                                          </p:val>
                                        </p:tav>
                                        <p:tav tm="100000">
                                          <p:val>
                                            <p:strVal val="#ppt_w"/>
                                          </p:val>
                                        </p:tav>
                                      </p:tavLst>
                                    </p:anim>
                                    <p:anim calcmode="lin" valueType="num">
                                      <p:cBhvr>
                                        <p:cTn id="59" dur="500" fill="hold"/>
                                        <p:tgtEl>
                                          <p:spTgt spid="10"/>
                                        </p:tgtEl>
                                        <p:attrNameLst>
                                          <p:attrName>ppt_h</p:attrName>
                                        </p:attrNameLst>
                                      </p:cBhvr>
                                      <p:tavLst>
                                        <p:tav tm="0">
                                          <p:val>
                                            <p:strVal val="#ppt_h"/>
                                          </p:val>
                                        </p:tav>
                                        <p:tav tm="100000">
                                          <p:val>
                                            <p:strVal val="#ppt_h"/>
                                          </p:val>
                                        </p:tav>
                                      </p:tavLst>
                                    </p:anim>
                                  </p:childTnLst>
                                </p:cTn>
                              </p:par>
                            </p:childTnLst>
                          </p:cTn>
                        </p:par>
                        <p:par>
                          <p:cTn id="60" fill="hold">
                            <p:stCondLst>
                              <p:cond delay="3500"/>
                            </p:stCondLst>
                            <p:childTnLst>
                              <p:par>
                                <p:cTn id="61" presetID="49" presetClass="entr" presetSubtype="0" decel="100000" fill="hold"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000000"/>
                                          </p:val>
                                        </p:tav>
                                        <p:tav tm="100000">
                                          <p:val>
                                            <p:strVal val="#ppt_w"/>
                                          </p:val>
                                        </p:tav>
                                      </p:tavLst>
                                    </p:anim>
                                    <p:anim calcmode="lin" valueType="num">
                                      <p:cBhvr>
                                        <p:cTn id="64" dur="500" fill="hold"/>
                                        <p:tgtEl>
                                          <p:spTgt spid="13"/>
                                        </p:tgtEl>
                                        <p:attrNameLst>
                                          <p:attrName>ppt_h</p:attrName>
                                        </p:attrNameLst>
                                      </p:cBhvr>
                                      <p:tavLst>
                                        <p:tav tm="0">
                                          <p:val>
                                            <p:fltVal val="0,000000"/>
                                          </p:val>
                                        </p:tav>
                                        <p:tav tm="100000">
                                          <p:val>
                                            <p:strVal val="#ppt_h"/>
                                          </p:val>
                                        </p:tav>
                                      </p:tavLst>
                                    </p:anim>
                                    <p:anim calcmode="lin" valueType="num">
                                      <p:cBhvr>
                                        <p:cTn id="65" dur="500" fill="hold"/>
                                        <p:tgtEl>
                                          <p:spTgt spid="13"/>
                                        </p:tgtEl>
                                        <p:attrNameLst>
                                          <p:attrName>style.rotation</p:attrName>
                                        </p:attrNameLst>
                                      </p:cBhvr>
                                      <p:tavLst>
                                        <p:tav tm="0">
                                          <p:val>
                                            <p:fltVal val="360,000000"/>
                                          </p:val>
                                        </p:tav>
                                        <p:tav tm="100000">
                                          <p:val>
                                            <p:fltVal val="0,000000"/>
                                          </p:val>
                                        </p:tav>
                                      </p:tavLst>
                                    </p:anim>
                                    <p:animEffect transition="in" filter="fade">
                                      <p:cBhvr>
                                        <p:cTn id="66" dur="500"/>
                                        <p:tgtEl>
                                          <p:spTgt spid="13"/>
                                        </p:tgtEl>
                                      </p:cBhvr>
                                    </p:animEffect>
                                  </p:childTnLst>
                                </p:cTn>
                              </p:par>
                            </p:childTnLst>
                          </p:cTn>
                        </p:par>
                        <p:par>
                          <p:cTn id="67" fill="hold">
                            <p:stCondLst>
                              <p:cond delay="4000"/>
                            </p:stCondLst>
                            <p:childTnLst>
                              <p:par>
                                <p:cTn id="68" presetID="17" presetClass="entr" presetSubtype="8"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ppt_x</p:attrName>
                                        </p:attrNameLst>
                                      </p:cBhvr>
                                      <p:tavLst>
                                        <p:tav tm="0">
                                          <p:val>
                                            <p:strVal val="#ppt_x-#ppt_w/2"/>
                                          </p:val>
                                        </p:tav>
                                        <p:tav tm="100000">
                                          <p:val>
                                            <p:strVal val="#ppt_x"/>
                                          </p:val>
                                        </p:tav>
                                      </p:tavLst>
                                    </p:anim>
                                    <p:anim calcmode="lin" valueType="num">
                                      <p:cBhvr>
                                        <p:cTn id="71" dur="500" fill="hold"/>
                                        <p:tgtEl>
                                          <p:spTgt spid="12"/>
                                        </p:tgtEl>
                                        <p:attrNameLst>
                                          <p:attrName>ppt_y</p:attrName>
                                        </p:attrNameLst>
                                      </p:cBhvr>
                                      <p:tavLst>
                                        <p:tav tm="0">
                                          <p:val>
                                            <p:strVal val="#ppt_y"/>
                                          </p:val>
                                        </p:tav>
                                        <p:tav tm="100000">
                                          <p:val>
                                            <p:strVal val="#ppt_y"/>
                                          </p:val>
                                        </p:tav>
                                      </p:tavLst>
                                    </p:anim>
                                    <p:anim calcmode="lin" valueType="num">
                                      <p:cBhvr>
                                        <p:cTn id="72" dur="500" fill="hold"/>
                                        <p:tgtEl>
                                          <p:spTgt spid="12"/>
                                        </p:tgtEl>
                                        <p:attrNameLst>
                                          <p:attrName>ppt_w</p:attrName>
                                        </p:attrNameLst>
                                      </p:cBhvr>
                                      <p:tavLst>
                                        <p:tav tm="0">
                                          <p:val>
                                            <p:fltVal val="0,000000"/>
                                          </p:val>
                                        </p:tav>
                                        <p:tav tm="100000">
                                          <p:val>
                                            <p:strVal val="#ppt_w"/>
                                          </p:val>
                                        </p:tav>
                                      </p:tavLst>
                                    </p:anim>
                                    <p:anim calcmode="lin" valueType="num">
                                      <p:cBhvr>
                                        <p:cTn id="73"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5" presetClass="entr" presetSubtype="10" fill="hold" grpId="0" nodeType="clickEffect">
                                  <p:stCondLst>
                                    <p:cond delay="0"/>
                                  </p:stCondLst>
                                  <p:childTnLst>
                                    <p:set>
                                      <p:cBhvr>
                                        <p:cTn id="77" dur="1" fill="hold">
                                          <p:stCondLst>
                                            <p:cond delay="0"/>
                                          </p:stCondLst>
                                        </p:cTn>
                                        <p:tgtEl>
                                          <p:spTgt spid="130142"/>
                                        </p:tgtEl>
                                        <p:attrNameLst>
                                          <p:attrName>style.visibility</p:attrName>
                                        </p:attrNameLst>
                                      </p:cBhvr>
                                      <p:to>
                                        <p:strVal val="visible"/>
                                      </p:to>
                                    </p:set>
                                    <p:animEffect transition="in" filter="checkerboard(across)">
                                      <p:cBhvr>
                                        <p:cTn id="78" dur="500"/>
                                        <p:tgtEl>
                                          <p:spTgt spid="130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82" grpId="0" animBg="1" build="allAtOnce"/>
      <p:bldP spid="13014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Text Box 10"/>
          <p:cNvSpPr txBox="1"/>
          <p:nvPr/>
        </p:nvSpPr>
        <p:spPr>
          <a:xfrm>
            <a:off x="762000" y="887413"/>
            <a:ext cx="5029200" cy="457200"/>
          </a:xfrm>
          <a:prstGeom prst="rect">
            <a:avLst/>
          </a:prstGeom>
          <a:noFill/>
          <a:ln w="9525">
            <a:noFill/>
          </a:ln>
        </p:spPr>
        <p:txBody>
          <a:bodyPr>
            <a:spAutoFit/>
          </a:bodyPr>
          <a:p>
            <a:pPr algn="ctr" eaLnBrk="1" hangingPunct="1">
              <a:spcBef>
                <a:spcPct val="50000"/>
              </a:spcBef>
            </a:pPr>
            <a:endParaRPr lang="en-US" altLang="en-US" dirty="0">
              <a:latin typeface="Arial" panose="020B0604020202020204" pitchFamily="34" charset="0"/>
            </a:endParaRPr>
          </a:p>
        </p:txBody>
      </p:sp>
      <p:sp>
        <p:nvSpPr>
          <p:cNvPr id="3" name="Rectangle 2"/>
          <p:cNvSpPr/>
          <p:nvPr/>
        </p:nvSpPr>
        <p:spPr>
          <a:xfrm>
            <a:off x="228600" y="5867400"/>
            <a:ext cx="8686800" cy="461963"/>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buNone/>
            </a:pPr>
            <a:r>
              <a:rPr sz="2400" b="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sz="2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Ảnh</a:t>
            </a:r>
            <a:r>
              <a:rPr sz="2400" b="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x-none" sz="2400" dirty="0">
                <a:solidFill>
                  <a:srgbClr val="C00000"/>
                </a:solidFill>
                <a:latin typeface="Times New Roman" panose="02020603050405020304" pitchFamily="18" charset="0"/>
                <a:cs typeface="Times New Roman" panose="02020603050405020304" pitchFamily="18" charset="0"/>
              </a:rPr>
              <a:t>A </a:t>
            </a:r>
            <a:r>
              <a:rPr lang="vi-VN" altLang="x-none" sz="2400" baseline="30000" dirty="0">
                <a:solidFill>
                  <a:srgbClr val="C00000"/>
                </a:solidFill>
                <a:latin typeface="Times New Roman" panose="02020603050405020304" pitchFamily="18" charset="0"/>
                <a:cs typeface="Times New Roman" panose="02020603050405020304" pitchFamily="18" charset="0"/>
              </a:rPr>
              <a:t>/</a:t>
            </a:r>
            <a:r>
              <a:rPr lang="vi-VN" altLang="x-none" sz="2400" dirty="0">
                <a:solidFill>
                  <a:srgbClr val="C00000"/>
                </a:solidFill>
                <a:latin typeface="Times New Roman" panose="02020603050405020304" pitchFamily="18" charset="0"/>
                <a:cs typeface="Times New Roman" panose="02020603050405020304" pitchFamily="18" charset="0"/>
              </a:rPr>
              <a:t>B</a:t>
            </a:r>
            <a:r>
              <a:rPr lang="vi-VN" altLang="x-none" sz="2400" baseline="30000" dirty="0">
                <a:solidFill>
                  <a:srgbClr val="C00000"/>
                </a:solidFill>
                <a:latin typeface="Times New Roman" panose="02020603050405020304" pitchFamily="18" charset="0"/>
                <a:cs typeface="Times New Roman" panose="02020603050405020304" pitchFamily="18" charset="0"/>
              </a:rPr>
              <a:t>/</a:t>
            </a:r>
            <a:r>
              <a:rPr lang="vi-VN" altLang="x-none" sz="2400" dirty="0">
                <a:solidFill>
                  <a:srgbClr val="C00000"/>
                </a:solidFill>
                <a:latin typeface="Times New Roman" panose="02020603050405020304" pitchFamily="18" charset="0"/>
                <a:cs typeface="Times New Roman" panose="02020603050405020304" pitchFamily="18" charset="0"/>
              </a:rPr>
              <a:t> l</a:t>
            </a:r>
            <a:r>
              <a:rPr lang="vi-VN" altLang="x-none" sz="2400" dirty="0">
                <a:solidFill>
                  <a:srgbClr val="C00000"/>
                </a:solidFill>
                <a:latin typeface="Times New Roman" panose="02020603050405020304" pitchFamily="18" charset="0"/>
                <a:ea typeface="Times New Roman" panose="02020603050405020304" pitchFamily="18" charset="0"/>
              </a:rPr>
              <a:t>à</a:t>
            </a:r>
            <a:r>
              <a:rPr lang="vi-VN" altLang="x-none" sz="2400" dirty="0">
                <a:solidFill>
                  <a:srgbClr val="C00000"/>
                </a:solidFill>
                <a:latin typeface="Times New Roman" panose="02020603050405020304" pitchFamily="18" charset="0"/>
                <a:cs typeface="Times New Roman" panose="02020603050405020304" pitchFamily="18" charset="0"/>
              </a:rPr>
              <a:t> ảnh </a:t>
            </a:r>
            <a:r>
              <a:rPr sz="2400" dirty="0">
                <a:solidFill>
                  <a:srgbClr val="C00000"/>
                </a:solidFill>
                <a:latin typeface="Times New Roman" panose="02020603050405020304" pitchFamily="18" charset="0"/>
                <a:cs typeface="Times New Roman" panose="02020603050405020304" pitchFamily="18" charset="0"/>
              </a:rPr>
              <a:t>ảo, cùng chiều v</a:t>
            </a:r>
            <a:r>
              <a:rPr sz="2400" dirty="0">
                <a:solidFill>
                  <a:srgbClr val="C00000"/>
                </a:solidFill>
                <a:latin typeface="Times New Roman" panose="02020603050405020304" pitchFamily="18" charset="0"/>
                <a:ea typeface="Times New Roman" panose="02020603050405020304" pitchFamily="18" charset="0"/>
              </a:rPr>
              <a:t>à</a:t>
            </a:r>
            <a:r>
              <a:rPr sz="2400" dirty="0">
                <a:solidFill>
                  <a:srgbClr val="C00000"/>
                </a:solidFill>
                <a:latin typeface="Times New Roman" panose="02020603050405020304" pitchFamily="18" charset="0"/>
                <a:cs typeface="Times New Roman" panose="02020603050405020304" pitchFamily="18" charset="0"/>
              </a:rPr>
              <a:t> lớn hơn vật.</a:t>
            </a:r>
            <a:endParaRPr lang="vi-VN" altLang="x-none" sz="2400" dirty="0">
              <a:solidFill>
                <a:srgbClr val="C00000"/>
              </a:solidFill>
              <a:latin typeface="Times New Roman" panose="02020603050405020304" pitchFamily="18" charset="0"/>
              <a:ea typeface="Times New Roman" panose="02020603050405020304" pitchFamily="18" charset="0"/>
            </a:endParaRPr>
          </a:p>
        </p:txBody>
      </p:sp>
      <p:sp>
        <p:nvSpPr>
          <p:cNvPr id="4" name="TextBox 80"/>
          <p:cNvSpPr txBox="1"/>
          <p:nvPr/>
        </p:nvSpPr>
        <p:spPr>
          <a:xfrm>
            <a:off x="228600" y="304800"/>
            <a:ext cx="8686800" cy="461963"/>
          </a:xfrm>
          <a:prstGeom prst="rect">
            <a:avLst/>
          </a:prstGeom>
          <a:noFill/>
          <a:ln w="9525">
            <a:noFill/>
          </a:ln>
        </p:spPr>
        <p:txBody>
          <a:bodyPr>
            <a:spAutoFit/>
          </a:bodyPr>
          <a:p>
            <a:pPr algn="just" eaLnBrk="1" hangingPunct="1"/>
            <a:r>
              <a:rPr lang="en-US" altLang="en-US" sz="2400" i="1" dirty="0">
                <a:solidFill>
                  <a:srgbClr val="C00000"/>
                </a:solidFill>
                <a:latin typeface="Times New Roman" panose="02020603050405020304" pitchFamily="18" charset="0"/>
                <a:cs typeface="Times New Roman" panose="02020603050405020304" pitchFamily="18" charset="0"/>
              </a:rPr>
              <a:t>d) </a:t>
            </a:r>
            <a:r>
              <a:rPr lang="en-US" altLang="en-US" sz="2400" i="1" u="sng" dirty="0">
                <a:solidFill>
                  <a:srgbClr val="C00000"/>
                </a:solidFill>
                <a:latin typeface="Times New Roman" panose="02020603050405020304" pitchFamily="18" charset="0"/>
                <a:cs typeface="Times New Roman" panose="02020603050405020304" pitchFamily="18" charset="0"/>
              </a:rPr>
              <a:t>Trường hợp 4:</a:t>
            </a:r>
            <a:r>
              <a:rPr lang="en-US" altLang="en-US" sz="2400" i="1" dirty="0">
                <a:solidFill>
                  <a:srgbClr val="C00000"/>
                </a:solidFill>
                <a:latin typeface="Times New Roman" panose="02020603050405020304" pitchFamily="18" charset="0"/>
                <a:cs typeface="Times New Roman" panose="02020603050405020304" pitchFamily="18" charset="0"/>
              </a:rPr>
              <a:t> </a:t>
            </a:r>
            <a:r>
              <a:rPr lang="en-US" altLang="en-US" sz="2400" dirty="0">
                <a:solidFill>
                  <a:srgbClr val="0000FF"/>
                </a:solidFill>
                <a:latin typeface="Times New Roman" panose="02020603050405020304" pitchFamily="18" charset="0"/>
                <a:cs typeface="Times New Roman" panose="02020603050405020304" pitchFamily="18" charset="0"/>
              </a:rPr>
              <a:t>Vật đặt trong khoảng tiêu cự (d &lt; f)</a:t>
            </a:r>
            <a:endParaRPr lang="en-US" altLang="en-US" sz="2400" u="sng" dirty="0">
              <a:solidFill>
                <a:srgbClr val="C00000"/>
              </a:solidFill>
              <a:latin typeface="Times New Roman" panose="02020603050405020304" pitchFamily="18" charset="0"/>
              <a:ea typeface="Times New Roman" panose="02020603050405020304" pitchFamily="18" charset="0"/>
            </a:endParaRPr>
          </a:p>
        </p:txBody>
      </p:sp>
      <p:grpSp>
        <p:nvGrpSpPr>
          <p:cNvPr id="2" name="Group 56"/>
          <p:cNvGrpSpPr/>
          <p:nvPr/>
        </p:nvGrpSpPr>
        <p:grpSpPr>
          <a:xfrm>
            <a:off x="381000" y="2574925"/>
            <a:ext cx="8458200" cy="2514600"/>
            <a:chOff x="381000" y="2590800"/>
            <a:chExt cx="8458200" cy="2514600"/>
          </a:xfrm>
        </p:grpSpPr>
        <p:sp>
          <p:nvSpPr>
            <p:cNvPr id="6" name="Line 5"/>
            <p:cNvSpPr>
              <a:spLocks noChangeShapeType="1"/>
            </p:cNvSpPr>
            <p:nvPr/>
          </p:nvSpPr>
          <p:spPr bwMode="auto">
            <a:xfrm>
              <a:off x="381000" y="3962400"/>
              <a:ext cx="8305800" cy="0"/>
            </a:xfrm>
            <a:prstGeom prst="line">
              <a:avLst/>
            </a:prstGeom>
          </p:spPr>
          <p:style>
            <a:lnRef idx="3">
              <a:schemeClr val="dk1"/>
            </a:lnRef>
            <a:fillRef idx="0">
              <a:schemeClr val="dk1"/>
            </a:fillRef>
            <a:effectRef idx="2">
              <a:schemeClr val="dk1"/>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7" name="Line 6"/>
            <p:cNvSpPr>
              <a:spLocks noChangeShapeType="1"/>
            </p:cNvSpPr>
            <p:nvPr/>
          </p:nvSpPr>
          <p:spPr bwMode="auto">
            <a:xfrm>
              <a:off x="5638800" y="2590800"/>
              <a:ext cx="0" cy="2514600"/>
            </a:xfrm>
            <a:prstGeom prst="line">
              <a:avLst/>
            </a:prstGeom>
            <a:ln>
              <a:headEnd type="triangle" w="med" len="med"/>
              <a:tailEnd type="triangle" w="med" len="med"/>
            </a:ln>
          </p:spPr>
          <p:style>
            <a:lnRef idx="3">
              <a:schemeClr val="dk1"/>
            </a:lnRef>
            <a:fillRef idx="0">
              <a:schemeClr val="dk1"/>
            </a:fillRef>
            <a:effectRef idx="2">
              <a:schemeClr val="dk1"/>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38943" name="Text Box 7"/>
            <p:cNvSpPr txBox="1"/>
            <p:nvPr/>
          </p:nvSpPr>
          <p:spPr>
            <a:xfrm>
              <a:off x="2832100" y="3769985"/>
              <a:ext cx="1295400" cy="369332"/>
            </a:xfrm>
            <a:prstGeom prst="rect">
              <a:avLst/>
            </a:prstGeom>
            <a:noFill/>
            <a:ln w="9525">
              <a:noFill/>
            </a:ln>
          </p:spPr>
          <p:txBody>
            <a:bodyPr>
              <a:spAutoFit/>
            </a:bodyPr>
            <a:p>
              <a:pPr eaLnBrk="1" hangingPunct="1">
                <a:spcBef>
                  <a:spcPct val="50000"/>
                </a:spcBef>
              </a:pPr>
              <a:r>
                <a:rPr lang="en-US" altLang="en-US" dirty="0">
                  <a:latin typeface="Times New Roman" panose="02020603050405020304" pitchFamily="18" charset="0"/>
                  <a:cs typeface="Times New Roman" panose="02020603050405020304" pitchFamily="18" charset="0"/>
                  <a:sym typeface="Wingdings" panose="05000000000000000000" pitchFamily="2" charset="2"/>
                </a:rPr>
                <a:t></a:t>
              </a:r>
              <a:endParaRPr lang="en-US" altLang="en-US" dirty="0">
                <a:latin typeface="Times New Roman" panose="02020603050405020304" pitchFamily="18" charset="0"/>
                <a:ea typeface="Times New Roman" panose="02020603050405020304" pitchFamily="18" charset="0"/>
                <a:sym typeface="Wingdings" panose="05000000000000000000" pitchFamily="2" charset="2"/>
              </a:endParaRPr>
            </a:p>
          </p:txBody>
        </p:sp>
        <p:sp>
          <p:nvSpPr>
            <p:cNvPr id="38944" name="Text Box 8"/>
            <p:cNvSpPr txBox="1"/>
            <p:nvPr/>
          </p:nvSpPr>
          <p:spPr>
            <a:xfrm>
              <a:off x="7981950" y="3769985"/>
              <a:ext cx="857250" cy="369332"/>
            </a:xfrm>
            <a:prstGeom prst="rect">
              <a:avLst/>
            </a:prstGeom>
            <a:noFill/>
            <a:ln w="9525">
              <a:noFill/>
            </a:ln>
          </p:spPr>
          <p:txBody>
            <a:bodyPr>
              <a:spAutoFit/>
            </a:bodyPr>
            <a:p>
              <a:pPr eaLnBrk="1" hangingPunct="1">
                <a:spcBef>
                  <a:spcPct val="50000"/>
                </a:spcBef>
              </a:pPr>
              <a:r>
                <a:rPr lang="en-US" altLang="en-US" dirty="0">
                  <a:latin typeface="Times New Roman" panose="02020603050405020304" pitchFamily="18" charset="0"/>
                  <a:cs typeface="Times New Roman" panose="02020603050405020304" pitchFamily="18" charset="0"/>
                  <a:sym typeface="Wingdings" panose="05000000000000000000" pitchFamily="2" charset="2"/>
                </a:rPr>
                <a:t></a:t>
              </a:r>
              <a:endParaRPr lang="en-US" altLang="en-US" dirty="0">
                <a:latin typeface="Times New Roman" panose="02020603050405020304" pitchFamily="18" charset="0"/>
                <a:ea typeface="Times New Roman" panose="02020603050405020304" pitchFamily="18" charset="0"/>
                <a:sym typeface="Wingdings" panose="05000000000000000000" pitchFamily="2" charset="2"/>
              </a:endParaRPr>
            </a:p>
          </p:txBody>
        </p:sp>
        <p:sp>
          <p:nvSpPr>
            <p:cNvPr id="38945" name="Text Box 9"/>
            <p:cNvSpPr txBox="1"/>
            <p:nvPr/>
          </p:nvSpPr>
          <p:spPr>
            <a:xfrm>
              <a:off x="2755900" y="4003675"/>
              <a:ext cx="1447800" cy="369332"/>
            </a:xfrm>
            <a:prstGeom prst="rect">
              <a:avLst/>
            </a:prstGeom>
            <a:noFill/>
            <a:ln w="9525">
              <a:noFill/>
            </a:ln>
          </p:spPr>
          <p:txBody>
            <a:bodyPr>
              <a:spAutoFit/>
            </a:bodyPr>
            <a:p>
              <a:pPr eaLnBrk="1" hangingPunct="1">
                <a:spcBef>
                  <a:spcPct val="50000"/>
                </a:spcBef>
              </a:pPr>
              <a:r>
                <a:rPr lang="en-US" altLang="en-US" dirty="0">
                  <a:latin typeface="Times New Roman" panose="02020603050405020304" pitchFamily="18" charset="0"/>
                  <a:cs typeface="Times New Roman" panose="02020603050405020304" pitchFamily="18" charset="0"/>
                </a:rPr>
                <a:t>F</a:t>
              </a:r>
              <a:endParaRPr lang="en-US" altLang="en-US" dirty="0">
                <a:latin typeface="Times New Roman" panose="02020603050405020304" pitchFamily="18" charset="0"/>
                <a:ea typeface="Times New Roman" panose="02020603050405020304" pitchFamily="18" charset="0"/>
              </a:endParaRPr>
            </a:p>
          </p:txBody>
        </p:sp>
        <p:sp>
          <p:nvSpPr>
            <p:cNvPr id="38946" name="Text Box 10"/>
            <p:cNvSpPr txBox="1"/>
            <p:nvPr/>
          </p:nvSpPr>
          <p:spPr>
            <a:xfrm>
              <a:off x="7778750" y="3963769"/>
              <a:ext cx="533400" cy="369332"/>
            </a:xfrm>
            <a:prstGeom prst="rect">
              <a:avLst/>
            </a:prstGeom>
            <a:noFill/>
            <a:ln w="9525">
              <a:noFill/>
            </a:ln>
          </p:spPr>
          <p:txBody>
            <a:bodyPr>
              <a:spAutoFit/>
            </a:bodyPr>
            <a:p>
              <a:pPr eaLnBrk="1" hangingPunct="1">
                <a:spcBef>
                  <a:spcPct val="50000"/>
                </a:spcBef>
              </a:pPr>
              <a:r>
                <a:rPr lang="en-US" altLang="en-US" dirty="0">
                  <a:latin typeface="Times New Roman" panose="02020603050405020304" pitchFamily="18" charset="0"/>
                  <a:cs typeface="Times New Roman" panose="02020603050405020304" pitchFamily="18" charset="0"/>
                </a:rPr>
                <a:t>F</a:t>
              </a:r>
              <a:r>
                <a:rPr lang="en-US" altLang="en-US" baseline="30000" dirty="0">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ea typeface="Times New Roman" panose="02020603050405020304" pitchFamily="18" charset="0"/>
              </a:endParaRPr>
            </a:p>
          </p:txBody>
        </p:sp>
        <p:sp>
          <p:nvSpPr>
            <p:cNvPr id="38947" name="Text Box 11"/>
            <p:cNvSpPr txBox="1"/>
            <p:nvPr/>
          </p:nvSpPr>
          <p:spPr>
            <a:xfrm>
              <a:off x="5267325" y="3927475"/>
              <a:ext cx="1371600" cy="369332"/>
            </a:xfrm>
            <a:prstGeom prst="rect">
              <a:avLst/>
            </a:prstGeom>
            <a:noFill/>
            <a:ln w="9525">
              <a:noFill/>
            </a:ln>
          </p:spPr>
          <p:txBody>
            <a:bodyPr>
              <a:spAutoFit/>
            </a:bodyPr>
            <a:p>
              <a:pPr eaLnBrk="1" hangingPunct="1">
                <a:spcBef>
                  <a:spcPct val="50000"/>
                </a:spcBef>
              </a:pPr>
              <a:r>
                <a:rPr lang="en-US" altLang="en-US" dirty="0">
                  <a:latin typeface="Times New Roman" panose="02020603050405020304" pitchFamily="18" charset="0"/>
                  <a:cs typeface="Times New Roman" panose="02020603050405020304" pitchFamily="18" charset="0"/>
                </a:rPr>
                <a:t>O</a:t>
              </a:r>
              <a:endParaRPr lang="en-US" altLang="en-US" dirty="0">
                <a:latin typeface="Times New Roman" panose="02020603050405020304" pitchFamily="18" charset="0"/>
                <a:ea typeface="Times New Roman" panose="02020603050405020304" pitchFamily="18" charset="0"/>
              </a:endParaRPr>
            </a:p>
          </p:txBody>
        </p:sp>
      </p:grpSp>
      <p:sp>
        <p:nvSpPr>
          <p:cNvPr id="13" name="Line 12"/>
          <p:cNvSpPr/>
          <p:nvPr/>
        </p:nvSpPr>
        <p:spPr>
          <a:xfrm flipV="1">
            <a:off x="3876675" y="3048000"/>
            <a:ext cx="0" cy="914400"/>
          </a:xfrm>
          <a:prstGeom prst="line">
            <a:avLst/>
          </a:prstGeom>
          <a:ln w="57150" cap="flat" cmpd="sng">
            <a:solidFill>
              <a:srgbClr val="0000FF"/>
            </a:solidFill>
            <a:prstDash val="solid"/>
            <a:headEnd type="none" w="med" len="med"/>
            <a:tailEnd type="stealth" w="med" len="med"/>
          </a:ln>
        </p:spPr>
      </p:sp>
      <p:sp>
        <p:nvSpPr>
          <p:cNvPr id="14" name="Text Box 13"/>
          <p:cNvSpPr txBox="1"/>
          <p:nvPr/>
        </p:nvSpPr>
        <p:spPr>
          <a:xfrm>
            <a:off x="3683000" y="3949700"/>
            <a:ext cx="1295400" cy="369888"/>
          </a:xfrm>
          <a:prstGeom prst="rect">
            <a:avLst/>
          </a:prstGeom>
          <a:noFill/>
          <a:ln w="9525">
            <a:noFill/>
          </a:ln>
        </p:spPr>
        <p:txBody>
          <a:bodyPr>
            <a:spAutoFit/>
          </a:bodyPr>
          <a:p>
            <a:pPr eaLnBrk="1" hangingPunct="1">
              <a:spcBef>
                <a:spcPct val="50000"/>
              </a:spcBef>
            </a:pPr>
            <a:r>
              <a:rPr lang="en-US" altLang="en-US" dirty="0">
                <a:solidFill>
                  <a:srgbClr val="C00000"/>
                </a:solidFill>
                <a:latin typeface="Times New Roman" panose="02020603050405020304" pitchFamily="18" charset="0"/>
                <a:cs typeface="Times New Roman" panose="02020603050405020304" pitchFamily="18" charset="0"/>
              </a:rPr>
              <a:t>A</a:t>
            </a:r>
            <a:endParaRPr lang="en-US" altLang="en-US" dirty="0">
              <a:solidFill>
                <a:srgbClr val="C00000"/>
              </a:solidFill>
              <a:latin typeface="Times New Roman" panose="02020603050405020304" pitchFamily="18" charset="0"/>
              <a:ea typeface="Times New Roman" panose="02020603050405020304" pitchFamily="18" charset="0"/>
            </a:endParaRPr>
          </a:p>
        </p:txBody>
      </p:sp>
      <p:sp>
        <p:nvSpPr>
          <p:cNvPr id="15" name="Text Box 14"/>
          <p:cNvSpPr txBox="1"/>
          <p:nvPr/>
        </p:nvSpPr>
        <p:spPr>
          <a:xfrm>
            <a:off x="3759200" y="2590800"/>
            <a:ext cx="1295400" cy="369888"/>
          </a:xfrm>
          <a:prstGeom prst="rect">
            <a:avLst/>
          </a:prstGeom>
          <a:noFill/>
          <a:ln w="9525">
            <a:noFill/>
          </a:ln>
        </p:spPr>
        <p:txBody>
          <a:bodyPr>
            <a:spAutoFit/>
          </a:bodyPr>
          <a:p>
            <a:pPr eaLnBrk="1" hangingPunct="1">
              <a:spcBef>
                <a:spcPct val="50000"/>
              </a:spcBef>
            </a:pPr>
            <a:r>
              <a:rPr lang="en-US" altLang="en-US" dirty="0">
                <a:solidFill>
                  <a:srgbClr val="C00000"/>
                </a:solidFill>
                <a:latin typeface="Times New Roman" panose="02020603050405020304" pitchFamily="18" charset="0"/>
                <a:cs typeface="Times New Roman" panose="02020603050405020304" pitchFamily="18" charset="0"/>
              </a:rPr>
              <a:t>B</a:t>
            </a:r>
            <a:endParaRPr lang="en-US" altLang="en-US" dirty="0">
              <a:solidFill>
                <a:srgbClr val="C00000"/>
              </a:solidFill>
              <a:latin typeface="Times New Roman" panose="02020603050405020304" pitchFamily="18" charset="0"/>
              <a:ea typeface="Times New Roman" panose="02020603050405020304" pitchFamily="18" charset="0"/>
            </a:endParaRPr>
          </a:p>
        </p:txBody>
      </p:sp>
      <p:grpSp>
        <p:nvGrpSpPr>
          <p:cNvPr id="5" name="Group 57"/>
          <p:cNvGrpSpPr/>
          <p:nvPr/>
        </p:nvGrpSpPr>
        <p:grpSpPr>
          <a:xfrm>
            <a:off x="3886200" y="3124200"/>
            <a:ext cx="1752600" cy="0"/>
            <a:chOff x="3886200" y="3124200"/>
            <a:chExt cx="1752600" cy="0"/>
          </a:xfrm>
        </p:grpSpPr>
        <p:sp>
          <p:nvSpPr>
            <p:cNvPr id="38939" name="Line 15"/>
            <p:cNvSpPr/>
            <p:nvPr/>
          </p:nvSpPr>
          <p:spPr>
            <a:xfrm>
              <a:off x="3886200" y="3048000"/>
              <a:ext cx="1752600" cy="0"/>
            </a:xfrm>
            <a:prstGeom prst="line">
              <a:avLst/>
            </a:prstGeom>
            <a:ln w="28575" cap="flat" cmpd="sng">
              <a:solidFill>
                <a:srgbClr val="CC00FF"/>
              </a:solidFill>
              <a:prstDash val="solid"/>
              <a:headEnd type="none" w="med" len="med"/>
              <a:tailEnd type="none" w="med" len="med"/>
            </a:ln>
          </p:spPr>
        </p:sp>
        <p:sp>
          <p:nvSpPr>
            <p:cNvPr id="38940" name="Line 16"/>
            <p:cNvSpPr/>
            <p:nvPr/>
          </p:nvSpPr>
          <p:spPr>
            <a:xfrm>
              <a:off x="4343400" y="3048000"/>
              <a:ext cx="152400" cy="0"/>
            </a:xfrm>
            <a:prstGeom prst="line">
              <a:avLst/>
            </a:prstGeom>
            <a:ln w="28575" cap="flat" cmpd="sng">
              <a:solidFill>
                <a:srgbClr val="CC00FF"/>
              </a:solidFill>
              <a:prstDash val="solid"/>
              <a:headEnd type="none" w="med" len="med"/>
              <a:tailEnd type="arrow" w="med" len="med"/>
            </a:ln>
          </p:spPr>
        </p:sp>
      </p:grpSp>
      <p:grpSp>
        <p:nvGrpSpPr>
          <p:cNvPr id="8" name="Group 58"/>
          <p:cNvGrpSpPr/>
          <p:nvPr/>
        </p:nvGrpSpPr>
        <p:grpSpPr>
          <a:xfrm>
            <a:off x="5638800" y="3048000"/>
            <a:ext cx="3165475" cy="1158875"/>
            <a:chOff x="5638800" y="3048000"/>
            <a:chExt cx="3166238" cy="1158766"/>
          </a:xfrm>
        </p:grpSpPr>
        <p:sp>
          <p:nvSpPr>
            <p:cNvPr id="38937" name="Line 17"/>
            <p:cNvSpPr/>
            <p:nvPr/>
          </p:nvSpPr>
          <p:spPr>
            <a:xfrm>
              <a:off x="5680838" y="3063766"/>
              <a:ext cx="3124200" cy="1143000"/>
            </a:xfrm>
            <a:prstGeom prst="line">
              <a:avLst/>
            </a:prstGeom>
            <a:ln w="28575" cap="flat" cmpd="sng">
              <a:solidFill>
                <a:srgbClr val="CC00FF"/>
              </a:solidFill>
              <a:prstDash val="solid"/>
              <a:headEnd type="none" w="med" len="med"/>
              <a:tailEnd type="none" w="med" len="med"/>
            </a:ln>
          </p:spPr>
        </p:sp>
        <p:sp>
          <p:nvSpPr>
            <p:cNvPr id="38938" name="Line 18"/>
            <p:cNvSpPr/>
            <p:nvPr/>
          </p:nvSpPr>
          <p:spPr>
            <a:xfrm>
              <a:off x="5638800" y="3048000"/>
              <a:ext cx="1676400" cy="609600"/>
            </a:xfrm>
            <a:prstGeom prst="line">
              <a:avLst/>
            </a:prstGeom>
            <a:ln w="28575" cap="flat" cmpd="sng">
              <a:solidFill>
                <a:srgbClr val="CC00FF"/>
              </a:solidFill>
              <a:prstDash val="solid"/>
              <a:headEnd type="none" w="med" len="med"/>
              <a:tailEnd type="arrow" w="med" len="med"/>
            </a:ln>
          </p:spPr>
        </p:sp>
      </p:grpSp>
      <p:sp>
        <p:nvSpPr>
          <p:cNvPr id="22" name="Line 21"/>
          <p:cNvSpPr/>
          <p:nvPr/>
        </p:nvSpPr>
        <p:spPr>
          <a:xfrm flipH="1" flipV="1">
            <a:off x="685800" y="1295400"/>
            <a:ext cx="4953000" cy="1752600"/>
          </a:xfrm>
          <a:prstGeom prst="line">
            <a:avLst/>
          </a:prstGeom>
          <a:ln w="9525" cap="flat" cmpd="sng">
            <a:solidFill>
              <a:srgbClr val="CC00FF"/>
            </a:solidFill>
            <a:prstDash val="dash"/>
            <a:headEnd type="none" w="med" len="med"/>
            <a:tailEnd type="none" w="med" len="med"/>
          </a:ln>
        </p:spPr>
      </p:sp>
      <p:sp>
        <p:nvSpPr>
          <p:cNvPr id="23" name="Line 22"/>
          <p:cNvSpPr>
            <a:spLocks noChangeShapeType="1"/>
          </p:cNvSpPr>
          <p:nvPr/>
        </p:nvSpPr>
        <p:spPr bwMode="auto">
          <a:xfrm flipH="1" flipV="1">
            <a:off x="838200" y="1371600"/>
            <a:ext cx="3048000" cy="1676400"/>
          </a:xfrm>
          <a:prstGeom prst="line">
            <a:avLst/>
          </a:prstGeom>
          <a:noFill/>
          <a:ln w="9525">
            <a:solidFill>
              <a:schemeClr val="accent3">
                <a:lumMod val="50000"/>
              </a:schemeClr>
            </a:solidFill>
            <a:prstDash val="dash"/>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4" name="Line 24"/>
          <p:cNvSpPr/>
          <p:nvPr/>
        </p:nvSpPr>
        <p:spPr>
          <a:xfrm flipV="1">
            <a:off x="793750" y="1295400"/>
            <a:ext cx="0" cy="2667000"/>
          </a:xfrm>
          <a:prstGeom prst="line">
            <a:avLst/>
          </a:prstGeom>
          <a:ln w="57150" cap="flat" cmpd="sng">
            <a:solidFill>
              <a:srgbClr val="0000FF"/>
            </a:solidFill>
            <a:prstDash val="dash"/>
            <a:headEnd type="none" w="med" len="med"/>
            <a:tailEnd type="stealth" w="med" len="med"/>
          </a:ln>
        </p:spPr>
      </p:sp>
      <p:sp>
        <p:nvSpPr>
          <p:cNvPr id="30" name="Text Box 14"/>
          <p:cNvSpPr txBox="1"/>
          <p:nvPr/>
        </p:nvSpPr>
        <p:spPr>
          <a:xfrm>
            <a:off x="838200" y="990600"/>
            <a:ext cx="1295400" cy="369888"/>
          </a:xfrm>
          <a:prstGeom prst="rect">
            <a:avLst/>
          </a:prstGeom>
          <a:noFill/>
          <a:ln w="9525">
            <a:noFill/>
          </a:ln>
        </p:spPr>
        <p:txBody>
          <a:bodyPr>
            <a:spAutoFit/>
          </a:bodyPr>
          <a:p>
            <a:pPr eaLnBrk="1" hangingPunct="1">
              <a:spcBef>
                <a:spcPct val="50000"/>
              </a:spcBef>
            </a:pPr>
            <a:r>
              <a:rPr lang="en-US" altLang="en-US" dirty="0">
                <a:solidFill>
                  <a:srgbClr val="C00000"/>
                </a:solidFill>
                <a:latin typeface="Times New Roman" panose="02020603050405020304" pitchFamily="18" charset="0"/>
                <a:cs typeface="Times New Roman" panose="02020603050405020304" pitchFamily="18" charset="0"/>
              </a:rPr>
              <a:t>B’</a:t>
            </a:r>
            <a:endParaRPr lang="en-US" altLang="en-US" dirty="0">
              <a:solidFill>
                <a:srgbClr val="C00000"/>
              </a:solidFill>
              <a:latin typeface="Times New Roman" panose="02020603050405020304" pitchFamily="18" charset="0"/>
              <a:ea typeface="Times New Roman" panose="02020603050405020304" pitchFamily="18" charset="0"/>
            </a:endParaRPr>
          </a:p>
        </p:txBody>
      </p:sp>
      <p:sp>
        <p:nvSpPr>
          <p:cNvPr id="31" name="Text Box 13"/>
          <p:cNvSpPr txBox="1"/>
          <p:nvPr/>
        </p:nvSpPr>
        <p:spPr>
          <a:xfrm>
            <a:off x="685800" y="4038600"/>
            <a:ext cx="1295400" cy="369888"/>
          </a:xfrm>
          <a:prstGeom prst="rect">
            <a:avLst/>
          </a:prstGeom>
          <a:noFill/>
          <a:ln w="9525">
            <a:noFill/>
          </a:ln>
        </p:spPr>
        <p:txBody>
          <a:bodyPr>
            <a:spAutoFit/>
          </a:bodyPr>
          <a:p>
            <a:pPr eaLnBrk="1" hangingPunct="1">
              <a:spcBef>
                <a:spcPct val="50000"/>
              </a:spcBef>
            </a:pPr>
            <a:r>
              <a:rPr lang="en-US" altLang="en-US" dirty="0">
                <a:solidFill>
                  <a:srgbClr val="C00000"/>
                </a:solidFill>
                <a:latin typeface="Times New Roman" panose="02020603050405020304" pitchFamily="18" charset="0"/>
                <a:cs typeface="Times New Roman" panose="02020603050405020304" pitchFamily="18" charset="0"/>
              </a:rPr>
              <a:t>A’</a:t>
            </a:r>
            <a:endParaRPr lang="en-US" altLang="en-US" dirty="0">
              <a:solidFill>
                <a:srgbClr val="C00000"/>
              </a:solidFill>
              <a:latin typeface="Times New Roman" panose="02020603050405020304" pitchFamily="18" charset="0"/>
              <a:ea typeface="Times New Roman" panose="02020603050405020304" pitchFamily="18" charset="0"/>
            </a:endParaRPr>
          </a:p>
        </p:txBody>
      </p:sp>
      <p:grpSp>
        <p:nvGrpSpPr>
          <p:cNvPr id="9" name="Group 33"/>
          <p:cNvGrpSpPr/>
          <p:nvPr/>
        </p:nvGrpSpPr>
        <p:grpSpPr>
          <a:xfrm>
            <a:off x="3886200" y="3027363"/>
            <a:ext cx="3886200" cy="1981200"/>
            <a:chOff x="3886200" y="3027363"/>
            <a:chExt cx="3886200" cy="1981200"/>
          </a:xfrm>
        </p:grpSpPr>
        <p:grpSp>
          <p:nvGrpSpPr>
            <p:cNvPr id="38930" name="Group 61"/>
            <p:cNvGrpSpPr/>
            <p:nvPr/>
          </p:nvGrpSpPr>
          <p:grpSpPr>
            <a:xfrm>
              <a:off x="3886200" y="3027363"/>
              <a:ext cx="3886200" cy="1981200"/>
              <a:chOff x="3886200" y="3027799"/>
              <a:chExt cx="3886200" cy="1981200"/>
            </a:xfrm>
          </p:grpSpPr>
          <p:grpSp>
            <p:nvGrpSpPr>
              <p:cNvPr id="38933" name="Group 59"/>
              <p:cNvGrpSpPr/>
              <p:nvPr/>
            </p:nvGrpSpPr>
            <p:grpSpPr>
              <a:xfrm>
                <a:off x="3886200" y="3027799"/>
                <a:ext cx="3886200" cy="1981200"/>
                <a:chOff x="3886200" y="3027799"/>
                <a:chExt cx="3886200" cy="1981200"/>
              </a:xfrm>
            </p:grpSpPr>
            <p:sp>
              <p:nvSpPr>
                <p:cNvPr id="28" name="Line 19"/>
                <p:cNvSpPr>
                  <a:spLocks noChangeShapeType="1"/>
                </p:cNvSpPr>
                <p:nvPr/>
              </p:nvSpPr>
              <p:spPr bwMode="auto">
                <a:xfrm>
                  <a:off x="3886200" y="3027799"/>
                  <a:ext cx="3886200" cy="1981200"/>
                </a:xfrm>
                <a:prstGeom prst="line">
                  <a:avLst/>
                </a:prstGeom>
                <a:noFill/>
                <a:ln w="28575">
                  <a:solidFill>
                    <a:schemeClr val="accent3">
                      <a:lumMod val="75000"/>
                    </a:schemeClr>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9" name="Line 20"/>
                <p:cNvSpPr>
                  <a:spLocks noChangeShapeType="1"/>
                </p:cNvSpPr>
                <p:nvPr/>
              </p:nvSpPr>
              <p:spPr bwMode="auto">
                <a:xfrm>
                  <a:off x="3886200" y="3048436"/>
                  <a:ext cx="1066800" cy="533400"/>
                </a:xfrm>
                <a:prstGeom prst="line">
                  <a:avLst/>
                </a:prstGeom>
                <a:noFill/>
                <a:ln w="28575">
                  <a:solidFill>
                    <a:schemeClr val="accent3">
                      <a:lumMod val="75000"/>
                    </a:schemeClr>
                  </a:solidFill>
                  <a:round/>
                  <a:tailEnd type="arrow"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sp>
            <p:nvSpPr>
              <p:cNvPr id="27" name="Line 20"/>
              <p:cNvSpPr>
                <a:spLocks noChangeShapeType="1"/>
              </p:cNvSpPr>
              <p:nvPr/>
            </p:nvSpPr>
            <p:spPr bwMode="auto">
              <a:xfrm>
                <a:off x="5638800" y="3931086"/>
                <a:ext cx="1066800" cy="533400"/>
              </a:xfrm>
              <a:prstGeom prst="line">
                <a:avLst/>
              </a:prstGeom>
              <a:noFill/>
              <a:ln w="28575">
                <a:solidFill>
                  <a:schemeClr val="accent3">
                    <a:lumMod val="75000"/>
                  </a:schemeClr>
                </a:solidFill>
                <a:round/>
                <a:tailEnd type="arrow"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sp>
          <p:nvSpPr>
            <p:cNvPr id="32" name="Line 20"/>
            <p:cNvSpPr>
              <a:spLocks noChangeShapeType="1"/>
            </p:cNvSpPr>
            <p:nvPr/>
          </p:nvSpPr>
          <p:spPr bwMode="auto">
            <a:xfrm>
              <a:off x="4038600" y="3124200"/>
              <a:ext cx="1066800" cy="533400"/>
            </a:xfrm>
            <a:prstGeom prst="line">
              <a:avLst/>
            </a:prstGeom>
            <a:noFill/>
            <a:ln w="28575">
              <a:solidFill>
                <a:schemeClr val="accent3">
                  <a:lumMod val="75000"/>
                </a:schemeClr>
              </a:solidFill>
              <a:round/>
              <a:tailEnd type="arrow"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3" name="Line 20"/>
            <p:cNvSpPr>
              <a:spLocks noChangeShapeType="1"/>
            </p:cNvSpPr>
            <p:nvPr/>
          </p:nvSpPr>
          <p:spPr bwMode="auto">
            <a:xfrm>
              <a:off x="5829300" y="4038600"/>
              <a:ext cx="1066800" cy="533400"/>
            </a:xfrm>
            <a:prstGeom prst="line">
              <a:avLst/>
            </a:prstGeom>
            <a:noFill/>
            <a:ln w="28575">
              <a:solidFill>
                <a:schemeClr val="accent3">
                  <a:lumMod val="75000"/>
                </a:schemeClr>
              </a:solidFill>
              <a:round/>
              <a:tailEnd type="arrow"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sp>
        <p:nvSpPr>
          <p:cNvPr id="35" name="Text Box 39"/>
          <p:cNvSpPr txBox="1"/>
          <p:nvPr/>
        </p:nvSpPr>
        <p:spPr>
          <a:xfrm>
            <a:off x="5756275" y="2754313"/>
            <a:ext cx="1295400" cy="369887"/>
          </a:xfrm>
          <a:prstGeom prst="rect">
            <a:avLst/>
          </a:prstGeom>
          <a:noFill/>
          <a:ln w="9525">
            <a:noFill/>
          </a:ln>
        </p:spPr>
        <p:txBody>
          <a:bodyPr>
            <a:spAutoFit/>
          </a:bodyPr>
          <a:p>
            <a:pPr eaLnBrk="1" hangingPunct="1">
              <a:spcBef>
                <a:spcPct val="50000"/>
              </a:spcBef>
            </a:pPr>
            <a:r>
              <a:rPr lang="en-US" altLang="en-US" dirty="0">
                <a:solidFill>
                  <a:srgbClr val="FF3300"/>
                </a:solidFill>
                <a:latin typeface="Times New Roman" panose="02020603050405020304" pitchFamily="18" charset="0"/>
                <a:cs typeface="Times New Roman" panose="02020603050405020304" pitchFamily="18" charset="0"/>
              </a:rPr>
              <a:t>I</a:t>
            </a:r>
            <a:endParaRPr lang="en-US" altLang="en-US" dirty="0">
              <a:solidFill>
                <a:srgbClr val="FF3300"/>
              </a:solidFill>
              <a:latin typeface="Times New Roman" panose="02020603050405020304" pitchFamily="18" charset="0"/>
              <a:ea typeface="Times New Roman" panose="02020603050405020304" pitchFamily="18"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Righ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ox(in)">
                                      <p:cBhvr>
                                        <p:cTn id="17" dur="500"/>
                                        <p:tgtEl>
                                          <p:spTgt spid="15"/>
                                        </p:tgtEl>
                                      </p:cBhvr>
                                    </p:animEffect>
                                  </p:childTnLst>
                                </p:cTn>
                              </p:par>
                              <p:par>
                                <p:cTn id="18" presetID="4" presetClass="entr" presetSubtype="16"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ox(in)">
                                      <p:cBhvr>
                                        <p:cTn id="20" dur="500"/>
                                        <p:tgtEl>
                                          <p:spTgt spid="13"/>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ox(in)">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6"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strips(downRight)">
                                      <p:cBhvr>
                                        <p:cTn id="28" dur="2000"/>
                                        <p:tgtEl>
                                          <p:spTgt spid="5"/>
                                        </p:tgtEl>
                                      </p:cBhvr>
                                    </p:animEffect>
                                  </p:childTnLst>
                                </p:cTn>
                              </p:par>
                            </p:childTnLst>
                          </p:cTn>
                        </p:par>
                        <p:par>
                          <p:cTn id="29" fill="hold">
                            <p:stCondLst>
                              <p:cond delay="2000"/>
                            </p:stCondLst>
                            <p:childTnLst>
                              <p:par>
                                <p:cTn id="30" presetID="18" presetClass="entr" presetSubtype="9"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strips(upLeft)">
                                      <p:cBhvr>
                                        <p:cTn id="32" dur="500"/>
                                        <p:tgtEl>
                                          <p:spTgt spid="35"/>
                                        </p:tgtEl>
                                      </p:cBhvr>
                                    </p:animEffect>
                                  </p:childTnLst>
                                </p:cTn>
                              </p:par>
                            </p:childTnLst>
                          </p:cTn>
                        </p:par>
                        <p:par>
                          <p:cTn id="33" fill="hold">
                            <p:stCondLst>
                              <p:cond delay="2500"/>
                            </p:stCondLst>
                            <p:childTnLst>
                              <p:par>
                                <p:cTn id="34" presetID="18" presetClass="entr" presetSubtype="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2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6"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strips(downRight)">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strips(downLeft)">
                                      <p:cBhvr>
                                        <p:cTn id="46" dur="20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8" presetClass="entr" presetSubtype="12"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strips(downLeft)">
                                      <p:cBhvr>
                                        <p:cTn id="51" dur="20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blinds(horizontal)">
                                      <p:cBhvr>
                                        <p:cTn id="56" dur="500"/>
                                        <p:tgtEl>
                                          <p:spTgt spid="24"/>
                                        </p:tgtEl>
                                      </p:cBhvr>
                                    </p:animEffect>
                                  </p:childTnLst>
                                </p:cTn>
                              </p:par>
                              <p:par>
                                <p:cTn id="57" presetID="4" presetClass="entr" presetSubtype="16"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box(in)">
                                      <p:cBhvr>
                                        <p:cTn id="59" dur="500"/>
                                        <p:tgtEl>
                                          <p:spTgt spid="31"/>
                                        </p:tgtEl>
                                      </p:cBhvr>
                                    </p:animEffect>
                                  </p:childTnLst>
                                </p:cTn>
                              </p:par>
                              <p:par>
                                <p:cTn id="60" presetID="4" presetClass="entr" presetSubtype="16" fill="hold" grpId="0"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box(in)">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nodeType="click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strips(downLeft)">
                                      <p:cBhvr>
                                        <p:cTn id="6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P spid="30" grpId="0"/>
      <p:bldP spid="31"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Text Box 10"/>
          <p:cNvSpPr txBox="1"/>
          <p:nvPr/>
        </p:nvSpPr>
        <p:spPr>
          <a:xfrm>
            <a:off x="762000" y="887413"/>
            <a:ext cx="5029200" cy="457200"/>
          </a:xfrm>
          <a:prstGeom prst="rect">
            <a:avLst/>
          </a:prstGeom>
          <a:noFill/>
          <a:ln w="9525">
            <a:noFill/>
          </a:ln>
        </p:spPr>
        <p:txBody>
          <a:bodyPr>
            <a:spAutoFit/>
          </a:bodyPr>
          <a:p>
            <a:pPr algn="ctr" eaLnBrk="1" hangingPunct="1">
              <a:spcBef>
                <a:spcPct val="50000"/>
              </a:spcBef>
            </a:pPr>
            <a:endParaRPr lang="en-US" altLang="en-US" dirty="0">
              <a:latin typeface="Arial" panose="020B0604020202020204" pitchFamily="34" charset="0"/>
            </a:endParaRPr>
          </a:p>
        </p:txBody>
      </p:sp>
      <p:sp>
        <p:nvSpPr>
          <p:cNvPr id="3" name="Rectangle 2"/>
          <p:cNvSpPr/>
          <p:nvPr/>
        </p:nvSpPr>
        <p:spPr>
          <a:xfrm>
            <a:off x="457200" y="5867400"/>
            <a:ext cx="8458200" cy="461963"/>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buNone/>
            </a:pPr>
            <a:r>
              <a:rPr sz="2400" b="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sz="2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Không thu được ảnh A’B’, ảnh ở vô cực (nằm rất xa thấu kính).</a:t>
            </a:r>
            <a:endParaRPr lang="vi-VN" altLang="x-none" sz="2400" dirty="0">
              <a:solidFill>
                <a:srgbClr val="C00000"/>
              </a:solidFill>
              <a:latin typeface="Times New Roman" panose="02020603050405020304" pitchFamily="18" charset="0"/>
              <a:ea typeface="Times New Roman" panose="02020603050405020304" pitchFamily="18" charset="0"/>
            </a:endParaRPr>
          </a:p>
        </p:txBody>
      </p:sp>
      <p:sp>
        <p:nvSpPr>
          <p:cNvPr id="4" name="TextBox 80"/>
          <p:cNvSpPr txBox="1"/>
          <p:nvPr/>
        </p:nvSpPr>
        <p:spPr>
          <a:xfrm>
            <a:off x="228600" y="304800"/>
            <a:ext cx="8686800" cy="461963"/>
          </a:xfrm>
          <a:prstGeom prst="rect">
            <a:avLst/>
          </a:prstGeom>
          <a:noFill/>
          <a:ln w="9525">
            <a:noFill/>
          </a:ln>
        </p:spPr>
        <p:txBody>
          <a:bodyPr>
            <a:spAutoFit/>
          </a:bodyPr>
          <a:p>
            <a:pPr algn="just" eaLnBrk="1" hangingPunct="1"/>
            <a:r>
              <a:rPr lang="en-US" altLang="en-US" sz="2400" i="1" dirty="0">
                <a:solidFill>
                  <a:srgbClr val="C00000"/>
                </a:solidFill>
                <a:latin typeface="Times New Roman" panose="02020603050405020304" pitchFamily="18" charset="0"/>
                <a:cs typeface="Times New Roman" panose="02020603050405020304" pitchFamily="18" charset="0"/>
              </a:rPr>
              <a:t>e) </a:t>
            </a:r>
            <a:r>
              <a:rPr lang="en-US" altLang="en-US" sz="2400" i="1" u="sng" dirty="0">
                <a:solidFill>
                  <a:srgbClr val="C00000"/>
                </a:solidFill>
                <a:latin typeface="Times New Roman" panose="02020603050405020304" pitchFamily="18" charset="0"/>
                <a:cs typeface="Times New Roman" panose="02020603050405020304" pitchFamily="18" charset="0"/>
              </a:rPr>
              <a:t>Trường hợp 5:</a:t>
            </a:r>
            <a:r>
              <a:rPr lang="en-US" altLang="en-US" sz="2400" i="1" dirty="0">
                <a:solidFill>
                  <a:srgbClr val="C00000"/>
                </a:solidFill>
                <a:latin typeface="Times New Roman" panose="02020603050405020304" pitchFamily="18" charset="0"/>
                <a:cs typeface="Times New Roman" panose="02020603050405020304" pitchFamily="18" charset="0"/>
              </a:rPr>
              <a:t> </a:t>
            </a:r>
            <a:r>
              <a:rPr lang="en-US" altLang="en-US" sz="2400" dirty="0">
                <a:solidFill>
                  <a:srgbClr val="0000FF"/>
                </a:solidFill>
                <a:latin typeface="Times New Roman" panose="02020603050405020304" pitchFamily="18" charset="0"/>
                <a:cs typeface="Times New Roman" panose="02020603050405020304" pitchFamily="18" charset="0"/>
              </a:rPr>
              <a:t>Vật đặt tại tiêu điểm (d = f)</a:t>
            </a:r>
            <a:endParaRPr lang="en-US" altLang="en-US" sz="2400" u="sng" dirty="0">
              <a:solidFill>
                <a:srgbClr val="C00000"/>
              </a:solidFill>
              <a:latin typeface="Times New Roman" panose="02020603050405020304" pitchFamily="18" charset="0"/>
              <a:ea typeface="Times New Roman" panose="02020603050405020304" pitchFamily="18" charset="0"/>
            </a:endParaRPr>
          </a:p>
        </p:txBody>
      </p:sp>
      <p:grpSp>
        <p:nvGrpSpPr>
          <p:cNvPr id="2" name="Group 56"/>
          <p:cNvGrpSpPr/>
          <p:nvPr/>
        </p:nvGrpSpPr>
        <p:grpSpPr>
          <a:xfrm>
            <a:off x="207963" y="2762250"/>
            <a:ext cx="8305800" cy="2514600"/>
            <a:chOff x="381000" y="2759075"/>
            <a:chExt cx="8305800" cy="2514600"/>
          </a:xfrm>
        </p:grpSpPr>
        <p:sp>
          <p:nvSpPr>
            <p:cNvPr id="6" name="Line 5"/>
            <p:cNvSpPr>
              <a:spLocks noChangeShapeType="1"/>
            </p:cNvSpPr>
            <p:nvPr/>
          </p:nvSpPr>
          <p:spPr bwMode="auto">
            <a:xfrm>
              <a:off x="381000" y="3962400"/>
              <a:ext cx="8305800" cy="0"/>
            </a:xfrm>
            <a:prstGeom prst="line">
              <a:avLst/>
            </a:prstGeom>
          </p:spPr>
          <p:style>
            <a:lnRef idx="3">
              <a:schemeClr val="dk1"/>
            </a:lnRef>
            <a:fillRef idx="0">
              <a:schemeClr val="dk1"/>
            </a:fillRef>
            <a:effectRef idx="2">
              <a:schemeClr val="dk1"/>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7" name="Line 6"/>
            <p:cNvSpPr>
              <a:spLocks noChangeShapeType="1"/>
            </p:cNvSpPr>
            <p:nvPr/>
          </p:nvSpPr>
          <p:spPr bwMode="auto">
            <a:xfrm>
              <a:off x="5226050" y="2759075"/>
              <a:ext cx="0" cy="2514600"/>
            </a:xfrm>
            <a:prstGeom prst="line">
              <a:avLst/>
            </a:prstGeom>
            <a:ln>
              <a:headEnd type="triangle" w="med" len="med"/>
              <a:tailEnd type="triangle" w="med" len="med"/>
            </a:ln>
          </p:spPr>
          <p:style>
            <a:lnRef idx="3">
              <a:schemeClr val="dk1"/>
            </a:lnRef>
            <a:fillRef idx="0">
              <a:schemeClr val="dk1"/>
            </a:fillRef>
            <a:effectRef idx="2">
              <a:schemeClr val="dk1"/>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39965" name="Text Box 7"/>
            <p:cNvSpPr txBox="1"/>
            <p:nvPr/>
          </p:nvSpPr>
          <p:spPr>
            <a:xfrm>
              <a:off x="4172010" y="3740845"/>
              <a:ext cx="1295400" cy="369332"/>
            </a:xfrm>
            <a:prstGeom prst="rect">
              <a:avLst/>
            </a:prstGeom>
            <a:noFill/>
            <a:ln w="9525">
              <a:noFill/>
            </a:ln>
          </p:spPr>
          <p:txBody>
            <a:bodyPr>
              <a:spAutoFit/>
            </a:bodyPr>
            <a:p>
              <a:pPr eaLnBrk="1" hangingPunct="1">
                <a:spcBef>
                  <a:spcPct val="50000"/>
                </a:spcBef>
              </a:pPr>
              <a:endParaRPr lang="en-US" altLang="en-US" dirty="0">
                <a:latin typeface="Times New Roman" panose="02020603050405020304" pitchFamily="18" charset="0"/>
                <a:ea typeface="Times New Roman" panose="02020603050405020304" pitchFamily="18" charset="0"/>
                <a:sym typeface="Wingdings" panose="05000000000000000000" pitchFamily="2" charset="2"/>
              </a:endParaRPr>
            </a:p>
          </p:txBody>
        </p:sp>
        <p:sp>
          <p:nvSpPr>
            <p:cNvPr id="39966" name="Text Box 8"/>
            <p:cNvSpPr txBox="1"/>
            <p:nvPr/>
          </p:nvSpPr>
          <p:spPr>
            <a:xfrm>
              <a:off x="7208248" y="3785955"/>
              <a:ext cx="857250" cy="369332"/>
            </a:xfrm>
            <a:prstGeom prst="rect">
              <a:avLst/>
            </a:prstGeom>
            <a:noFill/>
            <a:ln w="9525">
              <a:noFill/>
            </a:ln>
          </p:spPr>
          <p:txBody>
            <a:bodyPr>
              <a:spAutoFit/>
            </a:bodyPr>
            <a:p>
              <a:pPr eaLnBrk="1" hangingPunct="1">
                <a:spcBef>
                  <a:spcPct val="50000"/>
                </a:spcBef>
              </a:pPr>
              <a:r>
                <a:rPr lang="en-US" altLang="en-US" dirty="0">
                  <a:latin typeface="Times New Roman" panose="02020603050405020304" pitchFamily="18" charset="0"/>
                  <a:cs typeface="Times New Roman" panose="02020603050405020304" pitchFamily="18" charset="0"/>
                  <a:sym typeface="Wingdings" panose="05000000000000000000" pitchFamily="2" charset="2"/>
                </a:rPr>
                <a:t></a:t>
              </a:r>
              <a:endParaRPr lang="en-US" altLang="en-US" dirty="0">
                <a:latin typeface="Times New Roman" panose="02020603050405020304" pitchFamily="18" charset="0"/>
                <a:ea typeface="Times New Roman" panose="02020603050405020304" pitchFamily="18" charset="0"/>
                <a:sym typeface="Wingdings" panose="05000000000000000000" pitchFamily="2" charset="2"/>
              </a:endParaRPr>
            </a:p>
          </p:txBody>
        </p:sp>
        <p:sp>
          <p:nvSpPr>
            <p:cNvPr id="39967" name="Text Box 9"/>
            <p:cNvSpPr txBox="1"/>
            <p:nvPr/>
          </p:nvSpPr>
          <p:spPr>
            <a:xfrm>
              <a:off x="2971800" y="4019670"/>
              <a:ext cx="1447800" cy="369332"/>
            </a:xfrm>
            <a:prstGeom prst="rect">
              <a:avLst/>
            </a:prstGeom>
            <a:noFill/>
            <a:ln w="9525">
              <a:noFill/>
            </a:ln>
          </p:spPr>
          <p:txBody>
            <a:bodyPr>
              <a:spAutoFit/>
            </a:bodyPr>
            <a:p>
              <a:pPr eaLnBrk="1" hangingPunct="1">
                <a:spcBef>
                  <a:spcPct val="50000"/>
                </a:spcBef>
              </a:pPr>
              <a:r>
                <a:rPr lang="en-US" altLang="en-US" dirty="0">
                  <a:latin typeface="Times New Roman" panose="02020603050405020304" pitchFamily="18" charset="0"/>
                  <a:cs typeface="Times New Roman" panose="02020603050405020304" pitchFamily="18" charset="0"/>
                </a:rPr>
                <a:t>F</a:t>
              </a:r>
              <a:endParaRPr lang="en-US" altLang="en-US" dirty="0">
                <a:latin typeface="Times New Roman" panose="02020603050405020304" pitchFamily="18" charset="0"/>
                <a:ea typeface="Times New Roman" panose="02020603050405020304" pitchFamily="18" charset="0"/>
              </a:endParaRPr>
            </a:p>
          </p:txBody>
        </p:sp>
        <p:sp>
          <p:nvSpPr>
            <p:cNvPr id="39968" name="Text Box 10"/>
            <p:cNvSpPr txBox="1"/>
            <p:nvPr/>
          </p:nvSpPr>
          <p:spPr>
            <a:xfrm>
              <a:off x="6871637" y="3978275"/>
              <a:ext cx="533400" cy="369332"/>
            </a:xfrm>
            <a:prstGeom prst="rect">
              <a:avLst/>
            </a:prstGeom>
            <a:noFill/>
            <a:ln w="9525">
              <a:noFill/>
            </a:ln>
          </p:spPr>
          <p:txBody>
            <a:bodyPr>
              <a:spAutoFit/>
            </a:bodyPr>
            <a:p>
              <a:pPr eaLnBrk="1" hangingPunct="1">
                <a:spcBef>
                  <a:spcPct val="50000"/>
                </a:spcBef>
              </a:pPr>
              <a:r>
                <a:rPr lang="en-US" altLang="en-US" dirty="0">
                  <a:latin typeface="Times New Roman" panose="02020603050405020304" pitchFamily="18" charset="0"/>
                  <a:cs typeface="Times New Roman" panose="02020603050405020304" pitchFamily="18" charset="0"/>
                </a:rPr>
                <a:t>F</a:t>
              </a:r>
              <a:r>
                <a:rPr lang="en-US" altLang="en-US" baseline="30000" dirty="0">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ea typeface="Times New Roman" panose="02020603050405020304" pitchFamily="18" charset="0"/>
              </a:endParaRPr>
            </a:p>
          </p:txBody>
        </p:sp>
        <p:sp>
          <p:nvSpPr>
            <p:cNvPr id="39969" name="Text Box 11"/>
            <p:cNvSpPr txBox="1"/>
            <p:nvPr/>
          </p:nvSpPr>
          <p:spPr>
            <a:xfrm>
              <a:off x="4813300" y="3927475"/>
              <a:ext cx="1371600" cy="369332"/>
            </a:xfrm>
            <a:prstGeom prst="rect">
              <a:avLst/>
            </a:prstGeom>
            <a:noFill/>
            <a:ln w="9525">
              <a:noFill/>
            </a:ln>
          </p:spPr>
          <p:txBody>
            <a:bodyPr>
              <a:spAutoFit/>
            </a:bodyPr>
            <a:p>
              <a:pPr eaLnBrk="1" hangingPunct="1">
                <a:spcBef>
                  <a:spcPct val="50000"/>
                </a:spcBef>
              </a:pPr>
              <a:r>
                <a:rPr lang="en-US" altLang="en-US" dirty="0">
                  <a:latin typeface="Times New Roman" panose="02020603050405020304" pitchFamily="18" charset="0"/>
                  <a:cs typeface="Times New Roman" panose="02020603050405020304" pitchFamily="18" charset="0"/>
                </a:rPr>
                <a:t>O</a:t>
              </a:r>
              <a:endParaRPr lang="en-US" altLang="en-US" dirty="0">
                <a:latin typeface="Times New Roman" panose="02020603050405020304" pitchFamily="18" charset="0"/>
                <a:ea typeface="Times New Roman" panose="02020603050405020304" pitchFamily="18" charset="0"/>
              </a:endParaRPr>
            </a:p>
          </p:txBody>
        </p:sp>
      </p:grpSp>
      <p:sp>
        <p:nvSpPr>
          <p:cNvPr id="13" name="Line 12"/>
          <p:cNvSpPr/>
          <p:nvPr/>
        </p:nvSpPr>
        <p:spPr>
          <a:xfrm flipV="1">
            <a:off x="2895600" y="3048000"/>
            <a:ext cx="0" cy="914400"/>
          </a:xfrm>
          <a:prstGeom prst="line">
            <a:avLst/>
          </a:prstGeom>
          <a:ln w="57150" cap="flat" cmpd="sng">
            <a:solidFill>
              <a:srgbClr val="0000FF"/>
            </a:solidFill>
            <a:prstDash val="solid"/>
            <a:headEnd type="none" w="med" len="med"/>
            <a:tailEnd type="stealth" w="med" len="med"/>
          </a:ln>
        </p:spPr>
      </p:sp>
      <p:sp>
        <p:nvSpPr>
          <p:cNvPr id="14" name="Text Box 13"/>
          <p:cNvSpPr txBox="1"/>
          <p:nvPr/>
        </p:nvSpPr>
        <p:spPr>
          <a:xfrm>
            <a:off x="2419350" y="4019550"/>
            <a:ext cx="1295400" cy="369888"/>
          </a:xfrm>
          <a:prstGeom prst="rect">
            <a:avLst/>
          </a:prstGeom>
          <a:noFill/>
          <a:ln w="9525">
            <a:noFill/>
          </a:ln>
        </p:spPr>
        <p:txBody>
          <a:bodyPr>
            <a:spAutoFit/>
          </a:bodyPr>
          <a:p>
            <a:pPr eaLnBrk="1" hangingPunct="1">
              <a:spcBef>
                <a:spcPct val="50000"/>
              </a:spcBef>
            </a:pPr>
            <a:r>
              <a:rPr lang="en-US" altLang="en-US" dirty="0">
                <a:solidFill>
                  <a:srgbClr val="C00000"/>
                </a:solidFill>
                <a:latin typeface="Times New Roman" panose="02020603050405020304" pitchFamily="18" charset="0"/>
                <a:cs typeface="Times New Roman" panose="02020603050405020304" pitchFamily="18" charset="0"/>
              </a:rPr>
              <a:t>A ≡</a:t>
            </a:r>
            <a:endParaRPr lang="en-US" altLang="en-US" dirty="0">
              <a:solidFill>
                <a:srgbClr val="C00000"/>
              </a:solidFill>
              <a:latin typeface="Times New Roman" panose="02020603050405020304" pitchFamily="18" charset="0"/>
              <a:ea typeface="Times New Roman" panose="02020603050405020304" pitchFamily="18" charset="0"/>
            </a:endParaRPr>
          </a:p>
        </p:txBody>
      </p:sp>
      <p:sp>
        <p:nvSpPr>
          <p:cNvPr id="15" name="Text Box 14"/>
          <p:cNvSpPr txBox="1"/>
          <p:nvPr/>
        </p:nvSpPr>
        <p:spPr>
          <a:xfrm>
            <a:off x="3759200" y="2590800"/>
            <a:ext cx="1295400" cy="369888"/>
          </a:xfrm>
          <a:prstGeom prst="rect">
            <a:avLst/>
          </a:prstGeom>
          <a:noFill/>
          <a:ln w="9525">
            <a:noFill/>
          </a:ln>
        </p:spPr>
        <p:txBody>
          <a:bodyPr>
            <a:spAutoFit/>
          </a:bodyPr>
          <a:p>
            <a:pPr eaLnBrk="1" hangingPunct="1">
              <a:spcBef>
                <a:spcPct val="50000"/>
              </a:spcBef>
            </a:pPr>
            <a:r>
              <a:rPr lang="en-US" altLang="en-US" dirty="0">
                <a:solidFill>
                  <a:srgbClr val="C00000"/>
                </a:solidFill>
                <a:latin typeface="Times New Roman" panose="02020603050405020304" pitchFamily="18" charset="0"/>
                <a:cs typeface="Times New Roman" panose="02020603050405020304" pitchFamily="18" charset="0"/>
              </a:rPr>
              <a:t>B</a:t>
            </a:r>
            <a:endParaRPr lang="en-US" altLang="en-US" dirty="0">
              <a:solidFill>
                <a:srgbClr val="C00000"/>
              </a:solidFill>
              <a:latin typeface="Times New Roman" panose="02020603050405020304" pitchFamily="18" charset="0"/>
              <a:ea typeface="Times New Roman" panose="02020603050405020304" pitchFamily="18" charset="0"/>
            </a:endParaRPr>
          </a:p>
        </p:txBody>
      </p:sp>
      <p:grpSp>
        <p:nvGrpSpPr>
          <p:cNvPr id="5" name="Group 57"/>
          <p:cNvGrpSpPr/>
          <p:nvPr/>
        </p:nvGrpSpPr>
        <p:grpSpPr>
          <a:xfrm>
            <a:off x="2881313" y="3078163"/>
            <a:ext cx="2193925" cy="339725"/>
            <a:chOff x="3886200" y="3048000"/>
            <a:chExt cx="1752600" cy="0"/>
          </a:xfrm>
        </p:grpSpPr>
        <p:sp>
          <p:nvSpPr>
            <p:cNvPr id="39961" name="Line 15"/>
            <p:cNvSpPr/>
            <p:nvPr/>
          </p:nvSpPr>
          <p:spPr>
            <a:xfrm>
              <a:off x="3886200" y="3048000"/>
              <a:ext cx="1752600" cy="0"/>
            </a:xfrm>
            <a:prstGeom prst="line">
              <a:avLst/>
            </a:prstGeom>
            <a:ln w="28575" cap="flat" cmpd="sng">
              <a:solidFill>
                <a:srgbClr val="CC00FF"/>
              </a:solidFill>
              <a:prstDash val="solid"/>
              <a:headEnd type="none" w="med" len="med"/>
              <a:tailEnd type="none" w="med" len="med"/>
            </a:ln>
          </p:spPr>
        </p:sp>
        <p:sp>
          <p:nvSpPr>
            <p:cNvPr id="39962" name="Line 16"/>
            <p:cNvSpPr/>
            <p:nvPr/>
          </p:nvSpPr>
          <p:spPr>
            <a:xfrm>
              <a:off x="4343400" y="3048000"/>
              <a:ext cx="152400" cy="0"/>
            </a:xfrm>
            <a:prstGeom prst="line">
              <a:avLst/>
            </a:prstGeom>
            <a:ln w="28575" cap="flat" cmpd="sng">
              <a:solidFill>
                <a:srgbClr val="CC00FF"/>
              </a:solidFill>
              <a:prstDash val="solid"/>
              <a:headEnd type="none" w="med" len="med"/>
              <a:tailEnd type="arrow" w="med" len="med"/>
            </a:ln>
          </p:spPr>
        </p:sp>
      </p:grpSp>
      <p:grpSp>
        <p:nvGrpSpPr>
          <p:cNvPr id="8" name="Group 58"/>
          <p:cNvGrpSpPr/>
          <p:nvPr/>
        </p:nvGrpSpPr>
        <p:grpSpPr>
          <a:xfrm>
            <a:off x="5080000" y="3078163"/>
            <a:ext cx="3835400" cy="1601787"/>
            <a:chOff x="5638800" y="3048000"/>
            <a:chExt cx="3166238" cy="1158766"/>
          </a:xfrm>
        </p:grpSpPr>
        <p:sp>
          <p:nvSpPr>
            <p:cNvPr id="39959" name="Line 17"/>
            <p:cNvSpPr/>
            <p:nvPr/>
          </p:nvSpPr>
          <p:spPr>
            <a:xfrm>
              <a:off x="5680838" y="3063766"/>
              <a:ext cx="3124200" cy="1143000"/>
            </a:xfrm>
            <a:prstGeom prst="line">
              <a:avLst/>
            </a:prstGeom>
            <a:ln w="28575" cap="flat" cmpd="sng">
              <a:solidFill>
                <a:srgbClr val="CC00FF"/>
              </a:solidFill>
              <a:prstDash val="solid"/>
              <a:headEnd type="none" w="med" len="med"/>
              <a:tailEnd type="none" w="med" len="med"/>
            </a:ln>
          </p:spPr>
        </p:sp>
        <p:sp>
          <p:nvSpPr>
            <p:cNvPr id="39960" name="Line 18"/>
            <p:cNvSpPr/>
            <p:nvPr/>
          </p:nvSpPr>
          <p:spPr>
            <a:xfrm>
              <a:off x="5638800" y="3048000"/>
              <a:ext cx="1676400" cy="609600"/>
            </a:xfrm>
            <a:prstGeom prst="line">
              <a:avLst/>
            </a:prstGeom>
            <a:ln w="28575" cap="flat" cmpd="sng">
              <a:solidFill>
                <a:srgbClr val="CC00FF"/>
              </a:solidFill>
              <a:prstDash val="solid"/>
              <a:headEnd type="none" w="med" len="med"/>
              <a:tailEnd type="arrow" w="med" len="med"/>
            </a:ln>
          </p:spPr>
        </p:sp>
      </p:grpSp>
      <p:grpSp>
        <p:nvGrpSpPr>
          <p:cNvPr id="9" name="Group 31"/>
          <p:cNvGrpSpPr/>
          <p:nvPr/>
        </p:nvGrpSpPr>
        <p:grpSpPr>
          <a:xfrm>
            <a:off x="2895600" y="3074988"/>
            <a:ext cx="6248400" cy="2487612"/>
            <a:chOff x="3886200" y="3027363"/>
            <a:chExt cx="3886200" cy="1981200"/>
          </a:xfrm>
        </p:grpSpPr>
        <p:grpSp>
          <p:nvGrpSpPr>
            <p:cNvPr id="39952" name="Group 61"/>
            <p:cNvGrpSpPr/>
            <p:nvPr/>
          </p:nvGrpSpPr>
          <p:grpSpPr>
            <a:xfrm>
              <a:off x="3886200" y="3027363"/>
              <a:ext cx="3886200" cy="1981200"/>
              <a:chOff x="3886200" y="3027799"/>
              <a:chExt cx="3886200" cy="1981200"/>
            </a:xfrm>
          </p:grpSpPr>
          <p:grpSp>
            <p:nvGrpSpPr>
              <p:cNvPr id="39955" name="Group 59"/>
              <p:cNvGrpSpPr/>
              <p:nvPr/>
            </p:nvGrpSpPr>
            <p:grpSpPr>
              <a:xfrm>
                <a:off x="3886200" y="3027799"/>
                <a:ext cx="3886200" cy="1981200"/>
                <a:chOff x="3886200" y="3027799"/>
                <a:chExt cx="3886200" cy="1981200"/>
              </a:xfrm>
            </p:grpSpPr>
            <p:sp>
              <p:nvSpPr>
                <p:cNvPr id="38" name="Line 19"/>
                <p:cNvSpPr>
                  <a:spLocks noChangeShapeType="1"/>
                </p:cNvSpPr>
                <p:nvPr/>
              </p:nvSpPr>
              <p:spPr bwMode="auto">
                <a:xfrm>
                  <a:off x="3886200" y="3027799"/>
                  <a:ext cx="3886200" cy="1981200"/>
                </a:xfrm>
                <a:prstGeom prst="line">
                  <a:avLst/>
                </a:prstGeom>
                <a:noFill/>
                <a:ln w="28575">
                  <a:solidFill>
                    <a:schemeClr val="accent3">
                      <a:lumMod val="75000"/>
                    </a:schemeClr>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9" name="Line 20"/>
                <p:cNvSpPr>
                  <a:spLocks noChangeShapeType="1"/>
                </p:cNvSpPr>
                <p:nvPr/>
              </p:nvSpPr>
              <p:spPr bwMode="auto">
                <a:xfrm>
                  <a:off x="3886200" y="3048028"/>
                  <a:ext cx="1066335" cy="533546"/>
                </a:xfrm>
                <a:prstGeom prst="line">
                  <a:avLst/>
                </a:prstGeom>
                <a:noFill/>
                <a:ln w="28575">
                  <a:solidFill>
                    <a:schemeClr val="accent3">
                      <a:lumMod val="75000"/>
                    </a:schemeClr>
                  </a:solidFill>
                  <a:round/>
                  <a:tailEnd type="arrow"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sp>
            <p:nvSpPr>
              <p:cNvPr id="37" name="Line 20"/>
              <p:cNvSpPr>
                <a:spLocks noChangeShapeType="1"/>
              </p:cNvSpPr>
              <p:nvPr/>
            </p:nvSpPr>
            <p:spPr bwMode="auto">
              <a:xfrm>
                <a:off x="5638742" y="3930528"/>
                <a:ext cx="1067322" cy="533546"/>
              </a:xfrm>
              <a:prstGeom prst="line">
                <a:avLst/>
              </a:prstGeom>
              <a:noFill/>
              <a:ln w="28575">
                <a:solidFill>
                  <a:schemeClr val="accent3">
                    <a:lumMod val="75000"/>
                  </a:schemeClr>
                </a:solidFill>
                <a:round/>
                <a:tailEnd type="arrow"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sp>
          <p:nvSpPr>
            <p:cNvPr id="34" name="Line 20"/>
            <p:cNvSpPr>
              <a:spLocks noChangeShapeType="1"/>
            </p:cNvSpPr>
            <p:nvPr/>
          </p:nvSpPr>
          <p:spPr bwMode="auto">
            <a:xfrm>
              <a:off x="4038252" y="3124716"/>
              <a:ext cx="1067323" cy="533546"/>
            </a:xfrm>
            <a:prstGeom prst="line">
              <a:avLst/>
            </a:prstGeom>
            <a:noFill/>
            <a:ln w="28575">
              <a:solidFill>
                <a:schemeClr val="accent3">
                  <a:lumMod val="75000"/>
                </a:schemeClr>
              </a:solidFill>
              <a:round/>
              <a:tailEnd type="arrow"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5" name="Line 20"/>
            <p:cNvSpPr>
              <a:spLocks noChangeShapeType="1"/>
            </p:cNvSpPr>
            <p:nvPr/>
          </p:nvSpPr>
          <p:spPr bwMode="auto">
            <a:xfrm>
              <a:off x="5829300" y="4038825"/>
              <a:ext cx="1066335" cy="533546"/>
            </a:xfrm>
            <a:prstGeom prst="line">
              <a:avLst/>
            </a:prstGeom>
            <a:noFill/>
            <a:ln w="28575">
              <a:solidFill>
                <a:schemeClr val="accent3">
                  <a:lumMod val="75000"/>
                </a:schemeClr>
              </a:solidFill>
              <a:round/>
              <a:tailEnd type="arrow"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sp>
        <p:nvSpPr>
          <p:cNvPr id="43" name="Text Box 39"/>
          <p:cNvSpPr txBox="1"/>
          <p:nvPr/>
        </p:nvSpPr>
        <p:spPr>
          <a:xfrm>
            <a:off x="5713413" y="2790825"/>
            <a:ext cx="1295400" cy="369888"/>
          </a:xfrm>
          <a:prstGeom prst="rect">
            <a:avLst/>
          </a:prstGeom>
          <a:noFill/>
          <a:ln w="9525">
            <a:noFill/>
          </a:ln>
        </p:spPr>
        <p:txBody>
          <a:bodyPr>
            <a:spAutoFit/>
          </a:bodyPr>
          <a:p>
            <a:pPr eaLnBrk="1" hangingPunct="1">
              <a:spcBef>
                <a:spcPct val="50000"/>
              </a:spcBef>
            </a:pPr>
            <a:r>
              <a:rPr lang="en-US" altLang="en-US" dirty="0">
                <a:solidFill>
                  <a:srgbClr val="FF3300"/>
                </a:solidFill>
                <a:latin typeface="Times New Roman" panose="02020603050405020304" pitchFamily="18" charset="0"/>
                <a:cs typeface="Times New Roman" panose="02020603050405020304" pitchFamily="18" charset="0"/>
              </a:rPr>
              <a:t>I</a:t>
            </a:r>
            <a:endParaRPr lang="en-US" altLang="en-US" dirty="0">
              <a:solidFill>
                <a:srgbClr val="FF3300"/>
              </a:solidFill>
              <a:latin typeface="Times New Roman" panose="02020603050405020304" pitchFamily="18" charset="0"/>
              <a:ea typeface="Times New Roman" panose="02020603050405020304" pitchFamily="18" charset="0"/>
            </a:endParaRPr>
          </a:p>
        </p:txBody>
      </p:sp>
      <p:sp>
        <p:nvSpPr>
          <p:cNvPr id="40" name="Line 19"/>
          <p:cNvSpPr>
            <a:spLocks noChangeShapeType="1"/>
          </p:cNvSpPr>
          <p:nvPr/>
        </p:nvSpPr>
        <p:spPr bwMode="auto">
          <a:xfrm>
            <a:off x="727075" y="2241550"/>
            <a:ext cx="2206625" cy="855663"/>
          </a:xfrm>
          <a:prstGeom prst="line">
            <a:avLst/>
          </a:prstGeom>
          <a:noFill/>
          <a:ln w="28575">
            <a:solidFill>
              <a:schemeClr val="accent3">
                <a:lumMod val="75000"/>
              </a:schemeClr>
            </a:solidFill>
            <a:prstDash val="dash"/>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 name="Line 17"/>
          <p:cNvSpPr/>
          <p:nvPr/>
        </p:nvSpPr>
        <p:spPr>
          <a:xfrm>
            <a:off x="1271588" y="1468438"/>
            <a:ext cx="3784600" cy="1579562"/>
          </a:xfrm>
          <a:prstGeom prst="line">
            <a:avLst/>
          </a:prstGeom>
          <a:ln w="28575" cap="flat" cmpd="sng">
            <a:solidFill>
              <a:srgbClr val="CC00FF"/>
            </a:solidFill>
            <a:prstDash val="dash"/>
            <a:headEnd type="none" w="med" len="med"/>
            <a:tailEnd type="none" w="med" len="med"/>
          </a:ln>
        </p:spPr>
      </p:sp>
      <p:sp>
        <p:nvSpPr>
          <p:cNvPr id="42" name="Text Box 8"/>
          <p:cNvSpPr txBox="1"/>
          <p:nvPr/>
        </p:nvSpPr>
        <p:spPr>
          <a:xfrm>
            <a:off x="2757488" y="3770313"/>
            <a:ext cx="857250" cy="369887"/>
          </a:xfrm>
          <a:prstGeom prst="rect">
            <a:avLst/>
          </a:prstGeom>
          <a:noFill/>
          <a:ln w="9525">
            <a:noFill/>
          </a:ln>
        </p:spPr>
        <p:txBody>
          <a:bodyPr>
            <a:spAutoFit/>
          </a:bodyPr>
          <a:p>
            <a:pPr eaLnBrk="1" hangingPunct="1">
              <a:spcBef>
                <a:spcPct val="50000"/>
              </a:spcBef>
            </a:pPr>
            <a:r>
              <a:rPr lang="en-US" altLang="en-US" dirty="0">
                <a:latin typeface="Times New Roman" panose="02020603050405020304" pitchFamily="18" charset="0"/>
                <a:cs typeface="Times New Roman" panose="02020603050405020304" pitchFamily="18" charset="0"/>
                <a:sym typeface="Wingdings" panose="05000000000000000000" pitchFamily="2" charset="2"/>
              </a:rPr>
              <a:t></a:t>
            </a:r>
            <a:endParaRPr lang="en-US" altLang="en-US" dirty="0">
              <a:latin typeface="Times New Roman" panose="02020603050405020304" pitchFamily="18" charset="0"/>
              <a:ea typeface="Times New Roman" panose="02020603050405020304" pitchFamily="18" charset="0"/>
              <a:sym typeface="Wingdings" panose="05000000000000000000" pitchFamily="2" charset="2"/>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Right)">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barn(inVertical)">
                                      <p:cBhvr>
                                        <p:cTn id="15" dur="500"/>
                                        <p:tgtEl>
                                          <p:spTgt spid="42"/>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ox(in)">
                                      <p:cBhvr>
                                        <p:cTn id="20" dur="500"/>
                                        <p:tgtEl>
                                          <p:spTgt spid="15"/>
                                        </p:tgtEl>
                                      </p:cBhvr>
                                    </p:animEffect>
                                  </p:childTnLst>
                                </p:cTn>
                              </p:par>
                              <p:par>
                                <p:cTn id="21" presetID="4" presetClass="entr" presetSubtype="16"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ox(in)">
                                      <p:cBhvr>
                                        <p:cTn id="23" dur="500"/>
                                        <p:tgtEl>
                                          <p:spTgt spid="13"/>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ox(in)">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6"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strips(downRight)">
                                      <p:cBhvr>
                                        <p:cTn id="31" dur="2000"/>
                                        <p:tgtEl>
                                          <p:spTgt spid="5"/>
                                        </p:tgtEl>
                                      </p:cBhvr>
                                    </p:animEffect>
                                  </p:childTnLst>
                                </p:cTn>
                              </p:par>
                            </p:childTnLst>
                          </p:cTn>
                        </p:par>
                        <p:par>
                          <p:cTn id="32" fill="hold">
                            <p:stCondLst>
                              <p:cond delay="2000"/>
                            </p:stCondLst>
                            <p:childTnLst>
                              <p:par>
                                <p:cTn id="33" presetID="18" presetClass="entr" presetSubtype="9"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strips(upLeft)">
                                      <p:cBhvr>
                                        <p:cTn id="35" dur="500"/>
                                        <p:tgtEl>
                                          <p:spTgt spid="43"/>
                                        </p:tgtEl>
                                      </p:cBhvr>
                                    </p:animEffect>
                                  </p:childTnLst>
                                </p:cTn>
                              </p:par>
                            </p:childTnLst>
                          </p:cTn>
                        </p:par>
                        <p:par>
                          <p:cTn id="36" fill="hold">
                            <p:stCondLst>
                              <p:cond delay="2500"/>
                            </p:stCondLst>
                            <p:childTnLst>
                              <p:par>
                                <p:cTn id="37" presetID="18" presetClass="entr" presetSubtype="6"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strips(downRight)">
                                      <p:cBhvr>
                                        <p:cTn id="39" dur="2000"/>
                                        <p:tgtEl>
                                          <p:spTgt spid="8"/>
                                        </p:tgtEl>
                                      </p:cBhvr>
                                    </p:animEffect>
                                  </p:childTnLst>
                                </p:cTn>
                              </p:par>
                            </p:childTnLst>
                          </p:cTn>
                        </p:par>
                        <p:par>
                          <p:cTn id="40" fill="hold">
                            <p:stCondLst>
                              <p:cond delay="4500"/>
                            </p:stCondLst>
                            <p:childTnLst>
                              <p:par>
                                <p:cTn id="41" presetID="16" presetClass="entr" presetSubtype="21"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barn(inVertical)">
                                      <p:cBhvr>
                                        <p:cTn id="43" dur="500"/>
                                        <p:tgtEl>
                                          <p:spTgt spid="41"/>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6"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strips(downRight)">
                                      <p:cBhvr>
                                        <p:cTn id="48" dur="500"/>
                                        <p:tgtEl>
                                          <p:spTgt spid="9"/>
                                        </p:tgtEl>
                                      </p:cBhvr>
                                    </p:animEffect>
                                  </p:childTnLst>
                                </p:cTn>
                              </p:par>
                            </p:childTnLst>
                          </p:cTn>
                        </p:par>
                        <p:par>
                          <p:cTn id="49" fill="hold">
                            <p:stCondLst>
                              <p:cond delay="500"/>
                            </p:stCondLst>
                            <p:childTnLst>
                              <p:par>
                                <p:cTn id="50" presetID="16" presetClass="entr" presetSubtype="26" fill="hold"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barn(inHorizontal)">
                                      <p:cBhvr>
                                        <p:cTn id="52" dur="500"/>
                                        <p:tgtEl>
                                          <p:spTgt spid="40"/>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strips(downLeft)">
                                      <p:cBhvr>
                                        <p:cTn id="5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P spid="43" grpId="0"/>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2"/>
          <p:cNvSpPr/>
          <p:nvPr/>
        </p:nvSpPr>
        <p:spPr>
          <a:xfrm>
            <a:off x="685800" y="103188"/>
            <a:ext cx="8229600" cy="2535237"/>
          </a:xfrm>
          <a:prstGeom prst="rect">
            <a:avLst/>
          </a:prstGeom>
          <a:solidFill>
            <a:schemeClr val="tx1"/>
          </a:solidFill>
          <a:ln w="9525" cap="flat" cmpd="sng">
            <a:solidFill>
              <a:schemeClr val="tx1"/>
            </a:solidFill>
            <a:prstDash val="solid"/>
            <a:miter/>
            <a:headEnd type="none" w="med" len="med"/>
            <a:tailEnd type="none" w="med" len="med"/>
          </a:ln>
        </p:spPr>
        <p:txBody>
          <a:bodyPr wrap="none" anchor="ctr" anchorCtr="0"/>
          <a:p>
            <a:pPr algn="ctr"/>
            <a:r>
              <a:rPr dirty="0">
                <a:latin typeface="Arial" panose="020B0604020202020204" pitchFamily="34" charset="0"/>
              </a:rPr>
              <a:t>                               </a:t>
            </a:r>
            <a:endParaRPr dirty="0">
              <a:latin typeface="Arial" panose="020B0604020202020204" pitchFamily="34" charset="0"/>
            </a:endParaRPr>
          </a:p>
        </p:txBody>
      </p:sp>
      <p:sp>
        <p:nvSpPr>
          <p:cNvPr id="69635" name="Oval 3"/>
          <p:cNvSpPr>
            <a:spLocks noChangeArrowheads="1"/>
          </p:cNvSpPr>
          <p:nvPr/>
        </p:nvSpPr>
        <p:spPr bwMode="auto">
          <a:xfrm rot="21600000">
            <a:off x="4924425" y="271463"/>
            <a:ext cx="409575" cy="2262188"/>
          </a:xfrm>
          <a:prstGeom prst="ellipse">
            <a:avLst/>
          </a:prstGeom>
          <a:gradFill rotWithShape="1">
            <a:gsLst>
              <a:gs pos="0">
                <a:schemeClr val="accent1"/>
              </a:gs>
              <a:gs pos="100000">
                <a:schemeClr val="accent1">
                  <a:gamma/>
                  <a:shade val="19216"/>
                  <a:invGamma/>
                </a:schemeClr>
              </a:gs>
            </a:gsLst>
            <a:path path="shape">
              <a:fillToRect l="50000" t="50000" r="50000" b="50000"/>
            </a:path>
          </a:gradFill>
          <a:ln w="9525">
            <a:solidFill>
              <a:srgbClr val="A4FADF"/>
            </a:solidFill>
            <a:rou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0964" name="Line 4"/>
          <p:cNvSpPr/>
          <p:nvPr/>
        </p:nvSpPr>
        <p:spPr>
          <a:xfrm>
            <a:off x="1524000" y="1409700"/>
            <a:ext cx="7086600" cy="0"/>
          </a:xfrm>
          <a:prstGeom prst="line">
            <a:avLst/>
          </a:prstGeom>
          <a:ln w="9525" cap="flat" cmpd="sng">
            <a:pattFill prst="pct5">
              <a:fgClr>
                <a:schemeClr val="accent1"/>
              </a:fgClr>
              <a:bgClr>
                <a:srgbClr val="FFFFFF"/>
              </a:bgClr>
            </a:pattFill>
            <a:prstDash val="solid"/>
            <a:headEnd type="none" w="med" len="med"/>
            <a:tailEnd type="none" w="med" len="med"/>
          </a:ln>
        </p:spPr>
      </p:sp>
      <p:sp>
        <p:nvSpPr>
          <p:cNvPr id="69637" name="AutoShape 5"/>
          <p:cNvSpPr/>
          <p:nvPr/>
        </p:nvSpPr>
        <p:spPr>
          <a:xfrm>
            <a:off x="6172200" y="1379538"/>
            <a:ext cx="76200" cy="76200"/>
          </a:xfrm>
          <a:prstGeom prst="flowChartConnector">
            <a:avLst/>
          </a:prstGeom>
          <a:solidFill>
            <a:schemeClr val="folHlink"/>
          </a:solidFill>
          <a:ln w="9525" cap="flat" cmpd="sng">
            <a:solidFill>
              <a:schemeClr val="tx1"/>
            </a:solidFill>
            <a:prstDash val="solid"/>
            <a:headEnd type="none" w="med" len="med"/>
            <a:tailEnd type="none" w="med" len="med"/>
          </a:ln>
        </p:spPr>
        <p:txBody>
          <a:bodyPr wrap="none" anchor="ctr" anchorCtr="0"/>
          <a:p>
            <a:endParaRPr dirty="0">
              <a:latin typeface="Arial" panose="020B0604020202020204" pitchFamily="34" charset="0"/>
            </a:endParaRPr>
          </a:p>
        </p:txBody>
      </p:sp>
      <p:sp>
        <p:nvSpPr>
          <p:cNvPr id="69638" name="Text Box 6"/>
          <p:cNvSpPr txBox="1"/>
          <p:nvPr/>
        </p:nvSpPr>
        <p:spPr>
          <a:xfrm>
            <a:off x="6043613" y="1549400"/>
            <a:ext cx="304800" cy="366713"/>
          </a:xfrm>
          <a:prstGeom prst="rect">
            <a:avLst/>
          </a:prstGeom>
          <a:noFill/>
          <a:ln w="9525">
            <a:noFill/>
          </a:ln>
        </p:spPr>
        <p:txBody>
          <a:bodyPr>
            <a:spAutoFit/>
          </a:bodyPr>
          <a:p>
            <a:pPr>
              <a:spcBef>
                <a:spcPct val="50000"/>
              </a:spcBef>
            </a:pPr>
            <a:r>
              <a:rPr dirty="0">
                <a:solidFill>
                  <a:schemeClr val="bg1"/>
                </a:solidFill>
                <a:latin typeface="Arial" panose="020B0604020202020204" pitchFamily="34" charset="0"/>
              </a:rPr>
              <a:t>F</a:t>
            </a:r>
            <a:endParaRPr dirty="0">
              <a:solidFill>
                <a:schemeClr val="bg1"/>
              </a:solidFill>
              <a:latin typeface="Arial" panose="020B0604020202020204" pitchFamily="34" charset="0"/>
            </a:endParaRPr>
          </a:p>
        </p:txBody>
      </p:sp>
      <p:sp>
        <p:nvSpPr>
          <p:cNvPr id="69639" name="AutoShape 7"/>
          <p:cNvSpPr/>
          <p:nvPr/>
        </p:nvSpPr>
        <p:spPr>
          <a:xfrm>
            <a:off x="5060950" y="1374775"/>
            <a:ext cx="76200" cy="76200"/>
          </a:xfrm>
          <a:prstGeom prst="flowChartConnector">
            <a:avLst/>
          </a:prstGeom>
          <a:solidFill>
            <a:schemeClr val="folHlink"/>
          </a:solidFill>
          <a:ln w="9525" cap="flat" cmpd="sng">
            <a:solidFill>
              <a:schemeClr val="tx1"/>
            </a:solidFill>
            <a:prstDash val="solid"/>
            <a:headEnd type="none" w="med" len="med"/>
            <a:tailEnd type="none" w="med" len="med"/>
          </a:ln>
        </p:spPr>
        <p:txBody>
          <a:bodyPr wrap="none" anchor="ctr" anchorCtr="0"/>
          <a:p>
            <a:endParaRPr dirty="0">
              <a:latin typeface="Arial" panose="020B0604020202020204" pitchFamily="34" charset="0"/>
            </a:endParaRPr>
          </a:p>
        </p:txBody>
      </p:sp>
      <p:sp>
        <p:nvSpPr>
          <p:cNvPr id="69640" name="AutoShape 8"/>
          <p:cNvSpPr/>
          <p:nvPr/>
        </p:nvSpPr>
        <p:spPr>
          <a:xfrm>
            <a:off x="3871913" y="1366838"/>
            <a:ext cx="76200" cy="76200"/>
          </a:xfrm>
          <a:prstGeom prst="flowChartConnector">
            <a:avLst/>
          </a:prstGeom>
          <a:solidFill>
            <a:schemeClr val="folHlink"/>
          </a:solidFill>
          <a:ln w="9525" cap="flat" cmpd="sng">
            <a:solidFill>
              <a:schemeClr val="tx1"/>
            </a:solidFill>
            <a:prstDash val="solid"/>
            <a:headEnd type="none" w="med" len="med"/>
            <a:tailEnd type="none" w="med" len="med"/>
          </a:ln>
        </p:spPr>
        <p:txBody>
          <a:bodyPr wrap="none" anchor="ctr" anchorCtr="0"/>
          <a:p>
            <a:endParaRPr dirty="0">
              <a:latin typeface="Arial" panose="020B0604020202020204" pitchFamily="34" charset="0"/>
            </a:endParaRPr>
          </a:p>
        </p:txBody>
      </p:sp>
      <p:sp>
        <p:nvSpPr>
          <p:cNvPr id="69641" name="Text Box 9"/>
          <p:cNvSpPr txBox="1"/>
          <p:nvPr/>
        </p:nvSpPr>
        <p:spPr>
          <a:xfrm>
            <a:off x="3684588" y="1352550"/>
            <a:ext cx="449262" cy="457200"/>
          </a:xfrm>
          <a:prstGeom prst="rect">
            <a:avLst/>
          </a:prstGeom>
          <a:noFill/>
          <a:ln w="9525">
            <a:noFill/>
          </a:ln>
        </p:spPr>
        <p:txBody>
          <a:bodyPr>
            <a:spAutoFit/>
          </a:bodyPr>
          <a:p>
            <a:pPr>
              <a:spcBef>
                <a:spcPct val="50000"/>
              </a:spcBef>
            </a:pPr>
            <a:r>
              <a:rPr dirty="0">
                <a:solidFill>
                  <a:schemeClr val="bg1"/>
                </a:solidFill>
                <a:latin typeface=".VnArial" pitchFamily="34" charset="0"/>
              </a:rPr>
              <a:t>F</a:t>
            </a:r>
            <a:r>
              <a:rPr sz="2400" dirty="0">
                <a:solidFill>
                  <a:schemeClr val="bg1"/>
                </a:solidFill>
                <a:latin typeface=".VnArial" pitchFamily="34" charset="0"/>
              </a:rPr>
              <a:t>’</a:t>
            </a:r>
            <a:endParaRPr sz="2400" dirty="0">
              <a:solidFill>
                <a:schemeClr val="bg1"/>
              </a:solidFill>
              <a:latin typeface=".VnArial" pitchFamily="34" charset="0"/>
            </a:endParaRPr>
          </a:p>
        </p:txBody>
      </p:sp>
      <p:sp>
        <p:nvSpPr>
          <p:cNvPr id="69642" name="Rectangle 10"/>
          <p:cNvSpPr/>
          <p:nvPr/>
        </p:nvSpPr>
        <p:spPr>
          <a:xfrm>
            <a:off x="8362950" y="495300"/>
            <a:ext cx="304800" cy="228600"/>
          </a:xfrm>
          <a:prstGeom prst="rect">
            <a:avLst/>
          </a:prstGeom>
          <a:solidFill>
            <a:schemeClr val="tx1"/>
          </a:solidFill>
          <a:ln w="9525" cap="flat" cmpd="sng">
            <a:solidFill>
              <a:schemeClr val="tx1"/>
            </a:solidFill>
            <a:prstDash val="solid"/>
            <a:miter/>
            <a:headEnd type="none" w="med" len="med"/>
            <a:tailEnd type="none" w="med" len="med"/>
          </a:ln>
        </p:spPr>
        <p:txBody>
          <a:bodyPr wrap="none" anchor="ctr" anchorCtr="0"/>
          <a:p>
            <a:pPr algn="ctr"/>
            <a:r>
              <a:rPr dirty="0">
                <a:solidFill>
                  <a:schemeClr val="bg1"/>
                </a:solidFill>
                <a:latin typeface="Arial" panose="020B0604020202020204" pitchFamily="34" charset="0"/>
              </a:rPr>
              <a:t>A</a:t>
            </a:r>
            <a:endParaRPr dirty="0">
              <a:solidFill>
                <a:schemeClr val="bg1"/>
              </a:solidFill>
              <a:latin typeface="Arial" panose="020B0604020202020204" pitchFamily="34" charset="0"/>
            </a:endParaRPr>
          </a:p>
        </p:txBody>
      </p:sp>
      <p:sp>
        <p:nvSpPr>
          <p:cNvPr id="69643" name="Line 11"/>
          <p:cNvSpPr/>
          <p:nvPr/>
        </p:nvSpPr>
        <p:spPr>
          <a:xfrm flipH="1">
            <a:off x="2174875" y="758825"/>
            <a:ext cx="3006725" cy="1493838"/>
          </a:xfrm>
          <a:prstGeom prst="line">
            <a:avLst/>
          </a:prstGeom>
          <a:ln w="12700" cap="flat" cmpd="sng">
            <a:solidFill>
              <a:schemeClr val="folHlink"/>
            </a:solidFill>
            <a:prstDash val="solid"/>
            <a:headEnd type="none" w="med" len="med"/>
            <a:tailEnd type="triangle" w="med" len="med"/>
          </a:ln>
        </p:spPr>
      </p:sp>
      <p:sp>
        <p:nvSpPr>
          <p:cNvPr id="69644" name="Line 12"/>
          <p:cNvSpPr/>
          <p:nvPr/>
        </p:nvSpPr>
        <p:spPr>
          <a:xfrm flipH="1">
            <a:off x="5105400" y="749300"/>
            <a:ext cx="3276600" cy="639763"/>
          </a:xfrm>
          <a:prstGeom prst="line">
            <a:avLst/>
          </a:prstGeom>
          <a:ln w="9525" cap="flat" cmpd="sng">
            <a:solidFill>
              <a:srgbClr val="FFFF00"/>
            </a:solidFill>
            <a:prstDash val="solid"/>
            <a:headEnd type="none" w="med" len="med"/>
            <a:tailEnd type="triangle" w="med" len="med"/>
          </a:ln>
        </p:spPr>
      </p:sp>
      <p:sp>
        <p:nvSpPr>
          <p:cNvPr id="69645" name="Line 13"/>
          <p:cNvSpPr/>
          <p:nvPr/>
        </p:nvSpPr>
        <p:spPr>
          <a:xfrm flipH="1">
            <a:off x="990600" y="1409700"/>
            <a:ext cx="4114800" cy="884238"/>
          </a:xfrm>
          <a:prstGeom prst="line">
            <a:avLst/>
          </a:prstGeom>
          <a:ln w="9525" cap="flat" cmpd="sng">
            <a:solidFill>
              <a:srgbClr val="FFFF00"/>
            </a:solidFill>
            <a:prstDash val="solid"/>
            <a:headEnd type="none" w="med" len="med"/>
            <a:tailEnd type="triangle" w="med" len="med"/>
          </a:ln>
        </p:spPr>
      </p:sp>
      <p:sp>
        <p:nvSpPr>
          <p:cNvPr id="69646" name="Line 14"/>
          <p:cNvSpPr/>
          <p:nvPr/>
        </p:nvSpPr>
        <p:spPr>
          <a:xfrm flipV="1">
            <a:off x="8396288" y="769938"/>
            <a:ext cx="0" cy="609600"/>
          </a:xfrm>
          <a:prstGeom prst="line">
            <a:avLst/>
          </a:prstGeom>
          <a:ln w="57150" cap="flat" cmpd="sng">
            <a:solidFill>
              <a:srgbClr val="FFFF00"/>
            </a:solidFill>
            <a:prstDash val="solid"/>
            <a:headEnd type="none" w="med" len="med"/>
            <a:tailEnd type="triangle" w="med" len="med"/>
          </a:ln>
        </p:spPr>
      </p:sp>
      <p:sp>
        <p:nvSpPr>
          <p:cNvPr id="69647" name="Rectangle 15"/>
          <p:cNvSpPr/>
          <p:nvPr/>
        </p:nvSpPr>
        <p:spPr>
          <a:xfrm>
            <a:off x="8355013" y="1490663"/>
            <a:ext cx="304800" cy="228600"/>
          </a:xfrm>
          <a:prstGeom prst="rect">
            <a:avLst/>
          </a:prstGeom>
          <a:solidFill>
            <a:schemeClr val="tx1"/>
          </a:solidFill>
          <a:ln w="9525" cap="flat" cmpd="sng">
            <a:solidFill>
              <a:schemeClr val="tx1"/>
            </a:solidFill>
            <a:prstDash val="solid"/>
            <a:miter/>
            <a:headEnd type="none" w="med" len="med"/>
            <a:tailEnd type="none" w="med" len="med"/>
          </a:ln>
        </p:spPr>
        <p:txBody>
          <a:bodyPr wrap="none" anchor="ctr" anchorCtr="0"/>
          <a:p>
            <a:pPr algn="ctr"/>
            <a:r>
              <a:rPr dirty="0">
                <a:solidFill>
                  <a:schemeClr val="bg1"/>
                </a:solidFill>
                <a:latin typeface="Arial" panose="020B0604020202020204" pitchFamily="34" charset="0"/>
              </a:rPr>
              <a:t>B</a:t>
            </a:r>
            <a:endParaRPr dirty="0">
              <a:solidFill>
                <a:schemeClr val="bg1"/>
              </a:solidFill>
              <a:latin typeface="Arial" panose="020B0604020202020204" pitchFamily="34" charset="0"/>
            </a:endParaRPr>
          </a:p>
        </p:txBody>
      </p:sp>
      <p:sp>
        <p:nvSpPr>
          <p:cNvPr id="69648" name="Line 16"/>
          <p:cNvSpPr/>
          <p:nvPr/>
        </p:nvSpPr>
        <p:spPr>
          <a:xfrm flipH="1">
            <a:off x="5181600" y="769938"/>
            <a:ext cx="3200400" cy="0"/>
          </a:xfrm>
          <a:prstGeom prst="line">
            <a:avLst/>
          </a:prstGeom>
          <a:ln w="12700" cap="flat" cmpd="sng">
            <a:solidFill>
              <a:schemeClr val="folHlink"/>
            </a:solidFill>
            <a:prstDash val="solid"/>
            <a:headEnd type="none" w="med" len="med"/>
            <a:tailEnd type="triangle" w="med" len="med"/>
          </a:ln>
        </p:spPr>
      </p:sp>
      <p:sp>
        <p:nvSpPr>
          <p:cNvPr id="69649" name="Line 17"/>
          <p:cNvSpPr/>
          <p:nvPr/>
        </p:nvSpPr>
        <p:spPr>
          <a:xfrm>
            <a:off x="2971800" y="1400175"/>
            <a:ext cx="0" cy="457200"/>
          </a:xfrm>
          <a:prstGeom prst="line">
            <a:avLst/>
          </a:prstGeom>
          <a:ln w="57150" cap="flat" cmpd="sng">
            <a:solidFill>
              <a:srgbClr val="FFFF00"/>
            </a:solidFill>
            <a:prstDash val="solid"/>
            <a:headEnd type="none" w="med" len="med"/>
            <a:tailEnd type="triangle" w="med" len="med"/>
          </a:ln>
        </p:spPr>
      </p:sp>
      <p:sp>
        <p:nvSpPr>
          <p:cNvPr id="69650" name="Rectangle 18"/>
          <p:cNvSpPr/>
          <p:nvPr/>
        </p:nvSpPr>
        <p:spPr>
          <a:xfrm>
            <a:off x="2819400" y="1989138"/>
            <a:ext cx="304800" cy="228600"/>
          </a:xfrm>
          <a:prstGeom prst="rect">
            <a:avLst/>
          </a:prstGeom>
          <a:solidFill>
            <a:schemeClr val="tx1"/>
          </a:solidFill>
          <a:ln w="9525" cap="flat" cmpd="sng">
            <a:solidFill>
              <a:schemeClr val="tx1"/>
            </a:solidFill>
            <a:prstDash val="solid"/>
            <a:miter/>
            <a:headEnd type="none" w="med" len="med"/>
            <a:tailEnd type="none" w="med" len="med"/>
          </a:ln>
        </p:spPr>
        <p:txBody>
          <a:bodyPr wrap="none" anchor="ctr" anchorCtr="0"/>
          <a:p>
            <a:pPr algn="ctr"/>
            <a:r>
              <a:rPr dirty="0">
                <a:solidFill>
                  <a:schemeClr val="bg1"/>
                </a:solidFill>
                <a:latin typeface="Arial" panose="020B0604020202020204" pitchFamily="34" charset="0"/>
              </a:rPr>
              <a:t>A’</a:t>
            </a:r>
            <a:endParaRPr dirty="0">
              <a:solidFill>
                <a:schemeClr val="bg1"/>
              </a:solidFill>
              <a:latin typeface="Arial" panose="020B0604020202020204" pitchFamily="34" charset="0"/>
            </a:endParaRPr>
          </a:p>
        </p:txBody>
      </p:sp>
      <p:sp>
        <p:nvSpPr>
          <p:cNvPr id="69651" name="Rectangle 19"/>
          <p:cNvSpPr/>
          <p:nvPr/>
        </p:nvSpPr>
        <p:spPr>
          <a:xfrm>
            <a:off x="2790825" y="1095375"/>
            <a:ext cx="304800" cy="228600"/>
          </a:xfrm>
          <a:prstGeom prst="rect">
            <a:avLst/>
          </a:prstGeom>
          <a:solidFill>
            <a:schemeClr val="tx1"/>
          </a:solidFill>
          <a:ln w="9525" cap="flat" cmpd="sng">
            <a:solidFill>
              <a:schemeClr val="tx1"/>
            </a:solidFill>
            <a:prstDash val="solid"/>
            <a:miter/>
            <a:headEnd type="none" w="med" len="med"/>
            <a:tailEnd type="none" w="med" len="med"/>
          </a:ln>
        </p:spPr>
        <p:txBody>
          <a:bodyPr wrap="none" anchor="ctr" anchorCtr="0"/>
          <a:p>
            <a:pPr algn="ctr"/>
            <a:r>
              <a:rPr dirty="0">
                <a:solidFill>
                  <a:schemeClr val="bg1"/>
                </a:solidFill>
                <a:latin typeface="Arial" panose="020B0604020202020204" pitchFamily="34" charset="0"/>
              </a:rPr>
              <a:t>B’</a:t>
            </a:r>
            <a:endParaRPr dirty="0">
              <a:solidFill>
                <a:schemeClr val="bg1"/>
              </a:solidFill>
              <a:latin typeface="Arial" panose="020B0604020202020204" pitchFamily="34" charset="0"/>
            </a:endParaRPr>
          </a:p>
        </p:txBody>
      </p:sp>
      <p:sp>
        <p:nvSpPr>
          <p:cNvPr id="40980" name="Rectangle 20"/>
          <p:cNvSpPr/>
          <p:nvPr/>
        </p:nvSpPr>
        <p:spPr>
          <a:xfrm>
            <a:off x="673100" y="2819400"/>
            <a:ext cx="8229600" cy="3686175"/>
          </a:xfrm>
          <a:prstGeom prst="rect">
            <a:avLst/>
          </a:prstGeom>
          <a:solidFill>
            <a:schemeClr val="tx1"/>
          </a:solidFill>
          <a:ln w="9525" cap="flat" cmpd="sng">
            <a:solidFill>
              <a:schemeClr val="tx1"/>
            </a:solidFill>
            <a:prstDash val="solid"/>
            <a:miter/>
            <a:headEnd type="none" w="med" len="med"/>
            <a:tailEnd type="none" w="med" len="med"/>
          </a:ln>
        </p:spPr>
        <p:txBody>
          <a:bodyPr wrap="none" anchor="ctr" anchorCtr="0"/>
          <a:p>
            <a:pPr algn="ctr"/>
            <a:r>
              <a:rPr dirty="0">
                <a:latin typeface="Arial" panose="020B0604020202020204" pitchFamily="34" charset="0"/>
              </a:rPr>
              <a:t>                               </a:t>
            </a:r>
            <a:endParaRPr dirty="0">
              <a:latin typeface="Arial" panose="020B0604020202020204" pitchFamily="34" charset="0"/>
            </a:endParaRPr>
          </a:p>
        </p:txBody>
      </p:sp>
      <p:sp>
        <p:nvSpPr>
          <p:cNvPr id="69653" name="Oval 21"/>
          <p:cNvSpPr>
            <a:spLocks noChangeArrowheads="1"/>
          </p:cNvSpPr>
          <p:nvPr/>
        </p:nvSpPr>
        <p:spPr bwMode="auto">
          <a:xfrm rot="21600000">
            <a:off x="3219450" y="3973513"/>
            <a:ext cx="409575" cy="2262188"/>
          </a:xfrm>
          <a:prstGeom prst="ellipse">
            <a:avLst/>
          </a:prstGeom>
          <a:gradFill rotWithShape="1">
            <a:gsLst>
              <a:gs pos="0">
                <a:schemeClr val="accent1"/>
              </a:gs>
              <a:gs pos="100000">
                <a:schemeClr val="accent1">
                  <a:gamma/>
                  <a:shade val="19216"/>
                  <a:invGamma/>
                </a:schemeClr>
              </a:gs>
            </a:gsLst>
            <a:path path="shape">
              <a:fillToRect l="50000" t="50000" r="50000" b="50000"/>
            </a:path>
          </a:gradFill>
          <a:ln w="9525">
            <a:solidFill>
              <a:srgbClr val="A4FADF"/>
            </a:solidFill>
            <a:rou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0982" name="Line 22"/>
          <p:cNvSpPr/>
          <p:nvPr/>
        </p:nvSpPr>
        <p:spPr>
          <a:xfrm>
            <a:off x="762000" y="5105400"/>
            <a:ext cx="8077200" cy="0"/>
          </a:xfrm>
          <a:prstGeom prst="line">
            <a:avLst/>
          </a:prstGeom>
          <a:ln w="9525" cap="flat" cmpd="sng">
            <a:pattFill prst="pct5">
              <a:fgClr>
                <a:schemeClr val="accent1"/>
              </a:fgClr>
              <a:bgClr>
                <a:srgbClr val="FFFFFF"/>
              </a:bgClr>
            </a:pattFill>
            <a:prstDash val="solid"/>
            <a:headEnd type="none" w="med" len="med"/>
            <a:tailEnd type="none" w="med" len="med"/>
          </a:ln>
        </p:spPr>
      </p:sp>
      <p:sp>
        <p:nvSpPr>
          <p:cNvPr id="69655" name="AutoShape 23"/>
          <p:cNvSpPr/>
          <p:nvPr/>
        </p:nvSpPr>
        <p:spPr>
          <a:xfrm>
            <a:off x="5168900" y="5081588"/>
            <a:ext cx="76200" cy="76200"/>
          </a:xfrm>
          <a:prstGeom prst="flowChartConnector">
            <a:avLst/>
          </a:prstGeom>
          <a:solidFill>
            <a:schemeClr val="folHlink"/>
          </a:solidFill>
          <a:ln w="9525" cap="flat" cmpd="sng">
            <a:solidFill>
              <a:schemeClr val="tx1"/>
            </a:solidFill>
            <a:prstDash val="solid"/>
            <a:headEnd type="none" w="med" len="med"/>
            <a:tailEnd type="none" w="med" len="med"/>
          </a:ln>
        </p:spPr>
        <p:txBody>
          <a:bodyPr wrap="none" anchor="ctr" anchorCtr="0"/>
          <a:p>
            <a:endParaRPr dirty="0">
              <a:latin typeface="Arial" panose="020B0604020202020204" pitchFamily="34" charset="0"/>
            </a:endParaRPr>
          </a:p>
        </p:txBody>
      </p:sp>
      <p:sp>
        <p:nvSpPr>
          <p:cNvPr id="69656" name="Text Box 24"/>
          <p:cNvSpPr txBox="1"/>
          <p:nvPr/>
        </p:nvSpPr>
        <p:spPr>
          <a:xfrm>
            <a:off x="5040313" y="5168900"/>
            <a:ext cx="304800" cy="366713"/>
          </a:xfrm>
          <a:prstGeom prst="rect">
            <a:avLst/>
          </a:prstGeom>
          <a:noFill/>
          <a:ln w="9525">
            <a:noFill/>
          </a:ln>
        </p:spPr>
        <p:txBody>
          <a:bodyPr>
            <a:spAutoFit/>
          </a:bodyPr>
          <a:p>
            <a:pPr>
              <a:spcBef>
                <a:spcPct val="50000"/>
              </a:spcBef>
            </a:pPr>
            <a:r>
              <a:rPr dirty="0">
                <a:solidFill>
                  <a:schemeClr val="bg1"/>
                </a:solidFill>
                <a:latin typeface="Arial" panose="020B0604020202020204" pitchFamily="34" charset="0"/>
              </a:rPr>
              <a:t>F</a:t>
            </a:r>
            <a:endParaRPr dirty="0">
              <a:solidFill>
                <a:schemeClr val="bg1"/>
              </a:solidFill>
              <a:latin typeface="Arial" panose="020B0604020202020204" pitchFamily="34" charset="0"/>
            </a:endParaRPr>
          </a:p>
        </p:txBody>
      </p:sp>
      <p:sp>
        <p:nvSpPr>
          <p:cNvPr id="69657" name="AutoShape 25"/>
          <p:cNvSpPr/>
          <p:nvPr/>
        </p:nvSpPr>
        <p:spPr>
          <a:xfrm>
            <a:off x="3376613" y="5076825"/>
            <a:ext cx="76200" cy="76200"/>
          </a:xfrm>
          <a:prstGeom prst="flowChartConnector">
            <a:avLst/>
          </a:prstGeom>
          <a:solidFill>
            <a:schemeClr val="folHlink"/>
          </a:solidFill>
          <a:ln w="9525" cap="flat" cmpd="sng">
            <a:solidFill>
              <a:schemeClr val="tx1"/>
            </a:solidFill>
            <a:prstDash val="solid"/>
            <a:headEnd type="none" w="med" len="med"/>
            <a:tailEnd type="none" w="med" len="med"/>
          </a:ln>
        </p:spPr>
        <p:txBody>
          <a:bodyPr wrap="none" anchor="ctr" anchorCtr="0"/>
          <a:p>
            <a:endParaRPr dirty="0">
              <a:latin typeface="Arial" panose="020B0604020202020204" pitchFamily="34" charset="0"/>
            </a:endParaRPr>
          </a:p>
        </p:txBody>
      </p:sp>
      <p:sp>
        <p:nvSpPr>
          <p:cNvPr id="69658" name="AutoShape 26"/>
          <p:cNvSpPr/>
          <p:nvPr/>
        </p:nvSpPr>
        <p:spPr>
          <a:xfrm>
            <a:off x="1733550" y="5068888"/>
            <a:ext cx="76200" cy="76200"/>
          </a:xfrm>
          <a:prstGeom prst="flowChartConnector">
            <a:avLst/>
          </a:prstGeom>
          <a:solidFill>
            <a:schemeClr val="folHlink"/>
          </a:solidFill>
          <a:ln w="9525" cap="flat" cmpd="sng">
            <a:solidFill>
              <a:schemeClr val="tx1"/>
            </a:solidFill>
            <a:prstDash val="solid"/>
            <a:headEnd type="none" w="med" len="med"/>
            <a:tailEnd type="none" w="med" len="med"/>
          </a:ln>
        </p:spPr>
        <p:txBody>
          <a:bodyPr wrap="none" anchor="ctr" anchorCtr="0"/>
          <a:p>
            <a:endParaRPr dirty="0">
              <a:latin typeface="Arial" panose="020B0604020202020204" pitchFamily="34" charset="0"/>
            </a:endParaRPr>
          </a:p>
        </p:txBody>
      </p:sp>
      <p:sp>
        <p:nvSpPr>
          <p:cNvPr id="69659" name="Text Box 27"/>
          <p:cNvSpPr txBox="1"/>
          <p:nvPr/>
        </p:nvSpPr>
        <p:spPr>
          <a:xfrm>
            <a:off x="1624013" y="5048250"/>
            <a:ext cx="433387" cy="457200"/>
          </a:xfrm>
          <a:prstGeom prst="rect">
            <a:avLst/>
          </a:prstGeom>
          <a:noFill/>
          <a:ln w="9525">
            <a:noFill/>
          </a:ln>
        </p:spPr>
        <p:txBody>
          <a:bodyPr>
            <a:spAutoFit/>
          </a:bodyPr>
          <a:p>
            <a:pPr>
              <a:spcBef>
                <a:spcPct val="50000"/>
              </a:spcBef>
            </a:pPr>
            <a:r>
              <a:rPr dirty="0">
                <a:solidFill>
                  <a:schemeClr val="bg1"/>
                </a:solidFill>
                <a:latin typeface=".VnArial" pitchFamily="34" charset="0"/>
              </a:rPr>
              <a:t>F</a:t>
            </a:r>
            <a:r>
              <a:rPr sz="2400" dirty="0">
                <a:solidFill>
                  <a:schemeClr val="bg1"/>
                </a:solidFill>
                <a:latin typeface=".VnArial" pitchFamily="34" charset="0"/>
              </a:rPr>
              <a:t>’</a:t>
            </a:r>
            <a:endParaRPr sz="2400" dirty="0">
              <a:solidFill>
                <a:schemeClr val="bg1"/>
              </a:solidFill>
              <a:latin typeface=".VnArial" pitchFamily="34" charset="0"/>
            </a:endParaRPr>
          </a:p>
        </p:txBody>
      </p:sp>
      <p:sp>
        <p:nvSpPr>
          <p:cNvPr id="69660" name="Rectangle 28"/>
          <p:cNvSpPr/>
          <p:nvPr/>
        </p:nvSpPr>
        <p:spPr>
          <a:xfrm>
            <a:off x="4594225" y="4495800"/>
            <a:ext cx="304800" cy="228600"/>
          </a:xfrm>
          <a:prstGeom prst="rect">
            <a:avLst/>
          </a:prstGeom>
          <a:solidFill>
            <a:schemeClr val="tx1"/>
          </a:solidFill>
          <a:ln w="9525" cap="flat" cmpd="sng">
            <a:solidFill>
              <a:schemeClr val="tx1"/>
            </a:solidFill>
            <a:prstDash val="solid"/>
            <a:miter/>
            <a:headEnd type="none" w="med" len="med"/>
            <a:tailEnd type="none" w="med" len="med"/>
          </a:ln>
        </p:spPr>
        <p:txBody>
          <a:bodyPr wrap="none" anchor="ctr" anchorCtr="0"/>
          <a:p>
            <a:pPr algn="ctr"/>
            <a:r>
              <a:rPr dirty="0">
                <a:solidFill>
                  <a:schemeClr val="bg1"/>
                </a:solidFill>
                <a:latin typeface="Arial" panose="020B0604020202020204" pitchFamily="34" charset="0"/>
              </a:rPr>
              <a:t>A</a:t>
            </a:r>
            <a:endParaRPr dirty="0">
              <a:solidFill>
                <a:schemeClr val="bg1"/>
              </a:solidFill>
              <a:latin typeface="Arial" panose="020B0604020202020204" pitchFamily="34" charset="0"/>
            </a:endParaRPr>
          </a:p>
        </p:txBody>
      </p:sp>
      <p:sp>
        <p:nvSpPr>
          <p:cNvPr id="69661" name="Line 29"/>
          <p:cNvSpPr/>
          <p:nvPr/>
        </p:nvSpPr>
        <p:spPr>
          <a:xfrm flipH="1">
            <a:off x="762000" y="4481513"/>
            <a:ext cx="2632075" cy="984250"/>
          </a:xfrm>
          <a:prstGeom prst="line">
            <a:avLst/>
          </a:prstGeom>
          <a:ln w="12700" cap="flat" cmpd="sng">
            <a:solidFill>
              <a:schemeClr val="folHlink"/>
            </a:solidFill>
            <a:prstDash val="solid"/>
            <a:headEnd type="none" w="med" len="med"/>
            <a:tailEnd type="triangle" w="med" len="med"/>
          </a:ln>
        </p:spPr>
      </p:sp>
      <p:sp>
        <p:nvSpPr>
          <p:cNvPr id="69662" name="Line 30"/>
          <p:cNvSpPr/>
          <p:nvPr/>
        </p:nvSpPr>
        <p:spPr>
          <a:xfrm flipH="1">
            <a:off x="3400425" y="4495800"/>
            <a:ext cx="1155700" cy="615950"/>
          </a:xfrm>
          <a:prstGeom prst="line">
            <a:avLst/>
          </a:prstGeom>
          <a:ln w="9525" cap="flat" cmpd="sng">
            <a:solidFill>
              <a:schemeClr val="folHlink"/>
            </a:solidFill>
            <a:prstDash val="solid"/>
            <a:headEnd type="none" w="med" len="med"/>
            <a:tailEnd type="triangle" w="med" len="med"/>
          </a:ln>
        </p:spPr>
      </p:sp>
      <p:sp>
        <p:nvSpPr>
          <p:cNvPr id="69663" name="Line 31"/>
          <p:cNvSpPr/>
          <p:nvPr/>
        </p:nvSpPr>
        <p:spPr>
          <a:xfrm flipH="1">
            <a:off x="1404938" y="5111750"/>
            <a:ext cx="1995487" cy="1060450"/>
          </a:xfrm>
          <a:prstGeom prst="line">
            <a:avLst/>
          </a:prstGeom>
          <a:ln w="9525" cap="flat" cmpd="sng">
            <a:solidFill>
              <a:schemeClr val="folHlink"/>
            </a:solidFill>
            <a:prstDash val="solid"/>
            <a:headEnd type="none" w="med" len="med"/>
            <a:tailEnd type="triangle" w="med" len="med"/>
          </a:ln>
        </p:spPr>
      </p:sp>
      <p:sp>
        <p:nvSpPr>
          <p:cNvPr id="69664" name="Line 32"/>
          <p:cNvSpPr/>
          <p:nvPr/>
        </p:nvSpPr>
        <p:spPr>
          <a:xfrm flipV="1">
            <a:off x="4545013" y="4471988"/>
            <a:ext cx="0" cy="609600"/>
          </a:xfrm>
          <a:prstGeom prst="line">
            <a:avLst/>
          </a:prstGeom>
          <a:ln w="57150" cap="flat" cmpd="sng">
            <a:solidFill>
              <a:srgbClr val="FFFF00"/>
            </a:solidFill>
            <a:prstDash val="solid"/>
            <a:headEnd type="none" w="med" len="med"/>
            <a:tailEnd type="triangle" w="med" len="med"/>
          </a:ln>
        </p:spPr>
      </p:sp>
      <p:sp>
        <p:nvSpPr>
          <p:cNvPr id="69665" name="Rectangle 33"/>
          <p:cNvSpPr/>
          <p:nvPr/>
        </p:nvSpPr>
        <p:spPr>
          <a:xfrm>
            <a:off x="4468813" y="5175250"/>
            <a:ext cx="304800" cy="228600"/>
          </a:xfrm>
          <a:prstGeom prst="rect">
            <a:avLst/>
          </a:prstGeom>
          <a:solidFill>
            <a:schemeClr val="tx1"/>
          </a:solidFill>
          <a:ln w="9525" cap="flat" cmpd="sng">
            <a:solidFill>
              <a:schemeClr val="tx1"/>
            </a:solidFill>
            <a:prstDash val="solid"/>
            <a:miter/>
            <a:headEnd type="none" w="med" len="med"/>
            <a:tailEnd type="none" w="med" len="med"/>
          </a:ln>
        </p:spPr>
        <p:txBody>
          <a:bodyPr wrap="none" anchor="ctr" anchorCtr="0"/>
          <a:p>
            <a:pPr algn="ctr"/>
            <a:r>
              <a:rPr dirty="0">
                <a:solidFill>
                  <a:schemeClr val="bg1"/>
                </a:solidFill>
                <a:latin typeface="Arial" panose="020B0604020202020204" pitchFamily="34" charset="0"/>
              </a:rPr>
              <a:t>B</a:t>
            </a:r>
            <a:endParaRPr dirty="0">
              <a:solidFill>
                <a:schemeClr val="bg1"/>
              </a:solidFill>
              <a:latin typeface="Arial" panose="020B0604020202020204" pitchFamily="34" charset="0"/>
            </a:endParaRPr>
          </a:p>
        </p:txBody>
      </p:sp>
      <p:sp>
        <p:nvSpPr>
          <p:cNvPr id="69666" name="Rectangle 34"/>
          <p:cNvSpPr/>
          <p:nvPr/>
        </p:nvSpPr>
        <p:spPr>
          <a:xfrm>
            <a:off x="6934200" y="5257800"/>
            <a:ext cx="304800" cy="228600"/>
          </a:xfrm>
          <a:prstGeom prst="rect">
            <a:avLst/>
          </a:prstGeom>
          <a:solidFill>
            <a:schemeClr val="tx1"/>
          </a:solidFill>
          <a:ln w="9525" cap="flat" cmpd="sng">
            <a:solidFill>
              <a:schemeClr val="tx1"/>
            </a:solidFill>
            <a:prstDash val="solid"/>
            <a:miter/>
            <a:headEnd type="none" w="med" len="med"/>
            <a:tailEnd type="none" w="med" len="med"/>
          </a:ln>
        </p:spPr>
        <p:txBody>
          <a:bodyPr wrap="none" anchor="ctr" anchorCtr="0"/>
          <a:p>
            <a:pPr algn="ctr"/>
            <a:r>
              <a:rPr dirty="0">
                <a:solidFill>
                  <a:schemeClr val="bg1"/>
                </a:solidFill>
                <a:latin typeface="Arial" panose="020B0604020202020204" pitchFamily="34" charset="0"/>
              </a:rPr>
              <a:t>B’</a:t>
            </a:r>
            <a:endParaRPr dirty="0">
              <a:solidFill>
                <a:schemeClr val="bg1"/>
              </a:solidFill>
              <a:latin typeface="Arial" panose="020B0604020202020204" pitchFamily="34" charset="0"/>
            </a:endParaRPr>
          </a:p>
        </p:txBody>
      </p:sp>
      <p:sp>
        <p:nvSpPr>
          <p:cNvPr id="69667" name="Line 35"/>
          <p:cNvSpPr/>
          <p:nvPr/>
        </p:nvSpPr>
        <p:spPr>
          <a:xfrm flipH="1">
            <a:off x="3352800" y="4495800"/>
            <a:ext cx="1143000" cy="0"/>
          </a:xfrm>
          <a:prstGeom prst="line">
            <a:avLst/>
          </a:prstGeom>
          <a:ln w="9525" cap="flat" cmpd="sng">
            <a:solidFill>
              <a:schemeClr val="folHlink"/>
            </a:solidFill>
            <a:prstDash val="solid"/>
            <a:headEnd type="none" w="med" len="med"/>
            <a:tailEnd type="triangle" w="med" len="med"/>
          </a:ln>
        </p:spPr>
      </p:sp>
      <p:sp>
        <p:nvSpPr>
          <p:cNvPr id="69668" name="Line 36"/>
          <p:cNvSpPr/>
          <p:nvPr/>
        </p:nvSpPr>
        <p:spPr>
          <a:xfrm flipV="1">
            <a:off x="3429000" y="2819400"/>
            <a:ext cx="4419600" cy="1676400"/>
          </a:xfrm>
          <a:prstGeom prst="line">
            <a:avLst/>
          </a:prstGeom>
          <a:ln w="9525" cap="flat" cmpd="sng">
            <a:solidFill>
              <a:schemeClr val="folHlink"/>
            </a:solidFill>
            <a:prstDash val="dash"/>
            <a:headEnd type="none" w="med" len="med"/>
            <a:tailEnd type="none" w="med" len="med"/>
          </a:ln>
        </p:spPr>
      </p:sp>
      <p:sp>
        <p:nvSpPr>
          <p:cNvPr id="69669" name="Line 37"/>
          <p:cNvSpPr/>
          <p:nvPr/>
        </p:nvSpPr>
        <p:spPr>
          <a:xfrm flipV="1">
            <a:off x="4572000" y="2895600"/>
            <a:ext cx="2819400" cy="1600200"/>
          </a:xfrm>
          <a:prstGeom prst="line">
            <a:avLst/>
          </a:prstGeom>
          <a:ln w="9525" cap="flat" cmpd="sng">
            <a:solidFill>
              <a:schemeClr val="folHlink"/>
            </a:solidFill>
            <a:prstDash val="dash"/>
            <a:headEnd type="none" w="med" len="med"/>
            <a:tailEnd type="none" w="med" len="med"/>
          </a:ln>
        </p:spPr>
      </p:sp>
      <p:sp>
        <p:nvSpPr>
          <p:cNvPr id="69670" name="AutoShape 38"/>
          <p:cNvSpPr/>
          <p:nvPr/>
        </p:nvSpPr>
        <p:spPr>
          <a:xfrm>
            <a:off x="6872288" y="3070225"/>
            <a:ext cx="152400" cy="152400"/>
          </a:xfrm>
          <a:prstGeom prst="flowChartConnector">
            <a:avLst/>
          </a:prstGeom>
          <a:solidFill>
            <a:schemeClr val="folHlink"/>
          </a:solidFill>
          <a:ln w="9525" cap="flat" cmpd="sng">
            <a:solidFill>
              <a:schemeClr val="tx1"/>
            </a:solidFill>
            <a:prstDash val="solid"/>
            <a:headEnd type="none" w="med" len="med"/>
            <a:tailEnd type="none" w="med" len="med"/>
          </a:ln>
        </p:spPr>
        <p:txBody>
          <a:bodyPr wrap="none" anchor="ctr" anchorCtr="0"/>
          <a:p>
            <a:endParaRPr dirty="0">
              <a:latin typeface="Arial" panose="020B0604020202020204" pitchFamily="34" charset="0"/>
            </a:endParaRPr>
          </a:p>
        </p:txBody>
      </p:sp>
      <p:sp>
        <p:nvSpPr>
          <p:cNvPr id="69671" name="Line 39"/>
          <p:cNvSpPr/>
          <p:nvPr/>
        </p:nvSpPr>
        <p:spPr>
          <a:xfrm flipV="1">
            <a:off x="6940550" y="3200400"/>
            <a:ext cx="0" cy="1905000"/>
          </a:xfrm>
          <a:prstGeom prst="line">
            <a:avLst/>
          </a:prstGeom>
          <a:ln w="76200" cap="flat" cmpd="sng">
            <a:solidFill>
              <a:srgbClr val="FFFF00"/>
            </a:solidFill>
            <a:prstDash val="sysDot"/>
            <a:headEnd type="none" w="med" len="med"/>
            <a:tailEnd type="triangle" w="med" len="med"/>
          </a:ln>
        </p:spPr>
      </p:sp>
      <p:sp>
        <p:nvSpPr>
          <p:cNvPr id="69672" name="Rectangle 40"/>
          <p:cNvSpPr/>
          <p:nvPr/>
        </p:nvSpPr>
        <p:spPr>
          <a:xfrm>
            <a:off x="7094538" y="3124200"/>
            <a:ext cx="304800" cy="228600"/>
          </a:xfrm>
          <a:prstGeom prst="rect">
            <a:avLst/>
          </a:prstGeom>
          <a:solidFill>
            <a:schemeClr val="tx1"/>
          </a:solidFill>
          <a:ln w="9525" cap="flat" cmpd="sng">
            <a:solidFill>
              <a:schemeClr val="tx1"/>
            </a:solidFill>
            <a:prstDash val="solid"/>
            <a:miter/>
            <a:headEnd type="none" w="med" len="med"/>
            <a:tailEnd type="none" w="med" len="med"/>
          </a:ln>
        </p:spPr>
        <p:txBody>
          <a:bodyPr wrap="none" anchor="ctr" anchorCtr="0"/>
          <a:p>
            <a:pPr algn="ctr"/>
            <a:r>
              <a:rPr dirty="0">
                <a:solidFill>
                  <a:schemeClr val="bg1"/>
                </a:solidFill>
                <a:latin typeface="Arial" panose="020B0604020202020204" pitchFamily="34" charset="0"/>
              </a:rPr>
              <a:t>A’</a:t>
            </a:r>
            <a:endParaRPr dirty="0">
              <a:solidFill>
                <a:schemeClr val="bg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9640"/>
                                        </p:tgtEl>
                                        <p:attrNameLst>
                                          <p:attrName>style.visibility</p:attrName>
                                        </p:attrNameLst>
                                      </p:cBhvr>
                                      <p:to>
                                        <p:strVal val="visible"/>
                                      </p:to>
                                    </p:set>
                                    <p:animEffect transition="in" filter="box(in)">
                                      <p:cBhvr>
                                        <p:cTn id="7" dur="500"/>
                                        <p:tgtEl>
                                          <p:spTgt spid="6964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9641"/>
                                        </p:tgtEl>
                                        <p:attrNameLst>
                                          <p:attrName>style.visibility</p:attrName>
                                        </p:attrNameLst>
                                      </p:cBhvr>
                                      <p:to>
                                        <p:strVal val="visible"/>
                                      </p:to>
                                    </p:set>
                                    <p:animEffect transition="in" filter="checkerboard(across)">
                                      <p:cBhvr>
                                        <p:cTn id="10" dur="500"/>
                                        <p:tgtEl>
                                          <p:spTgt spid="69641"/>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9639"/>
                                        </p:tgtEl>
                                        <p:attrNameLst>
                                          <p:attrName>style.visibility</p:attrName>
                                        </p:attrNameLst>
                                      </p:cBhvr>
                                      <p:to>
                                        <p:strVal val="visible"/>
                                      </p:to>
                                    </p:set>
                                    <p:animEffect transition="in" filter="checkerboard(across)">
                                      <p:cBhvr>
                                        <p:cTn id="13" dur="500"/>
                                        <p:tgtEl>
                                          <p:spTgt spid="69639"/>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69638"/>
                                        </p:tgtEl>
                                        <p:attrNameLst>
                                          <p:attrName>style.visibility</p:attrName>
                                        </p:attrNameLst>
                                      </p:cBhvr>
                                      <p:to>
                                        <p:strVal val="visible"/>
                                      </p:to>
                                    </p:set>
                                    <p:animEffect transition="in" filter="checkerboard(across)">
                                      <p:cBhvr>
                                        <p:cTn id="16" dur="500"/>
                                        <p:tgtEl>
                                          <p:spTgt spid="69638"/>
                                        </p:tgtEl>
                                      </p:cBhvr>
                                    </p:animEffect>
                                  </p:childTnLst>
                                </p:cTn>
                              </p:par>
                              <p:par>
                                <p:cTn id="17" presetID="4" presetClass="entr" presetSubtype="16" fill="hold" nodeType="withEffect">
                                  <p:stCondLst>
                                    <p:cond delay="0"/>
                                  </p:stCondLst>
                                  <p:childTnLst>
                                    <p:set>
                                      <p:cBhvr>
                                        <p:cTn id="18" dur="1" fill="hold">
                                          <p:stCondLst>
                                            <p:cond delay="0"/>
                                          </p:stCondLst>
                                        </p:cTn>
                                        <p:tgtEl>
                                          <p:spTgt spid="40964"/>
                                        </p:tgtEl>
                                        <p:attrNameLst>
                                          <p:attrName>style.visibility</p:attrName>
                                        </p:attrNameLst>
                                      </p:cBhvr>
                                      <p:to>
                                        <p:strVal val="visible"/>
                                      </p:to>
                                    </p:set>
                                    <p:animEffect transition="in" filter="box(in)">
                                      <p:cBhvr>
                                        <p:cTn id="19" dur="500"/>
                                        <p:tgtEl>
                                          <p:spTgt spid="40964"/>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69637"/>
                                        </p:tgtEl>
                                        <p:attrNameLst>
                                          <p:attrName>style.visibility</p:attrName>
                                        </p:attrNameLst>
                                      </p:cBhvr>
                                      <p:to>
                                        <p:strVal val="visible"/>
                                      </p:to>
                                    </p:set>
                                    <p:animEffect transition="in" filter="box(in)">
                                      <p:cBhvr>
                                        <p:cTn id="22" dur="500"/>
                                        <p:tgtEl>
                                          <p:spTgt spid="69637"/>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69635"/>
                                        </p:tgtEl>
                                        <p:attrNameLst>
                                          <p:attrName>style.visibility</p:attrName>
                                        </p:attrNameLst>
                                      </p:cBhvr>
                                      <p:to>
                                        <p:strVal val="visible"/>
                                      </p:to>
                                    </p:set>
                                    <p:animEffect transition="in" filter="box(in)">
                                      <p:cBhvr>
                                        <p:cTn id="25" dur="500"/>
                                        <p:tgtEl>
                                          <p:spTgt spid="69635"/>
                                        </p:tgtEl>
                                      </p:cBhvr>
                                    </p:animEffect>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nodeType="clickEffect">
                                  <p:stCondLst>
                                    <p:cond delay="0"/>
                                  </p:stCondLst>
                                  <p:childTnLst>
                                    <p:set>
                                      <p:cBhvr>
                                        <p:cTn id="29" dur="1" fill="hold">
                                          <p:stCondLst>
                                            <p:cond delay="0"/>
                                          </p:stCondLst>
                                        </p:cTn>
                                        <p:tgtEl>
                                          <p:spTgt spid="69646"/>
                                        </p:tgtEl>
                                        <p:attrNameLst>
                                          <p:attrName>style.visibility</p:attrName>
                                        </p:attrNameLst>
                                      </p:cBhvr>
                                      <p:to>
                                        <p:strVal val="visible"/>
                                      </p:to>
                                    </p:set>
                                    <p:anim calcmode="lin" valueType="num">
                                      <p:cBhvr>
                                        <p:cTn id="30" dur="500" fill="hold"/>
                                        <p:tgtEl>
                                          <p:spTgt spid="69646"/>
                                        </p:tgtEl>
                                        <p:attrNameLst>
                                          <p:attrName>ppt_w</p:attrName>
                                        </p:attrNameLst>
                                      </p:cBhvr>
                                      <p:tavLst>
                                        <p:tav tm="0">
                                          <p:val>
                                            <p:fltVal val="0,000000"/>
                                          </p:val>
                                        </p:tav>
                                        <p:tav tm="100000">
                                          <p:val>
                                            <p:strVal val="#ppt_w"/>
                                          </p:val>
                                        </p:tav>
                                      </p:tavLst>
                                    </p:anim>
                                    <p:anim calcmode="lin" valueType="num">
                                      <p:cBhvr>
                                        <p:cTn id="31" dur="500" fill="hold"/>
                                        <p:tgtEl>
                                          <p:spTgt spid="69646"/>
                                        </p:tgtEl>
                                        <p:attrNameLst>
                                          <p:attrName>ppt_h</p:attrName>
                                        </p:attrNameLst>
                                      </p:cBhvr>
                                      <p:tavLst>
                                        <p:tav tm="0">
                                          <p:val>
                                            <p:fltVal val="0,000000"/>
                                          </p:val>
                                        </p:tav>
                                        <p:tav tm="100000">
                                          <p:val>
                                            <p:strVal val="#ppt_h"/>
                                          </p:val>
                                        </p:tav>
                                      </p:tavLst>
                                    </p:anim>
                                    <p:anim calcmode="lin" valueType="num">
                                      <p:cBhvr>
                                        <p:cTn id="32" dur="500" fill="hold"/>
                                        <p:tgtEl>
                                          <p:spTgt spid="69646"/>
                                        </p:tgtEl>
                                        <p:attrNameLst>
                                          <p:attrName>style.rotation</p:attrName>
                                        </p:attrNameLst>
                                      </p:cBhvr>
                                      <p:tavLst>
                                        <p:tav tm="0">
                                          <p:val>
                                            <p:fltVal val="360,000000"/>
                                          </p:val>
                                        </p:tav>
                                        <p:tav tm="100000">
                                          <p:val>
                                            <p:fltVal val="0,000000"/>
                                          </p:val>
                                        </p:tav>
                                      </p:tavLst>
                                    </p:anim>
                                    <p:animEffect transition="in" filter="fade">
                                      <p:cBhvr>
                                        <p:cTn id="33" dur="500"/>
                                        <p:tgtEl>
                                          <p:spTgt spid="69646"/>
                                        </p:tgtEl>
                                      </p:cBhvr>
                                    </p:animEffect>
                                  </p:childTnLst>
                                </p:cTn>
                              </p:par>
                              <p:par>
                                <p:cTn id="34" presetID="49" presetClass="entr" presetSubtype="0" decel="100000" fill="hold" grpId="0" nodeType="withEffect">
                                  <p:stCondLst>
                                    <p:cond delay="0"/>
                                  </p:stCondLst>
                                  <p:childTnLst>
                                    <p:set>
                                      <p:cBhvr>
                                        <p:cTn id="35" dur="1" fill="hold">
                                          <p:stCondLst>
                                            <p:cond delay="0"/>
                                          </p:stCondLst>
                                        </p:cTn>
                                        <p:tgtEl>
                                          <p:spTgt spid="69642"/>
                                        </p:tgtEl>
                                        <p:attrNameLst>
                                          <p:attrName>style.visibility</p:attrName>
                                        </p:attrNameLst>
                                      </p:cBhvr>
                                      <p:to>
                                        <p:strVal val="visible"/>
                                      </p:to>
                                    </p:set>
                                    <p:anim calcmode="lin" valueType="num">
                                      <p:cBhvr>
                                        <p:cTn id="36" dur="500" fill="hold"/>
                                        <p:tgtEl>
                                          <p:spTgt spid="69642"/>
                                        </p:tgtEl>
                                        <p:attrNameLst>
                                          <p:attrName>ppt_w</p:attrName>
                                        </p:attrNameLst>
                                      </p:cBhvr>
                                      <p:tavLst>
                                        <p:tav tm="0">
                                          <p:val>
                                            <p:fltVal val="0,000000"/>
                                          </p:val>
                                        </p:tav>
                                        <p:tav tm="100000">
                                          <p:val>
                                            <p:strVal val="#ppt_w"/>
                                          </p:val>
                                        </p:tav>
                                      </p:tavLst>
                                    </p:anim>
                                    <p:anim calcmode="lin" valueType="num">
                                      <p:cBhvr>
                                        <p:cTn id="37" dur="500" fill="hold"/>
                                        <p:tgtEl>
                                          <p:spTgt spid="69642"/>
                                        </p:tgtEl>
                                        <p:attrNameLst>
                                          <p:attrName>ppt_h</p:attrName>
                                        </p:attrNameLst>
                                      </p:cBhvr>
                                      <p:tavLst>
                                        <p:tav tm="0">
                                          <p:val>
                                            <p:fltVal val="0,000000"/>
                                          </p:val>
                                        </p:tav>
                                        <p:tav tm="100000">
                                          <p:val>
                                            <p:strVal val="#ppt_h"/>
                                          </p:val>
                                        </p:tav>
                                      </p:tavLst>
                                    </p:anim>
                                    <p:anim calcmode="lin" valueType="num">
                                      <p:cBhvr>
                                        <p:cTn id="38" dur="500" fill="hold"/>
                                        <p:tgtEl>
                                          <p:spTgt spid="69642"/>
                                        </p:tgtEl>
                                        <p:attrNameLst>
                                          <p:attrName>style.rotation</p:attrName>
                                        </p:attrNameLst>
                                      </p:cBhvr>
                                      <p:tavLst>
                                        <p:tav tm="0">
                                          <p:val>
                                            <p:fltVal val="360,000000"/>
                                          </p:val>
                                        </p:tav>
                                        <p:tav tm="100000">
                                          <p:val>
                                            <p:fltVal val="0,000000"/>
                                          </p:val>
                                        </p:tav>
                                      </p:tavLst>
                                    </p:anim>
                                    <p:animEffect transition="in" filter="fade">
                                      <p:cBhvr>
                                        <p:cTn id="39" dur="500"/>
                                        <p:tgtEl>
                                          <p:spTgt spid="69642"/>
                                        </p:tgtEl>
                                      </p:cBhvr>
                                    </p:animEffect>
                                  </p:childTnLst>
                                </p:cTn>
                              </p:par>
                              <p:par>
                                <p:cTn id="40" presetID="49" presetClass="entr" presetSubtype="0" decel="100000" fill="hold" grpId="0" nodeType="withEffect">
                                  <p:stCondLst>
                                    <p:cond delay="0"/>
                                  </p:stCondLst>
                                  <p:childTnLst>
                                    <p:set>
                                      <p:cBhvr>
                                        <p:cTn id="41" dur="1" fill="hold">
                                          <p:stCondLst>
                                            <p:cond delay="0"/>
                                          </p:stCondLst>
                                        </p:cTn>
                                        <p:tgtEl>
                                          <p:spTgt spid="69647"/>
                                        </p:tgtEl>
                                        <p:attrNameLst>
                                          <p:attrName>style.visibility</p:attrName>
                                        </p:attrNameLst>
                                      </p:cBhvr>
                                      <p:to>
                                        <p:strVal val="visible"/>
                                      </p:to>
                                    </p:set>
                                    <p:anim calcmode="lin" valueType="num">
                                      <p:cBhvr>
                                        <p:cTn id="42" dur="500" fill="hold"/>
                                        <p:tgtEl>
                                          <p:spTgt spid="69647"/>
                                        </p:tgtEl>
                                        <p:attrNameLst>
                                          <p:attrName>ppt_w</p:attrName>
                                        </p:attrNameLst>
                                      </p:cBhvr>
                                      <p:tavLst>
                                        <p:tav tm="0">
                                          <p:val>
                                            <p:fltVal val="0,000000"/>
                                          </p:val>
                                        </p:tav>
                                        <p:tav tm="100000">
                                          <p:val>
                                            <p:strVal val="#ppt_w"/>
                                          </p:val>
                                        </p:tav>
                                      </p:tavLst>
                                    </p:anim>
                                    <p:anim calcmode="lin" valueType="num">
                                      <p:cBhvr>
                                        <p:cTn id="43" dur="500" fill="hold"/>
                                        <p:tgtEl>
                                          <p:spTgt spid="69647"/>
                                        </p:tgtEl>
                                        <p:attrNameLst>
                                          <p:attrName>ppt_h</p:attrName>
                                        </p:attrNameLst>
                                      </p:cBhvr>
                                      <p:tavLst>
                                        <p:tav tm="0">
                                          <p:val>
                                            <p:fltVal val="0,000000"/>
                                          </p:val>
                                        </p:tav>
                                        <p:tav tm="100000">
                                          <p:val>
                                            <p:strVal val="#ppt_h"/>
                                          </p:val>
                                        </p:tav>
                                      </p:tavLst>
                                    </p:anim>
                                    <p:anim calcmode="lin" valueType="num">
                                      <p:cBhvr>
                                        <p:cTn id="44" dur="500" fill="hold"/>
                                        <p:tgtEl>
                                          <p:spTgt spid="69647"/>
                                        </p:tgtEl>
                                        <p:attrNameLst>
                                          <p:attrName>style.rotation</p:attrName>
                                        </p:attrNameLst>
                                      </p:cBhvr>
                                      <p:tavLst>
                                        <p:tav tm="0">
                                          <p:val>
                                            <p:fltVal val="360,000000"/>
                                          </p:val>
                                        </p:tav>
                                        <p:tav tm="100000">
                                          <p:val>
                                            <p:fltVal val="0,000000"/>
                                          </p:val>
                                        </p:tav>
                                      </p:tavLst>
                                    </p:anim>
                                    <p:animEffect transition="in" filter="fade">
                                      <p:cBhvr>
                                        <p:cTn id="45" dur="500"/>
                                        <p:tgtEl>
                                          <p:spTgt spid="69647"/>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12" fill="hold" nodeType="clickEffect">
                                  <p:stCondLst>
                                    <p:cond delay="0"/>
                                  </p:stCondLst>
                                  <p:childTnLst>
                                    <p:set>
                                      <p:cBhvr>
                                        <p:cTn id="49" dur="1" fill="hold">
                                          <p:stCondLst>
                                            <p:cond delay="0"/>
                                          </p:stCondLst>
                                        </p:cTn>
                                        <p:tgtEl>
                                          <p:spTgt spid="69648"/>
                                        </p:tgtEl>
                                        <p:attrNameLst>
                                          <p:attrName>style.visibility</p:attrName>
                                        </p:attrNameLst>
                                      </p:cBhvr>
                                      <p:to>
                                        <p:strVal val="visible"/>
                                      </p:to>
                                    </p:set>
                                    <p:animEffect transition="in" filter="strips(downLeft)">
                                      <p:cBhvr>
                                        <p:cTn id="50" dur="500"/>
                                        <p:tgtEl>
                                          <p:spTgt spid="69648"/>
                                        </p:tgtEl>
                                      </p:cBhvr>
                                    </p:animEffect>
                                  </p:childTnLst>
                                </p:cTn>
                              </p:par>
                            </p:childTnLst>
                          </p:cTn>
                        </p:par>
                        <p:par>
                          <p:cTn id="51" fill="hold">
                            <p:stCondLst>
                              <p:cond delay="500"/>
                            </p:stCondLst>
                            <p:childTnLst>
                              <p:par>
                                <p:cTn id="52" presetID="18" presetClass="entr" presetSubtype="12" fill="hold" nodeType="afterEffect">
                                  <p:stCondLst>
                                    <p:cond delay="0"/>
                                  </p:stCondLst>
                                  <p:childTnLst>
                                    <p:set>
                                      <p:cBhvr>
                                        <p:cTn id="53" dur="1" fill="hold">
                                          <p:stCondLst>
                                            <p:cond delay="0"/>
                                          </p:stCondLst>
                                        </p:cTn>
                                        <p:tgtEl>
                                          <p:spTgt spid="69643"/>
                                        </p:tgtEl>
                                        <p:attrNameLst>
                                          <p:attrName>style.visibility</p:attrName>
                                        </p:attrNameLst>
                                      </p:cBhvr>
                                      <p:to>
                                        <p:strVal val="visible"/>
                                      </p:to>
                                    </p:set>
                                    <p:animEffect transition="in" filter="strips(downLeft)">
                                      <p:cBhvr>
                                        <p:cTn id="54" dur="500"/>
                                        <p:tgtEl>
                                          <p:spTgt spid="69643"/>
                                        </p:tgtEl>
                                      </p:cBhvr>
                                    </p:animEffect>
                                  </p:childTnLst>
                                </p:cTn>
                              </p:par>
                            </p:childTnLst>
                          </p:cTn>
                        </p:par>
                      </p:childTnLst>
                    </p:cTn>
                  </p:par>
                  <p:par>
                    <p:cTn id="55" fill="hold">
                      <p:stCondLst>
                        <p:cond delay="indefinite"/>
                      </p:stCondLst>
                      <p:childTnLst>
                        <p:par>
                          <p:cTn id="56" fill="hold">
                            <p:stCondLst>
                              <p:cond delay="0"/>
                            </p:stCondLst>
                            <p:childTnLst>
                              <p:par>
                                <p:cTn id="57" presetID="18" presetClass="entr" presetSubtype="12" fill="hold" nodeType="clickEffect">
                                  <p:stCondLst>
                                    <p:cond delay="0"/>
                                  </p:stCondLst>
                                  <p:childTnLst>
                                    <p:set>
                                      <p:cBhvr>
                                        <p:cTn id="58" dur="1" fill="hold">
                                          <p:stCondLst>
                                            <p:cond delay="0"/>
                                          </p:stCondLst>
                                        </p:cTn>
                                        <p:tgtEl>
                                          <p:spTgt spid="69644"/>
                                        </p:tgtEl>
                                        <p:attrNameLst>
                                          <p:attrName>style.visibility</p:attrName>
                                        </p:attrNameLst>
                                      </p:cBhvr>
                                      <p:to>
                                        <p:strVal val="visible"/>
                                      </p:to>
                                    </p:set>
                                    <p:animEffect transition="in" filter="strips(downLeft)">
                                      <p:cBhvr>
                                        <p:cTn id="59" dur="500"/>
                                        <p:tgtEl>
                                          <p:spTgt spid="69644"/>
                                        </p:tgtEl>
                                      </p:cBhvr>
                                    </p:animEffect>
                                  </p:childTnLst>
                                </p:cTn>
                              </p:par>
                            </p:childTnLst>
                          </p:cTn>
                        </p:par>
                        <p:par>
                          <p:cTn id="60" fill="hold">
                            <p:stCondLst>
                              <p:cond delay="500"/>
                            </p:stCondLst>
                            <p:childTnLst>
                              <p:par>
                                <p:cTn id="61" presetID="18" presetClass="entr" presetSubtype="12" fill="hold" nodeType="afterEffect">
                                  <p:stCondLst>
                                    <p:cond delay="0"/>
                                  </p:stCondLst>
                                  <p:childTnLst>
                                    <p:set>
                                      <p:cBhvr>
                                        <p:cTn id="62" dur="1" fill="hold">
                                          <p:stCondLst>
                                            <p:cond delay="0"/>
                                          </p:stCondLst>
                                        </p:cTn>
                                        <p:tgtEl>
                                          <p:spTgt spid="69645"/>
                                        </p:tgtEl>
                                        <p:attrNameLst>
                                          <p:attrName>style.visibility</p:attrName>
                                        </p:attrNameLst>
                                      </p:cBhvr>
                                      <p:to>
                                        <p:strVal val="visible"/>
                                      </p:to>
                                    </p:set>
                                    <p:animEffect transition="in" filter="strips(downLeft)">
                                      <p:cBhvr>
                                        <p:cTn id="63" dur="500"/>
                                        <p:tgtEl>
                                          <p:spTgt spid="69645"/>
                                        </p:tgtEl>
                                      </p:cBhvr>
                                    </p:animEffect>
                                  </p:childTnLst>
                                </p:cTn>
                              </p:par>
                            </p:childTnLst>
                          </p:cTn>
                        </p:par>
                      </p:childTnLst>
                    </p:cTn>
                  </p:par>
                  <p:par>
                    <p:cTn id="64" fill="hold">
                      <p:stCondLst>
                        <p:cond delay="indefinite"/>
                      </p:stCondLst>
                      <p:childTnLst>
                        <p:par>
                          <p:cTn id="65" fill="hold">
                            <p:stCondLst>
                              <p:cond delay="0"/>
                            </p:stCondLst>
                            <p:childTnLst>
                              <p:par>
                                <p:cTn id="66" presetID="49" presetClass="entr" presetSubtype="0" decel="100000" fill="hold" grpId="0" nodeType="clickEffect">
                                  <p:stCondLst>
                                    <p:cond delay="0"/>
                                  </p:stCondLst>
                                  <p:childTnLst>
                                    <p:set>
                                      <p:cBhvr>
                                        <p:cTn id="67" dur="1" fill="hold">
                                          <p:stCondLst>
                                            <p:cond delay="0"/>
                                          </p:stCondLst>
                                        </p:cTn>
                                        <p:tgtEl>
                                          <p:spTgt spid="69650"/>
                                        </p:tgtEl>
                                        <p:attrNameLst>
                                          <p:attrName>style.visibility</p:attrName>
                                        </p:attrNameLst>
                                      </p:cBhvr>
                                      <p:to>
                                        <p:strVal val="visible"/>
                                      </p:to>
                                    </p:set>
                                    <p:anim calcmode="lin" valueType="num">
                                      <p:cBhvr>
                                        <p:cTn id="68" dur="500" fill="hold"/>
                                        <p:tgtEl>
                                          <p:spTgt spid="69650"/>
                                        </p:tgtEl>
                                        <p:attrNameLst>
                                          <p:attrName>ppt_w</p:attrName>
                                        </p:attrNameLst>
                                      </p:cBhvr>
                                      <p:tavLst>
                                        <p:tav tm="0">
                                          <p:val>
                                            <p:fltVal val="0,000000"/>
                                          </p:val>
                                        </p:tav>
                                        <p:tav tm="100000">
                                          <p:val>
                                            <p:strVal val="#ppt_w"/>
                                          </p:val>
                                        </p:tav>
                                      </p:tavLst>
                                    </p:anim>
                                    <p:anim calcmode="lin" valueType="num">
                                      <p:cBhvr>
                                        <p:cTn id="69" dur="500" fill="hold"/>
                                        <p:tgtEl>
                                          <p:spTgt spid="69650"/>
                                        </p:tgtEl>
                                        <p:attrNameLst>
                                          <p:attrName>ppt_h</p:attrName>
                                        </p:attrNameLst>
                                      </p:cBhvr>
                                      <p:tavLst>
                                        <p:tav tm="0">
                                          <p:val>
                                            <p:fltVal val="0,000000"/>
                                          </p:val>
                                        </p:tav>
                                        <p:tav tm="100000">
                                          <p:val>
                                            <p:strVal val="#ppt_h"/>
                                          </p:val>
                                        </p:tav>
                                      </p:tavLst>
                                    </p:anim>
                                    <p:anim calcmode="lin" valueType="num">
                                      <p:cBhvr>
                                        <p:cTn id="70" dur="500" fill="hold"/>
                                        <p:tgtEl>
                                          <p:spTgt spid="69650"/>
                                        </p:tgtEl>
                                        <p:attrNameLst>
                                          <p:attrName>style.rotation</p:attrName>
                                        </p:attrNameLst>
                                      </p:cBhvr>
                                      <p:tavLst>
                                        <p:tav tm="0">
                                          <p:val>
                                            <p:fltVal val="360,000000"/>
                                          </p:val>
                                        </p:tav>
                                        <p:tav tm="100000">
                                          <p:val>
                                            <p:fltVal val="0,000000"/>
                                          </p:val>
                                        </p:tav>
                                      </p:tavLst>
                                    </p:anim>
                                    <p:animEffect transition="in" filter="fade">
                                      <p:cBhvr>
                                        <p:cTn id="71" dur="500"/>
                                        <p:tgtEl>
                                          <p:spTgt spid="69650"/>
                                        </p:tgtEl>
                                      </p:cBhvr>
                                    </p:animEffect>
                                  </p:childTnLst>
                                </p:cTn>
                              </p:par>
                              <p:par>
                                <p:cTn id="72" presetID="49" presetClass="entr" presetSubtype="0" decel="100000" fill="hold" nodeType="withEffect">
                                  <p:stCondLst>
                                    <p:cond delay="0"/>
                                  </p:stCondLst>
                                  <p:childTnLst>
                                    <p:set>
                                      <p:cBhvr>
                                        <p:cTn id="73" dur="1" fill="hold">
                                          <p:stCondLst>
                                            <p:cond delay="0"/>
                                          </p:stCondLst>
                                        </p:cTn>
                                        <p:tgtEl>
                                          <p:spTgt spid="69649"/>
                                        </p:tgtEl>
                                        <p:attrNameLst>
                                          <p:attrName>style.visibility</p:attrName>
                                        </p:attrNameLst>
                                      </p:cBhvr>
                                      <p:to>
                                        <p:strVal val="visible"/>
                                      </p:to>
                                    </p:set>
                                    <p:anim calcmode="lin" valueType="num">
                                      <p:cBhvr>
                                        <p:cTn id="74" dur="500" fill="hold"/>
                                        <p:tgtEl>
                                          <p:spTgt spid="69649"/>
                                        </p:tgtEl>
                                        <p:attrNameLst>
                                          <p:attrName>ppt_w</p:attrName>
                                        </p:attrNameLst>
                                      </p:cBhvr>
                                      <p:tavLst>
                                        <p:tav tm="0">
                                          <p:val>
                                            <p:fltVal val="0,000000"/>
                                          </p:val>
                                        </p:tav>
                                        <p:tav tm="100000">
                                          <p:val>
                                            <p:strVal val="#ppt_w"/>
                                          </p:val>
                                        </p:tav>
                                      </p:tavLst>
                                    </p:anim>
                                    <p:anim calcmode="lin" valueType="num">
                                      <p:cBhvr>
                                        <p:cTn id="75" dur="500" fill="hold"/>
                                        <p:tgtEl>
                                          <p:spTgt spid="69649"/>
                                        </p:tgtEl>
                                        <p:attrNameLst>
                                          <p:attrName>ppt_h</p:attrName>
                                        </p:attrNameLst>
                                      </p:cBhvr>
                                      <p:tavLst>
                                        <p:tav tm="0">
                                          <p:val>
                                            <p:fltVal val="0,000000"/>
                                          </p:val>
                                        </p:tav>
                                        <p:tav tm="100000">
                                          <p:val>
                                            <p:strVal val="#ppt_h"/>
                                          </p:val>
                                        </p:tav>
                                      </p:tavLst>
                                    </p:anim>
                                    <p:anim calcmode="lin" valueType="num">
                                      <p:cBhvr>
                                        <p:cTn id="76" dur="500" fill="hold"/>
                                        <p:tgtEl>
                                          <p:spTgt spid="69649"/>
                                        </p:tgtEl>
                                        <p:attrNameLst>
                                          <p:attrName>style.rotation</p:attrName>
                                        </p:attrNameLst>
                                      </p:cBhvr>
                                      <p:tavLst>
                                        <p:tav tm="0">
                                          <p:val>
                                            <p:fltVal val="360,000000"/>
                                          </p:val>
                                        </p:tav>
                                        <p:tav tm="100000">
                                          <p:val>
                                            <p:fltVal val="0,000000"/>
                                          </p:val>
                                        </p:tav>
                                      </p:tavLst>
                                    </p:anim>
                                    <p:animEffect transition="in" filter="fade">
                                      <p:cBhvr>
                                        <p:cTn id="77" dur="500"/>
                                        <p:tgtEl>
                                          <p:spTgt spid="69649"/>
                                        </p:tgtEl>
                                      </p:cBhvr>
                                    </p:animEffect>
                                  </p:childTnLst>
                                </p:cTn>
                              </p:par>
                              <p:par>
                                <p:cTn id="78" presetID="49" presetClass="entr" presetSubtype="0" decel="100000" fill="hold" grpId="0" nodeType="withEffect">
                                  <p:stCondLst>
                                    <p:cond delay="0"/>
                                  </p:stCondLst>
                                  <p:childTnLst>
                                    <p:set>
                                      <p:cBhvr>
                                        <p:cTn id="79" dur="1" fill="hold">
                                          <p:stCondLst>
                                            <p:cond delay="0"/>
                                          </p:stCondLst>
                                        </p:cTn>
                                        <p:tgtEl>
                                          <p:spTgt spid="69651"/>
                                        </p:tgtEl>
                                        <p:attrNameLst>
                                          <p:attrName>style.visibility</p:attrName>
                                        </p:attrNameLst>
                                      </p:cBhvr>
                                      <p:to>
                                        <p:strVal val="visible"/>
                                      </p:to>
                                    </p:set>
                                    <p:anim calcmode="lin" valueType="num">
                                      <p:cBhvr>
                                        <p:cTn id="80" dur="500" fill="hold"/>
                                        <p:tgtEl>
                                          <p:spTgt spid="69651"/>
                                        </p:tgtEl>
                                        <p:attrNameLst>
                                          <p:attrName>ppt_w</p:attrName>
                                        </p:attrNameLst>
                                      </p:cBhvr>
                                      <p:tavLst>
                                        <p:tav tm="0">
                                          <p:val>
                                            <p:fltVal val="0,000000"/>
                                          </p:val>
                                        </p:tav>
                                        <p:tav tm="100000">
                                          <p:val>
                                            <p:strVal val="#ppt_w"/>
                                          </p:val>
                                        </p:tav>
                                      </p:tavLst>
                                    </p:anim>
                                    <p:anim calcmode="lin" valueType="num">
                                      <p:cBhvr>
                                        <p:cTn id="81" dur="500" fill="hold"/>
                                        <p:tgtEl>
                                          <p:spTgt spid="69651"/>
                                        </p:tgtEl>
                                        <p:attrNameLst>
                                          <p:attrName>ppt_h</p:attrName>
                                        </p:attrNameLst>
                                      </p:cBhvr>
                                      <p:tavLst>
                                        <p:tav tm="0">
                                          <p:val>
                                            <p:fltVal val="0,000000"/>
                                          </p:val>
                                        </p:tav>
                                        <p:tav tm="100000">
                                          <p:val>
                                            <p:strVal val="#ppt_h"/>
                                          </p:val>
                                        </p:tav>
                                      </p:tavLst>
                                    </p:anim>
                                    <p:anim calcmode="lin" valueType="num">
                                      <p:cBhvr>
                                        <p:cTn id="82" dur="500" fill="hold"/>
                                        <p:tgtEl>
                                          <p:spTgt spid="69651"/>
                                        </p:tgtEl>
                                        <p:attrNameLst>
                                          <p:attrName>style.rotation</p:attrName>
                                        </p:attrNameLst>
                                      </p:cBhvr>
                                      <p:tavLst>
                                        <p:tav tm="0">
                                          <p:val>
                                            <p:fltVal val="360,000000"/>
                                          </p:val>
                                        </p:tav>
                                        <p:tav tm="100000">
                                          <p:val>
                                            <p:fltVal val="0,000000"/>
                                          </p:val>
                                        </p:tav>
                                      </p:tavLst>
                                    </p:anim>
                                    <p:animEffect transition="in" filter="fade">
                                      <p:cBhvr>
                                        <p:cTn id="83" dur="500"/>
                                        <p:tgtEl>
                                          <p:spTgt spid="69651"/>
                                        </p:tgtEl>
                                      </p:cBhvr>
                                    </p:animEffect>
                                  </p:childTnLst>
                                </p:cTn>
                              </p:par>
                            </p:childTnLst>
                          </p:cTn>
                        </p:par>
                      </p:childTnLst>
                    </p:cTn>
                  </p:par>
                  <p:par>
                    <p:cTn id="84" fill="hold">
                      <p:stCondLst>
                        <p:cond delay="indefinite"/>
                      </p:stCondLst>
                      <p:childTnLst>
                        <p:par>
                          <p:cTn id="85" fill="hold">
                            <p:stCondLst>
                              <p:cond delay="0"/>
                            </p:stCondLst>
                            <p:childTnLst>
                              <p:par>
                                <p:cTn id="86" presetID="24" presetClass="entr" presetSubtype="0" fill="hold" grpId="0" nodeType="clickEffect">
                                  <p:stCondLst>
                                    <p:cond delay="0"/>
                                  </p:stCondLst>
                                  <p:childTnLst>
                                    <p:set>
                                      <p:cBhvr>
                                        <p:cTn id="87" dur="1" fill="hold">
                                          <p:stCondLst>
                                            <p:cond delay="0"/>
                                          </p:stCondLst>
                                        </p:cTn>
                                        <p:tgtEl>
                                          <p:spTgt spid="69658"/>
                                        </p:tgtEl>
                                        <p:attrNameLst>
                                          <p:attrName>style.visibility</p:attrName>
                                        </p:attrNameLst>
                                      </p:cBhvr>
                                      <p:to>
                                        <p:strVal val="visible"/>
                                      </p:to>
                                    </p:set>
                                    <p:anim to="" calcmode="lin" valueType="num">
                                      <p:cBhvr>
                                        <p:cTn id="88" dur="1" fill="hold"/>
                                        <p:tgtEl>
                                          <p:spTgt spid="69658"/>
                                        </p:tgtEl>
                                        <p:attrNameLst>
                                          <p:attrName>style.visibility</p:attrName>
                                        </p:attrNameLst>
                                      </p:cBhvr>
                                    </p:anim>
                                  </p:childTnLst>
                                </p:cTn>
                              </p:par>
                              <p:par>
                                <p:cTn id="89" presetID="24" presetClass="entr" presetSubtype="0" fill="hold" grpId="0" nodeType="withEffect">
                                  <p:stCondLst>
                                    <p:cond delay="0"/>
                                  </p:stCondLst>
                                  <p:childTnLst>
                                    <p:set>
                                      <p:cBhvr>
                                        <p:cTn id="90" dur="1" fill="hold">
                                          <p:stCondLst>
                                            <p:cond delay="0"/>
                                          </p:stCondLst>
                                        </p:cTn>
                                        <p:tgtEl>
                                          <p:spTgt spid="69659"/>
                                        </p:tgtEl>
                                        <p:attrNameLst>
                                          <p:attrName>style.visibility</p:attrName>
                                        </p:attrNameLst>
                                      </p:cBhvr>
                                      <p:to>
                                        <p:strVal val="visible"/>
                                      </p:to>
                                    </p:set>
                                    <p:anim to="" calcmode="lin" valueType="num">
                                      <p:cBhvr>
                                        <p:cTn id="91" dur="1" fill="hold"/>
                                        <p:tgtEl>
                                          <p:spTgt spid="69659"/>
                                        </p:tgtEl>
                                        <p:attrNameLst>
                                          <p:attrName>style.visibility</p:attrName>
                                        </p:attrNameLst>
                                      </p:cBhvr>
                                    </p:anim>
                                  </p:childTnLst>
                                </p:cTn>
                              </p:par>
                              <p:par>
                                <p:cTn id="92" presetID="58" presetClass="entr" presetSubtype="0" accel="100000" fill="hold" grpId="0" nodeType="withEffect">
                                  <p:stCondLst>
                                    <p:cond delay="0"/>
                                  </p:stCondLst>
                                  <p:childTnLst>
                                    <p:set>
                                      <p:cBhvr>
                                        <p:cTn id="93" dur="1" fill="hold">
                                          <p:stCondLst>
                                            <p:cond delay="0"/>
                                          </p:stCondLst>
                                        </p:cTn>
                                        <p:tgtEl>
                                          <p:spTgt spid="69656"/>
                                        </p:tgtEl>
                                        <p:attrNameLst>
                                          <p:attrName>style.visibility</p:attrName>
                                        </p:attrNameLst>
                                      </p:cBhvr>
                                      <p:to>
                                        <p:strVal val="visible"/>
                                      </p:to>
                                    </p:set>
                                    <p:anim calcmode="lin" valueType="num">
                                      <p:cBhvr>
                                        <p:cTn id="94" dur="500" fill="hold"/>
                                        <p:tgtEl>
                                          <p:spTgt spid="69656"/>
                                        </p:tgtEl>
                                        <p:attrNameLst>
                                          <p:attrName>ppt_w</p:attrName>
                                        </p:attrNameLst>
                                      </p:cBhvr>
                                      <p:tavLst>
                                        <p:tav tm="0">
                                          <p:val>
                                            <p:strVal val="#ppt_w*2.5"/>
                                          </p:val>
                                        </p:tav>
                                        <p:tav tm="100000">
                                          <p:val>
                                            <p:strVal val="#ppt_w"/>
                                          </p:val>
                                        </p:tav>
                                      </p:tavLst>
                                    </p:anim>
                                    <p:anim calcmode="lin" valueType="num">
                                      <p:cBhvr>
                                        <p:cTn id="95" dur="500" fill="hold"/>
                                        <p:tgtEl>
                                          <p:spTgt spid="69656"/>
                                        </p:tgtEl>
                                        <p:attrNameLst>
                                          <p:attrName>ppt_h</p:attrName>
                                        </p:attrNameLst>
                                      </p:cBhvr>
                                      <p:tavLst>
                                        <p:tav tm="0">
                                          <p:val>
                                            <p:strVal val="#ppt_h*0.01"/>
                                          </p:val>
                                        </p:tav>
                                        <p:tav tm="100000">
                                          <p:val>
                                            <p:strVal val="#ppt_h"/>
                                          </p:val>
                                        </p:tav>
                                      </p:tavLst>
                                    </p:anim>
                                    <p:anim calcmode="lin" valueType="num">
                                      <p:cBhvr>
                                        <p:cTn id="96" dur="500" fill="hold"/>
                                        <p:tgtEl>
                                          <p:spTgt spid="69656"/>
                                        </p:tgtEl>
                                        <p:attrNameLst>
                                          <p:attrName>ppt_x</p:attrName>
                                        </p:attrNameLst>
                                      </p:cBhvr>
                                      <p:tavLst>
                                        <p:tav tm="0">
                                          <p:val>
                                            <p:strVal val="#ppt_x"/>
                                          </p:val>
                                        </p:tav>
                                        <p:tav tm="100000">
                                          <p:val>
                                            <p:strVal val="#ppt_x"/>
                                          </p:val>
                                        </p:tav>
                                      </p:tavLst>
                                    </p:anim>
                                    <p:anim calcmode="lin" valueType="num">
                                      <p:cBhvr>
                                        <p:cTn id="97" dur="500" fill="hold"/>
                                        <p:tgtEl>
                                          <p:spTgt spid="69656"/>
                                        </p:tgtEl>
                                        <p:attrNameLst>
                                          <p:attrName>ppt_y</p:attrName>
                                        </p:attrNameLst>
                                      </p:cBhvr>
                                      <p:tavLst>
                                        <p:tav tm="0">
                                          <p:val>
                                            <p:strVal val="#ppt_h+1"/>
                                          </p:val>
                                        </p:tav>
                                        <p:tav tm="100000">
                                          <p:val>
                                            <p:strVal val="#ppt_y"/>
                                          </p:val>
                                        </p:tav>
                                      </p:tavLst>
                                    </p:anim>
                                    <p:animEffect transition="in" filter="fade">
                                      <p:cBhvr>
                                        <p:cTn id="98" dur="500"/>
                                        <p:tgtEl>
                                          <p:spTgt spid="69656"/>
                                        </p:tgtEl>
                                      </p:cBhvr>
                                    </p:animEffect>
                                  </p:childTnLst>
                                </p:cTn>
                              </p:par>
                              <p:par>
                                <p:cTn id="99" presetID="24" presetClass="entr" presetSubtype="0" fill="hold" grpId="0" nodeType="withEffect">
                                  <p:stCondLst>
                                    <p:cond delay="0"/>
                                  </p:stCondLst>
                                  <p:childTnLst>
                                    <p:set>
                                      <p:cBhvr>
                                        <p:cTn id="100" dur="1" fill="hold">
                                          <p:stCondLst>
                                            <p:cond delay="0"/>
                                          </p:stCondLst>
                                        </p:cTn>
                                        <p:tgtEl>
                                          <p:spTgt spid="69657"/>
                                        </p:tgtEl>
                                        <p:attrNameLst>
                                          <p:attrName>style.visibility</p:attrName>
                                        </p:attrNameLst>
                                      </p:cBhvr>
                                      <p:to>
                                        <p:strVal val="visible"/>
                                      </p:to>
                                    </p:set>
                                    <p:anim to="" calcmode="lin" valueType="num">
                                      <p:cBhvr>
                                        <p:cTn id="101" dur="1" fill="hold"/>
                                        <p:tgtEl>
                                          <p:spTgt spid="69657"/>
                                        </p:tgtEl>
                                        <p:attrNameLst>
                                          <p:attrName>style.visibility</p:attrName>
                                        </p:attrNameLst>
                                      </p:cBhvr>
                                    </p:anim>
                                  </p:childTnLst>
                                </p:cTn>
                              </p:par>
                              <p:par>
                                <p:cTn id="102" presetID="24" presetClass="entr" presetSubtype="0" fill="hold" grpId="0" nodeType="withEffect">
                                  <p:stCondLst>
                                    <p:cond delay="0"/>
                                  </p:stCondLst>
                                  <p:childTnLst>
                                    <p:set>
                                      <p:cBhvr>
                                        <p:cTn id="103" dur="1" fill="hold">
                                          <p:stCondLst>
                                            <p:cond delay="0"/>
                                          </p:stCondLst>
                                        </p:cTn>
                                        <p:tgtEl>
                                          <p:spTgt spid="69653"/>
                                        </p:tgtEl>
                                        <p:attrNameLst>
                                          <p:attrName>style.visibility</p:attrName>
                                        </p:attrNameLst>
                                      </p:cBhvr>
                                      <p:to>
                                        <p:strVal val="visible"/>
                                      </p:to>
                                    </p:set>
                                    <p:anim to="" calcmode="lin" valueType="num">
                                      <p:cBhvr>
                                        <p:cTn id="104" dur="1" fill="hold"/>
                                        <p:tgtEl>
                                          <p:spTgt spid="69653"/>
                                        </p:tgtEl>
                                        <p:attrNameLst>
                                          <p:attrName>style.visibility</p:attrName>
                                        </p:attrNameLst>
                                      </p:cBhvr>
                                    </p:anim>
                                  </p:childTnLst>
                                </p:cTn>
                              </p:par>
                              <p:par>
                                <p:cTn id="105" presetID="24" presetClass="entr" presetSubtype="0" fill="hold" nodeType="withEffect">
                                  <p:stCondLst>
                                    <p:cond delay="0"/>
                                  </p:stCondLst>
                                  <p:childTnLst>
                                    <p:set>
                                      <p:cBhvr>
                                        <p:cTn id="106" dur="1" fill="hold">
                                          <p:stCondLst>
                                            <p:cond delay="0"/>
                                          </p:stCondLst>
                                        </p:cTn>
                                        <p:tgtEl>
                                          <p:spTgt spid="40982"/>
                                        </p:tgtEl>
                                        <p:attrNameLst>
                                          <p:attrName>style.visibility</p:attrName>
                                        </p:attrNameLst>
                                      </p:cBhvr>
                                      <p:to>
                                        <p:strVal val="visible"/>
                                      </p:to>
                                    </p:set>
                                    <p:anim to="" calcmode="lin" valueType="num">
                                      <p:cBhvr>
                                        <p:cTn id="107" dur="1" fill="hold"/>
                                        <p:tgtEl>
                                          <p:spTgt spid="40982"/>
                                        </p:tgtEl>
                                        <p:attrNameLst>
                                          <p:attrName>style.visibility</p:attrName>
                                        </p:attrNameLst>
                                      </p:cBhvr>
                                    </p:anim>
                                  </p:childTnLst>
                                </p:cTn>
                              </p:par>
                              <p:par>
                                <p:cTn id="108" presetID="24" presetClass="entr" presetSubtype="0" fill="hold" grpId="0" nodeType="withEffect">
                                  <p:stCondLst>
                                    <p:cond delay="0"/>
                                  </p:stCondLst>
                                  <p:childTnLst>
                                    <p:set>
                                      <p:cBhvr>
                                        <p:cTn id="109" dur="1" fill="hold">
                                          <p:stCondLst>
                                            <p:cond delay="0"/>
                                          </p:stCondLst>
                                        </p:cTn>
                                        <p:tgtEl>
                                          <p:spTgt spid="69655"/>
                                        </p:tgtEl>
                                        <p:attrNameLst>
                                          <p:attrName>style.visibility</p:attrName>
                                        </p:attrNameLst>
                                      </p:cBhvr>
                                      <p:to>
                                        <p:strVal val="visible"/>
                                      </p:to>
                                    </p:set>
                                    <p:anim to="" calcmode="lin" valueType="num">
                                      <p:cBhvr>
                                        <p:cTn id="110" dur="1" fill="hold"/>
                                        <p:tgtEl>
                                          <p:spTgt spid="69655"/>
                                        </p:tgtEl>
                                        <p:attrNameLst>
                                          <p:attrName>style.visibility</p:attrName>
                                        </p:attrNameLst>
                                      </p:cBhvr>
                                    </p:anim>
                                  </p:childTnLst>
                                </p:cTn>
                              </p:par>
                            </p:childTnLst>
                          </p:cTn>
                        </p:par>
                      </p:childTnLst>
                    </p:cTn>
                  </p:par>
                  <p:par>
                    <p:cTn id="111" fill="hold">
                      <p:stCondLst>
                        <p:cond delay="indefinite"/>
                      </p:stCondLst>
                      <p:childTnLst>
                        <p:par>
                          <p:cTn id="112" fill="hold">
                            <p:stCondLst>
                              <p:cond delay="0"/>
                            </p:stCondLst>
                            <p:childTnLst>
                              <p:par>
                                <p:cTn id="113" presetID="49" presetClass="entr" presetSubtype="0" decel="100000" fill="hold" nodeType="clickEffect">
                                  <p:stCondLst>
                                    <p:cond delay="0"/>
                                  </p:stCondLst>
                                  <p:childTnLst>
                                    <p:set>
                                      <p:cBhvr>
                                        <p:cTn id="114" dur="1" fill="hold">
                                          <p:stCondLst>
                                            <p:cond delay="0"/>
                                          </p:stCondLst>
                                        </p:cTn>
                                        <p:tgtEl>
                                          <p:spTgt spid="69664"/>
                                        </p:tgtEl>
                                        <p:attrNameLst>
                                          <p:attrName>style.visibility</p:attrName>
                                        </p:attrNameLst>
                                      </p:cBhvr>
                                      <p:to>
                                        <p:strVal val="visible"/>
                                      </p:to>
                                    </p:set>
                                    <p:anim calcmode="lin" valueType="num">
                                      <p:cBhvr>
                                        <p:cTn id="115" dur="500" fill="hold"/>
                                        <p:tgtEl>
                                          <p:spTgt spid="69664"/>
                                        </p:tgtEl>
                                        <p:attrNameLst>
                                          <p:attrName>ppt_w</p:attrName>
                                        </p:attrNameLst>
                                      </p:cBhvr>
                                      <p:tavLst>
                                        <p:tav tm="0">
                                          <p:val>
                                            <p:fltVal val="0,000000"/>
                                          </p:val>
                                        </p:tav>
                                        <p:tav tm="100000">
                                          <p:val>
                                            <p:strVal val="#ppt_w"/>
                                          </p:val>
                                        </p:tav>
                                      </p:tavLst>
                                    </p:anim>
                                    <p:anim calcmode="lin" valueType="num">
                                      <p:cBhvr>
                                        <p:cTn id="116" dur="500" fill="hold"/>
                                        <p:tgtEl>
                                          <p:spTgt spid="69664"/>
                                        </p:tgtEl>
                                        <p:attrNameLst>
                                          <p:attrName>ppt_h</p:attrName>
                                        </p:attrNameLst>
                                      </p:cBhvr>
                                      <p:tavLst>
                                        <p:tav tm="0">
                                          <p:val>
                                            <p:fltVal val="0,000000"/>
                                          </p:val>
                                        </p:tav>
                                        <p:tav tm="100000">
                                          <p:val>
                                            <p:strVal val="#ppt_h"/>
                                          </p:val>
                                        </p:tav>
                                      </p:tavLst>
                                    </p:anim>
                                    <p:anim calcmode="lin" valueType="num">
                                      <p:cBhvr>
                                        <p:cTn id="117" dur="500" fill="hold"/>
                                        <p:tgtEl>
                                          <p:spTgt spid="69664"/>
                                        </p:tgtEl>
                                        <p:attrNameLst>
                                          <p:attrName>style.rotation</p:attrName>
                                        </p:attrNameLst>
                                      </p:cBhvr>
                                      <p:tavLst>
                                        <p:tav tm="0">
                                          <p:val>
                                            <p:fltVal val="360,000000"/>
                                          </p:val>
                                        </p:tav>
                                        <p:tav tm="100000">
                                          <p:val>
                                            <p:fltVal val="0,000000"/>
                                          </p:val>
                                        </p:tav>
                                      </p:tavLst>
                                    </p:anim>
                                    <p:animEffect transition="in" filter="fade">
                                      <p:cBhvr>
                                        <p:cTn id="118" dur="500"/>
                                        <p:tgtEl>
                                          <p:spTgt spid="69664"/>
                                        </p:tgtEl>
                                      </p:cBhvr>
                                    </p:animEffect>
                                  </p:childTnLst>
                                </p:cTn>
                              </p:par>
                              <p:par>
                                <p:cTn id="119" presetID="49" presetClass="entr" presetSubtype="0" decel="100000" fill="hold" grpId="0" nodeType="withEffect">
                                  <p:stCondLst>
                                    <p:cond delay="0"/>
                                  </p:stCondLst>
                                  <p:childTnLst>
                                    <p:set>
                                      <p:cBhvr>
                                        <p:cTn id="120" dur="1" fill="hold">
                                          <p:stCondLst>
                                            <p:cond delay="0"/>
                                          </p:stCondLst>
                                        </p:cTn>
                                        <p:tgtEl>
                                          <p:spTgt spid="69660"/>
                                        </p:tgtEl>
                                        <p:attrNameLst>
                                          <p:attrName>style.visibility</p:attrName>
                                        </p:attrNameLst>
                                      </p:cBhvr>
                                      <p:to>
                                        <p:strVal val="visible"/>
                                      </p:to>
                                    </p:set>
                                    <p:anim calcmode="lin" valueType="num">
                                      <p:cBhvr>
                                        <p:cTn id="121" dur="500" fill="hold"/>
                                        <p:tgtEl>
                                          <p:spTgt spid="69660"/>
                                        </p:tgtEl>
                                        <p:attrNameLst>
                                          <p:attrName>ppt_w</p:attrName>
                                        </p:attrNameLst>
                                      </p:cBhvr>
                                      <p:tavLst>
                                        <p:tav tm="0">
                                          <p:val>
                                            <p:fltVal val="0,000000"/>
                                          </p:val>
                                        </p:tav>
                                        <p:tav tm="100000">
                                          <p:val>
                                            <p:strVal val="#ppt_w"/>
                                          </p:val>
                                        </p:tav>
                                      </p:tavLst>
                                    </p:anim>
                                    <p:anim calcmode="lin" valueType="num">
                                      <p:cBhvr>
                                        <p:cTn id="122" dur="500" fill="hold"/>
                                        <p:tgtEl>
                                          <p:spTgt spid="69660"/>
                                        </p:tgtEl>
                                        <p:attrNameLst>
                                          <p:attrName>ppt_h</p:attrName>
                                        </p:attrNameLst>
                                      </p:cBhvr>
                                      <p:tavLst>
                                        <p:tav tm="0">
                                          <p:val>
                                            <p:fltVal val="0,000000"/>
                                          </p:val>
                                        </p:tav>
                                        <p:tav tm="100000">
                                          <p:val>
                                            <p:strVal val="#ppt_h"/>
                                          </p:val>
                                        </p:tav>
                                      </p:tavLst>
                                    </p:anim>
                                    <p:anim calcmode="lin" valueType="num">
                                      <p:cBhvr>
                                        <p:cTn id="123" dur="500" fill="hold"/>
                                        <p:tgtEl>
                                          <p:spTgt spid="69660"/>
                                        </p:tgtEl>
                                        <p:attrNameLst>
                                          <p:attrName>style.rotation</p:attrName>
                                        </p:attrNameLst>
                                      </p:cBhvr>
                                      <p:tavLst>
                                        <p:tav tm="0">
                                          <p:val>
                                            <p:fltVal val="360,000000"/>
                                          </p:val>
                                        </p:tav>
                                        <p:tav tm="100000">
                                          <p:val>
                                            <p:fltVal val="0,000000"/>
                                          </p:val>
                                        </p:tav>
                                      </p:tavLst>
                                    </p:anim>
                                    <p:animEffect transition="in" filter="fade">
                                      <p:cBhvr>
                                        <p:cTn id="124" dur="500"/>
                                        <p:tgtEl>
                                          <p:spTgt spid="69660"/>
                                        </p:tgtEl>
                                      </p:cBhvr>
                                    </p:animEffect>
                                  </p:childTnLst>
                                </p:cTn>
                              </p:par>
                              <p:par>
                                <p:cTn id="125" presetID="49" presetClass="entr" presetSubtype="0" decel="100000" fill="hold" grpId="0" nodeType="withEffect">
                                  <p:stCondLst>
                                    <p:cond delay="0"/>
                                  </p:stCondLst>
                                  <p:childTnLst>
                                    <p:set>
                                      <p:cBhvr>
                                        <p:cTn id="126" dur="1" fill="hold">
                                          <p:stCondLst>
                                            <p:cond delay="0"/>
                                          </p:stCondLst>
                                        </p:cTn>
                                        <p:tgtEl>
                                          <p:spTgt spid="69665"/>
                                        </p:tgtEl>
                                        <p:attrNameLst>
                                          <p:attrName>style.visibility</p:attrName>
                                        </p:attrNameLst>
                                      </p:cBhvr>
                                      <p:to>
                                        <p:strVal val="visible"/>
                                      </p:to>
                                    </p:set>
                                    <p:anim calcmode="lin" valueType="num">
                                      <p:cBhvr>
                                        <p:cTn id="127" dur="500" fill="hold"/>
                                        <p:tgtEl>
                                          <p:spTgt spid="69665"/>
                                        </p:tgtEl>
                                        <p:attrNameLst>
                                          <p:attrName>ppt_w</p:attrName>
                                        </p:attrNameLst>
                                      </p:cBhvr>
                                      <p:tavLst>
                                        <p:tav tm="0">
                                          <p:val>
                                            <p:fltVal val="0,000000"/>
                                          </p:val>
                                        </p:tav>
                                        <p:tav tm="100000">
                                          <p:val>
                                            <p:strVal val="#ppt_w"/>
                                          </p:val>
                                        </p:tav>
                                      </p:tavLst>
                                    </p:anim>
                                    <p:anim calcmode="lin" valueType="num">
                                      <p:cBhvr>
                                        <p:cTn id="128" dur="500" fill="hold"/>
                                        <p:tgtEl>
                                          <p:spTgt spid="69665"/>
                                        </p:tgtEl>
                                        <p:attrNameLst>
                                          <p:attrName>ppt_h</p:attrName>
                                        </p:attrNameLst>
                                      </p:cBhvr>
                                      <p:tavLst>
                                        <p:tav tm="0">
                                          <p:val>
                                            <p:fltVal val="0,000000"/>
                                          </p:val>
                                        </p:tav>
                                        <p:tav tm="100000">
                                          <p:val>
                                            <p:strVal val="#ppt_h"/>
                                          </p:val>
                                        </p:tav>
                                      </p:tavLst>
                                    </p:anim>
                                    <p:anim calcmode="lin" valueType="num">
                                      <p:cBhvr>
                                        <p:cTn id="129" dur="500" fill="hold"/>
                                        <p:tgtEl>
                                          <p:spTgt spid="69665"/>
                                        </p:tgtEl>
                                        <p:attrNameLst>
                                          <p:attrName>style.rotation</p:attrName>
                                        </p:attrNameLst>
                                      </p:cBhvr>
                                      <p:tavLst>
                                        <p:tav tm="0">
                                          <p:val>
                                            <p:fltVal val="360,000000"/>
                                          </p:val>
                                        </p:tav>
                                        <p:tav tm="100000">
                                          <p:val>
                                            <p:fltVal val="0,000000"/>
                                          </p:val>
                                        </p:tav>
                                      </p:tavLst>
                                    </p:anim>
                                    <p:animEffect transition="in" filter="fade">
                                      <p:cBhvr>
                                        <p:cTn id="130" dur="500"/>
                                        <p:tgtEl>
                                          <p:spTgt spid="69665"/>
                                        </p:tgtEl>
                                      </p:cBhvr>
                                    </p:animEffect>
                                  </p:childTnLst>
                                </p:cTn>
                              </p:par>
                            </p:childTnLst>
                          </p:cTn>
                        </p:par>
                      </p:childTnLst>
                    </p:cTn>
                  </p:par>
                  <p:par>
                    <p:cTn id="131" fill="hold">
                      <p:stCondLst>
                        <p:cond delay="indefinite"/>
                      </p:stCondLst>
                      <p:childTnLst>
                        <p:par>
                          <p:cTn id="132" fill="hold">
                            <p:stCondLst>
                              <p:cond delay="0"/>
                            </p:stCondLst>
                            <p:childTnLst>
                              <p:par>
                                <p:cTn id="133" presetID="18" presetClass="entr" presetSubtype="12" fill="hold" nodeType="clickEffect">
                                  <p:stCondLst>
                                    <p:cond delay="0"/>
                                  </p:stCondLst>
                                  <p:childTnLst>
                                    <p:set>
                                      <p:cBhvr>
                                        <p:cTn id="134" dur="1" fill="hold">
                                          <p:stCondLst>
                                            <p:cond delay="0"/>
                                          </p:stCondLst>
                                        </p:cTn>
                                        <p:tgtEl>
                                          <p:spTgt spid="69667"/>
                                        </p:tgtEl>
                                        <p:attrNameLst>
                                          <p:attrName>style.visibility</p:attrName>
                                        </p:attrNameLst>
                                      </p:cBhvr>
                                      <p:to>
                                        <p:strVal val="visible"/>
                                      </p:to>
                                    </p:set>
                                    <p:animEffect transition="in" filter="strips(downLeft)">
                                      <p:cBhvr>
                                        <p:cTn id="135" dur="500"/>
                                        <p:tgtEl>
                                          <p:spTgt spid="69667"/>
                                        </p:tgtEl>
                                      </p:cBhvr>
                                    </p:animEffect>
                                  </p:childTnLst>
                                </p:cTn>
                              </p:par>
                            </p:childTnLst>
                          </p:cTn>
                        </p:par>
                        <p:par>
                          <p:cTn id="136" fill="hold">
                            <p:stCondLst>
                              <p:cond delay="500"/>
                            </p:stCondLst>
                            <p:childTnLst>
                              <p:par>
                                <p:cTn id="137" presetID="18" presetClass="entr" presetSubtype="12" fill="hold" nodeType="afterEffect">
                                  <p:stCondLst>
                                    <p:cond delay="0"/>
                                  </p:stCondLst>
                                  <p:childTnLst>
                                    <p:set>
                                      <p:cBhvr>
                                        <p:cTn id="138" dur="1" fill="hold">
                                          <p:stCondLst>
                                            <p:cond delay="0"/>
                                          </p:stCondLst>
                                        </p:cTn>
                                        <p:tgtEl>
                                          <p:spTgt spid="69661"/>
                                        </p:tgtEl>
                                        <p:attrNameLst>
                                          <p:attrName>style.visibility</p:attrName>
                                        </p:attrNameLst>
                                      </p:cBhvr>
                                      <p:to>
                                        <p:strVal val="visible"/>
                                      </p:to>
                                    </p:set>
                                    <p:animEffect transition="in" filter="strips(downLeft)">
                                      <p:cBhvr>
                                        <p:cTn id="139" dur="500"/>
                                        <p:tgtEl>
                                          <p:spTgt spid="69661"/>
                                        </p:tgtEl>
                                      </p:cBhvr>
                                    </p:animEffect>
                                  </p:childTnLst>
                                </p:cTn>
                              </p:par>
                            </p:childTnLst>
                          </p:cTn>
                        </p:par>
                      </p:childTnLst>
                    </p:cTn>
                  </p:par>
                  <p:par>
                    <p:cTn id="140" fill="hold">
                      <p:stCondLst>
                        <p:cond delay="indefinite"/>
                      </p:stCondLst>
                      <p:childTnLst>
                        <p:par>
                          <p:cTn id="141" fill="hold">
                            <p:stCondLst>
                              <p:cond delay="0"/>
                            </p:stCondLst>
                            <p:childTnLst>
                              <p:par>
                                <p:cTn id="142" presetID="18" presetClass="entr" presetSubtype="12" fill="hold" nodeType="clickEffect">
                                  <p:stCondLst>
                                    <p:cond delay="0"/>
                                  </p:stCondLst>
                                  <p:childTnLst>
                                    <p:set>
                                      <p:cBhvr>
                                        <p:cTn id="143" dur="1" fill="hold">
                                          <p:stCondLst>
                                            <p:cond delay="0"/>
                                          </p:stCondLst>
                                        </p:cTn>
                                        <p:tgtEl>
                                          <p:spTgt spid="69662"/>
                                        </p:tgtEl>
                                        <p:attrNameLst>
                                          <p:attrName>style.visibility</p:attrName>
                                        </p:attrNameLst>
                                      </p:cBhvr>
                                      <p:to>
                                        <p:strVal val="visible"/>
                                      </p:to>
                                    </p:set>
                                    <p:animEffect transition="in" filter="strips(downLeft)">
                                      <p:cBhvr>
                                        <p:cTn id="144" dur="500"/>
                                        <p:tgtEl>
                                          <p:spTgt spid="69662"/>
                                        </p:tgtEl>
                                      </p:cBhvr>
                                    </p:animEffect>
                                  </p:childTnLst>
                                </p:cTn>
                              </p:par>
                            </p:childTnLst>
                          </p:cTn>
                        </p:par>
                        <p:par>
                          <p:cTn id="145" fill="hold">
                            <p:stCondLst>
                              <p:cond delay="500"/>
                            </p:stCondLst>
                            <p:childTnLst>
                              <p:par>
                                <p:cTn id="146" presetID="18" presetClass="entr" presetSubtype="12" fill="hold" nodeType="afterEffect">
                                  <p:stCondLst>
                                    <p:cond delay="0"/>
                                  </p:stCondLst>
                                  <p:childTnLst>
                                    <p:set>
                                      <p:cBhvr>
                                        <p:cTn id="147" dur="1" fill="hold">
                                          <p:stCondLst>
                                            <p:cond delay="0"/>
                                          </p:stCondLst>
                                        </p:cTn>
                                        <p:tgtEl>
                                          <p:spTgt spid="69663"/>
                                        </p:tgtEl>
                                        <p:attrNameLst>
                                          <p:attrName>style.visibility</p:attrName>
                                        </p:attrNameLst>
                                      </p:cBhvr>
                                      <p:to>
                                        <p:strVal val="visible"/>
                                      </p:to>
                                    </p:set>
                                    <p:animEffect transition="in" filter="strips(downLeft)">
                                      <p:cBhvr>
                                        <p:cTn id="148" dur="500"/>
                                        <p:tgtEl>
                                          <p:spTgt spid="69663"/>
                                        </p:tgtEl>
                                      </p:cBhvr>
                                    </p:animEffect>
                                  </p:childTnLst>
                                </p:cTn>
                              </p:par>
                            </p:childTnLst>
                          </p:cTn>
                        </p:par>
                      </p:childTnLst>
                    </p:cTn>
                  </p:par>
                  <p:par>
                    <p:cTn id="149" fill="hold">
                      <p:stCondLst>
                        <p:cond delay="indefinite"/>
                      </p:stCondLst>
                      <p:childTnLst>
                        <p:par>
                          <p:cTn id="150" fill="hold">
                            <p:stCondLst>
                              <p:cond delay="0"/>
                            </p:stCondLst>
                            <p:childTnLst>
                              <p:par>
                                <p:cTn id="151" presetID="13" presetClass="entr" presetSubtype="16" repeatCount="3000" fill="hold" nodeType="clickEffect">
                                  <p:stCondLst>
                                    <p:cond delay="0"/>
                                  </p:stCondLst>
                                  <p:childTnLst>
                                    <p:set>
                                      <p:cBhvr>
                                        <p:cTn id="152" dur="1" fill="hold">
                                          <p:stCondLst>
                                            <p:cond delay="0"/>
                                          </p:stCondLst>
                                        </p:cTn>
                                        <p:tgtEl>
                                          <p:spTgt spid="69669"/>
                                        </p:tgtEl>
                                        <p:attrNameLst>
                                          <p:attrName>style.visibility</p:attrName>
                                        </p:attrNameLst>
                                      </p:cBhvr>
                                      <p:to>
                                        <p:strVal val="visible"/>
                                      </p:to>
                                    </p:set>
                                    <p:animEffect transition="in" filter="plus(in)">
                                      <p:cBhvr>
                                        <p:cTn id="153" dur="1000"/>
                                        <p:tgtEl>
                                          <p:spTgt spid="69669"/>
                                        </p:tgtEl>
                                      </p:cBhvr>
                                    </p:animEffect>
                                  </p:childTnLst>
                                </p:cTn>
                              </p:par>
                              <p:par>
                                <p:cTn id="154" presetID="13" presetClass="entr" presetSubtype="16" repeatCount="3000" fill="hold" nodeType="withEffect">
                                  <p:stCondLst>
                                    <p:cond delay="0"/>
                                  </p:stCondLst>
                                  <p:childTnLst>
                                    <p:set>
                                      <p:cBhvr>
                                        <p:cTn id="155" dur="1" fill="hold">
                                          <p:stCondLst>
                                            <p:cond delay="0"/>
                                          </p:stCondLst>
                                        </p:cTn>
                                        <p:tgtEl>
                                          <p:spTgt spid="69668"/>
                                        </p:tgtEl>
                                        <p:attrNameLst>
                                          <p:attrName>style.visibility</p:attrName>
                                        </p:attrNameLst>
                                      </p:cBhvr>
                                      <p:to>
                                        <p:strVal val="visible"/>
                                      </p:to>
                                    </p:set>
                                    <p:animEffect transition="in" filter="plus(in)">
                                      <p:cBhvr>
                                        <p:cTn id="156" dur="1000"/>
                                        <p:tgtEl>
                                          <p:spTgt spid="69668"/>
                                        </p:tgtEl>
                                      </p:cBhvr>
                                    </p:animEffect>
                                  </p:childTnLst>
                                </p:cTn>
                              </p:par>
                            </p:childTnLst>
                          </p:cTn>
                        </p:par>
                        <p:par>
                          <p:cTn id="157" fill="hold">
                            <p:stCondLst>
                              <p:cond delay="1000"/>
                            </p:stCondLst>
                            <p:childTnLst>
                              <p:par>
                                <p:cTn id="158" presetID="58" presetClass="entr" presetSubtype="0" repeatCount="4000" accel="100000" fill="hold" grpId="0" nodeType="afterEffect">
                                  <p:stCondLst>
                                    <p:cond delay="0"/>
                                  </p:stCondLst>
                                  <p:childTnLst>
                                    <p:set>
                                      <p:cBhvr>
                                        <p:cTn id="159" dur="1" fill="hold">
                                          <p:stCondLst>
                                            <p:cond delay="0"/>
                                          </p:stCondLst>
                                        </p:cTn>
                                        <p:tgtEl>
                                          <p:spTgt spid="69670"/>
                                        </p:tgtEl>
                                        <p:attrNameLst>
                                          <p:attrName>style.visibility</p:attrName>
                                        </p:attrNameLst>
                                      </p:cBhvr>
                                      <p:to>
                                        <p:strVal val="visible"/>
                                      </p:to>
                                    </p:set>
                                    <p:anim calcmode="lin" valueType="num">
                                      <p:cBhvr>
                                        <p:cTn id="160" dur="500" fill="hold"/>
                                        <p:tgtEl>
                                          <p:spTgt spid="69670"/>
                                        </p:tgtEl>
                                        <p:attrNameLst>
                                          <p:attrName>ppt_w</p:attrName>
                                        </p:attrNameLst>
                                      </p:cBhvr>
                                      <p:tavLst>
                                        <p:tav tm="0">
                                          <p:val>
                                            <p:strVal val="#ppt_w*2.5"/>
                                          </p:val>
                                        </p:tav>
                                        <p:tav tm="100000">
                                          <p:val>
                                            <p:strVal val="#ppt_w"/>
                                          </p:val>
                                        </p:tav>
                                      </p:tavLst>
                                    </p:anim>
                                    <p:anim calcmode="lin" valueType="num">
                                      <p:cBhvr>
                                        <p:cTn id="161" dur="500" fill="hold"/>
                                        <p:tgtEl>
                                          <p:spTgt spid="69670"/>
                                        </p:tgtEl>
                                        <p:attrNameLst>
                                          <p:attrName>ppt_h</p:attrName>
                                        </p:attrNameLst>
                                      </p:cBhvr>
                                      <p:tavLst>
                                        <p:tav tm="0">
                                          <p:val>
                                            <p:strVal val="#ppt_h*0.01"/>
                                          </p:val>
                                        </p:tav>
                                        <p:tav tm="100000">
                                          <p:val>
                                            <p:strVal val="#ppt_h"/>
                                          </p:val>
                                        </p:tav>
                                      </p:tavLst>
                                    </p:anim>
                                    <p:anim calcmode="lin" valueType="num">
                                      <p:cBhvr>
                                        <p:cTn id="162" dur="500" fill="hold"/>
                                        <p:tgtEl>
                                          <p:spTgt spid="69670"/>
                                        </p:tgtEl>
                                        <p:attrNameLst>
                                          <p:attrName>ppt_x</p:attrName>
                                        </p:attrNameLst>
                                      </p:cBhvr>
                                      <p:tavLst>
                                        <p:tav tm="0">
                                          <p:val>
                                            <p:strVal val="#ppt_x"/>
                                          </p:val>
                                        </p:tav>
                                        <p:tav tm="100000">
                                          <p:val>
                                            <p:strVal val="#ppt_x"/>
                                          </p:val>
                                        </p:tav>
                                      </p:tavLst>
                                    </p:anim>
                                    <p:anim calcmode="lin" valueType="num">
                                      <p:cBhvr>
                                        <p:cTn id="163" dur="500" fill="hold"/>
                                        <p:tgtEl>
                                          <p:spTgt spid="69670"/>
                                        </p:tgtEl>
                                        <p:attrNameLst>
                                          <p:attrName>ppt_y</p:attrName>
                                        </p:attrNameLst>
                                      </p:cBhvr>
                                      <p:tavLst>
                                        <p:tav tm="0">
                                          <p:val>
                                            <p:strVal val="#ppt_h+1"/>
                                          </p:val>
                                        </p:tav>
                                        <p:tav tm="100000">
                                          <p:val>
                                            <p:strVal val="#ppt_y"/>
                                          </p:val>
                                        </p:tav>
                                      </p:tavLst>
                                    </p:anim>
                                    <p:animEffect transition="in" filter="fade">
                                      <p:cBhvr>
                                        <p:cTn id="164" dur="500"/>
                                        <p:tgtEl>
                                          <p:spTgt spid="69670"/>
                                        </p:tgtEl>
                                      </p:cBhvr>
                                    </p:animEffect>
                                  </p:childTnLst>
                                </p:cTn>
                              </p:par>
                            </p:childTnLst>
                          </p:cTn>
                        </p:par>
                      </p:childTnLst>
                    </p:cTn>
                  </p:par>
                  <p:par>
                    <p:cTn id="165" fill="hold">
                      <p:stCondLst>
                        <p:cond delay="indefinite"/>
                      </p:stCondLst>
                      <p:childTnLst>
                        <p:par>
                          <p:cTn id="166" fill="hold">
                            <p:stCondLst>
                              <p:cond delay="0"/>
                            </p:stCondLst>
                            <p:childTnLst>
                              <p:par>
                                <p:cTn id="167" presetID="58" presetClass="entr" presetSubtype="0" accel="100000" fill="hold" nodeType="clickEffect">
                                  <p:stCondLst>
                                    <p:cond delay="0"/>
                                  </p:stCondLst>
                                  <p:childTnLst>
                                    <p:set>
                                      <p:cBhvr>
                                        <p:cTn id="168" dur="1" fill="hold">
                                          <p:stCondLst>
                                            <p:cond delay="0"/>
                                          </p:stCondLst>
                                        </p:cTn>
                                        <p:tgtEl>
                                          <p:spTgt spid="69671"/>
                                        </p:tgtEl>
                                        <p:attrNameLst>
                                          <p:attrName>style.visibility</p:attrName>
                                        </p:attrNameLst>
                                      </p:cBhvr>
                                      <p:to>
                                        <p:strVal val="visible"/>
                                      </p:to>
                                    </p:set>
                                    <p:anim calcmode="lin" valueType="num">
                                      <p:cBhvr>
                                        <p:cTn id="169" dur="500" fill="hold"/>
                                        <p:tgtEl>
                                          <p:spTgt spid="69671"/>
                                        </p:tgtEl>
                                        <p:attrNameLst>
                                          <p:attrName>ppt_w</p:attrName>
                                        </p:attrNameLst>
                                      </p:cBhvr>
                                      <p:tavLst>
                                        <p:tav tm="0">
                                          <p:val>
                                            <p:strVal val="#ppt_w*2.5"/>
                                          </p:val>
                                        </p:tav>
                                        <p:tav tm="100000">
                                          <p:val>
                                            <p:strVal val="#ppt_w"/>
                                          </p:val>
                                        </p:tav>
                                      </p:tavLst>
                                    </p:anim>
                                    <p:anim calcmode="lin" valueType="num">
                                      <p:cBhvr>
                                        <p:cTn id="170" dur="500" fill="hold"/>
                                        <p:tgtEl>
                                          <p:spTgt spid="69671"/>
                                        </p:tgtEl>
                                        <p:attrNameLst>
                                          <p:attrName>ppt_h</p:attrName>
                                        </p:attrNameLst>
                                      </p:cBhvr>
                                      <p:tavLst>
                                        <p:tav tm="0">
                                          <p:val>
                                            <p:strVal val="#ppt_h*0.01"/>
                                          </p:val>
                                        </p:tav>
                                        <p:tav tm="100000">
                                          <p:val>
                                            <p:strVal val="#ppt_h"/>
                                          </p:val>
                                        </p:tav>
                                      </p:tavLst>
                                    </p:anim>
                                    <p:anim calcmode="lin" valueType="num">
                                      <p:cBhvr>
                                        <p:cTn id="171" dur="500" fill="hold"/>
                                        <p:tgtEl>
                                          <p:spTgt spid="69671"/>
                                        </p:tgtEl>
                                        <p:attrNameLst>
                                          <p:attrName>ppt_x</p:attrName>
                                        </p:attrNameLst>
                                      </p:cBhvr>
                                      <p:tavLst>
                                        <p:tav tm="0">
                                          <p:val>
                                            <p:strVal val="#ppt_x"/>
                                          </p:val>
                                        </p:tav>
                                        <p:tav tm="100000">
                                          <p:val>
                                            <p:strVal val="#ppt_x"/>
                                          </p:val>
                                        </p:tav>
                                      </p:tavLst>
                                    </p:anim>
                                    <p:anim calcmode="lin" valueType="num">
                                      <p:cBhvr>
                                        <p:cTn id="172" dur="500" fill="hold"/>
                                        <p:tgtEl>
                                          <p:spTgt spid="69671"/>
                                        </p:tgtEl>
                                        <p:attrNameLst>
                                          <p:attrName>ppt_y</p:attrName>
                                        </p:attrNameLst>
                                      </p:cBhvr>
                                      <p:tavLst>
                                        <p:tav tm="0">
                                          <p:val>
                                            <p:strVal val="#ppt_h+1"/>
                                          </p:val>
                                        </p:tav>
                                        <p:tav tm="100000">
                                          <p:val>
                                            <p:strVal val="#ppt_y"/>
                                          </p:val>
                                        </p:tav>
                                      </p:tavLst>
                                    </p:anim>
                                    <p:animEffect transition="in" filter="fade">
                                      <p:cBhvr>
                                        <p:cTn id="173" dur="500"/>
                                        <p:tgtEl>
                                          <p:spTgt spid="69671"/>
                                        </p:tgtEl>
                                      </p:cBhvr>
                                    </p:animEffect>
                                  </p:childTnLst>
                                  <p:subTnLst>
                                    <p:audio>
                                      <p:cMediaNode>
                                        <p:cTn display="0" masterRel="sameClick">
                                          <p:stCondLst>
                                            <p:cond evt="begin" delay="0">
                                              <p:tn val="167"/>
                                            </p:cond>
                                          </p:stCondLst>
                                          <p:endCondLst>
                                            <p:cond evt="onStopAudio" delay="0">
                                              <p:tgtEl>
                                                <p:sldTgt/>
                                              </p:tgtEl>
                                            </p:cond>
                                          </p:endCondLst>
                                        </p:cTn>
                                        <p:tgtEl>
                                          <p:sndTgt r:embed="rId1" name="chimes.wav"/>
                                        </p:tgtEl>
                                      </p:cMediaNode>
                                    </p:audio>
                                  </p:subTnLst>
                                </p:cTn>
                              </p:par>
                              <p:par>
                                <p:cTn id="174" presetID="58" presetClass="entr" presetSubtype="0" accel="100000" fill="hold" grpId="0" nodeType="withEffect">
                                  <p:stCondLst>
                                    <p:cond delay="0"/>
                                  </p:stCondLst>
                                  <p:childTnLst>
                                    <p:set>
                                      <p:cBhvr>
                                        <p:cTn id="175" dur="1" fill="hold">
                                          <p:stCondLst>
                                            <p:cond delay="0"/>
                                          </p:stCondLst>
                                        </p:cTn>
                                        <p:tgtEl>
                                          <p:spTgt spid="69672"/>
                                        </p:tgtEl>
                                        <p:attrNameLst>
                                          <p:attrName>style.visibility</p:attrName>
                                        </p:attrNameLst>
                                      </p:cBhvr>
                                      <p:to>
                                        <p:strVal val="visible"/>
                                      </p:to>
                                    </p:set>
                                    <p:anim calcmode="lin" valueType="num">
                                      <p:cBhvr>
                                        <p:cTn id="176" dur="500" fill="hold"/>
                                        <p:tgtEl>
                                          <p:spTgt spid="69672"/>
                                        </p:tgtEl>
                                        <p:attrNameLst>
                                          <p:attrName>ppt_w</p:attrName>
                                        </p:attrNameLst>
                                      </p:cBhvr>
                                      <p:tavLst>
                                        <p:tav tm="0">
                                          <p:val>
                                            <p:strVal val="#ppt_w*2.5"/>
                                          </p:val>
                                        </p:tav>
                                        <p:tav tm="100000">
                                          <p:val>
                                            <p:strVal val="#ppt_w"/>
                                          </p:val>
                                        </p:tav>
                                      </p:tavLst>
                                    </p:anim>
                                    <p:anim calcmode="lin" valueType="num">
                                      <p:cBhvr>
                                        <p:cTn id="177" dur="500" fill="hold"/>
                                        <p:tgtEl>
                                          <p:spTgt spid="69672"/>
                                        </p:tgtEl>
                                        <p:attrNameLst>
                                          <p:attrName>ppt_h</p:attrName>
                                        </p:attrNameLst>
                                      </p:cBhvr>
                                      <p:tavLst>
                                        <p:tav tm="0">
                                          <p:val>
                                            <p:strVal val="#ppt_h*0.01"/>
                                          </p:val>
                                        </p:tav>
                                        <p:tav tm="100000">
                                          <p:val>
                                            <p:strVal val="#ppt_h"/>
                                          </p:val>
                                        </p:tav>
                                      </p:tavLst>
                                    </p:anim>
                                    <p:anim calcmode="lin" valueType="num">
                                      <p:cBhvr>
                                        <p:cTn id="178" dur="500" fill="hold"/>
                                        <p:tgtEl>
                                          <p:spTgt spid="69672"/>
                                        </p:tgtEl>
                                        <p:attrNameLst>
                                          <p:attrName>ppt_x</p:attrName>
                                        </p:attrNameLst>
                                      </p:cBhvr>
                                      <p:tavLst>
                                        <p:tav tm="0">
                                          <p:val>
                                            <p:strVal val="#ppt_x"/>
                                          </p:val>
                                        </p:tav>
                                        <p:tav tm="100000">
                                          <p:val>
                                            <p:strVal val="#ppt_x"/>
                                          </p:val>
                                        </p:tav>
                                      </p:tavLst>
                                    </p:anim>
                                    <p:anim calcmode="lin" valueType="num">
                                      <p:cBhvr>
                                        <p:cTn id="179" dur="500" fill="hold"/>
                                        <p:tgtEl>
                                          <p:spTgt spid="69672"/>
                                        </p:tgtEl>
                                        <p:attrNameLst>
                                          <p:attrName>ppt_y</p:attrName>
                                        </p:attrNameLst>
                                      </p:cBhvr>
                                      <p:tavLst>
                                        <p:tav tm="0">
                                          <p:val>
                                            <p:strVal val="#ppt_h+1"/>
                                          </p:val>
                                        </p:tav>
                                        <p:tav tm="100000">
                                          <p:val>
                                            <p:strVal val="#ppt_y"/>
                                          </p:val>
                                        </p:tav>
                                      </p:tavLst>
                                    </p:anim>
                                    <p:animEffect transition="in" filter="fade">
                                      <p:cBhvr>
                                        <p:cTn id="180" dur="500"/>
                                        <p:tgtEl>
                                          <p:spTgt spid="69672"/>
                                        </p:tgtEl>
                                      </p:cBhvr>
                                    </p:animEffect>
                                  </p:childTnLst>
                                </p:cTn>
                              </p:par>
                              <p:par>
                                <p:cTn id="181" presetID="58" presetClass="entr" presetSubtype="0" accel="100000" fill="hold" grpId="0" nodeType="withEffect">
                                  <p:stCondLst>
                                    <p:cond delay="0"/>
                                  </p:stCondLst>
                                  <p:childTnLst>
                                    <p:set>
                                      <p:cBhvr>
                                        <p:cTn id="182" dur="1" fill="hold">
                                          <p:stCondLst>
                                            <p:cond delay="0"/>
                                          </p:stCondLst>
                                        </p:cTn>
                                        <p:tgtEl>
                                          <p:spTgt spid="69666"/>
                                        </p:tgtEl>
                                        <p:attrNameLst>
                                          <p:attrName>style.visibility</p:attrName>
                                        </p:attrNameLst>
                                      </p:cBhvr>
                                      <p:to>
                                        <p:strVal val="visible"/>
                                      </p:to>
                                    </p:set>
                                    <p:anim calcmode="lin" valueType="num">
                                      <p:cBhvr>
                                        <p:cTn id="183" dur="500" fill="hold"/>
                                        <p:tgtEl>
                                          <p:spTgt spid="69666"/>
                                        </p:tgtEl>
                                        <p:attrNameLst>
                                          <p:attrName>ppt_w</p:attrName>
                                        </p:attrNameLst>
                                      </p:cBhvr>
                                      <p:tavLst>
                                        <p:tav tm="0">
                                          <p:val>
                                            <p:strVal val="#ppt_w*2.5"/>
                                          </p:val>
                                        </p:tav>
                                        <p:tav tm="100000">
                                          <p:val>
                                            <p:strVal val="#ppt_w"/>
                                          </p:val>
                                        </p:tav>
                                      </p:tavLst>
                                    </p:anim>
                                    <p:anim calcmode="lin" valueType="num">
                                      <p:cBhvr>
                                        <p:cTn id="184" dur="500" fill="hold"/>
                                        <p:tgtEl>
                                          <p:spTgt spid="69666"/>
                                        </p:tgtEl>
                                        <p:attrNameLst>
                                          <p:attrName>ppt_h</p:attrName>
                                        </p:attrNameLst>
                                      </p:cBhvr>
                                      <p:tavLst>
                                        <p:tav tm="0">
                                          <p:val>
                                            <p:strVal val="#ppt_h*0.01"/>
                                          </p:val>
                                        </p:tav>
                                        <p:tav tm="100000">
                                          <p:val>
                                            <p:strVal val="#ppt_h"/>
                                          </p:val>
                                        </p:tav>
                                      </p:tavLst>
                                    </p:anim>
                                    <p:anim calcmode="lin" valueType="num">
                                      <p:cBhvr>
                                        <p:cTn id="185" dur="500" fill="hold"/>
                                        <p:tgtEl>
                                          <p:spTgt spid="69666"/>
                                        </p:tgtEl>
                                        <p:attrNameLst>
                                          <p:attrName>ppt_x</p:attrName>
                                        </p:attrNameLst>
                                      </p:cBhvr>
                                      <p:tavLst>
                                        <p:tav tm="0">
                                          <p:val>
                                            <p:strVal val="#ppt_x"/>
                                          </p:val>
                                        </p:tav>
                                        <p:tav tm="100000">
                                          <p:val>
                                            <p:strVal val="#ppt_x"/>
                                          </p:val>
                                        </p:tav>
                                      </p:tavLst>
                                    </p:anim>
                                    <p:anim calcmode="lin" valueType="num">
                                      <p:cBhvr>
                                        <p:cTn id="186" dur="500" fill="hold"/>
                                        <p:tgtEl>
                                          <p:spTgt spid="69666"/>
                                        </p:tgtEl>
                                        <p:attrNameLst>
                                          <p:attrName>ppt_y</p:attrName>
                                        </p:attrNameLst>
                                      </p:cBhvr>
                                      <p:tavLst>
                                        <p:tav tm="0">
                                          <p:val>
                                            <p:strVal val="#ppt_h+1"/>
                                          </p:val>
                                        </p:tav>
                                        <p:tav tm="100000">
                                          <p:val>
                                            <p:strVal val="#ppt_y"/>
                                          </p:val>
                                        </p:tav>
                                      </p:tavLst>
                                    </p:anim>
                                    <p:animEffect transition="in" filter="fade">
                                      <p:cBhvr>
                                        <p:cTn id="187" dur="500"/>
                                        <p:tgtEl>
                                          <p:spTgt spid="69666"/>
                                        </p:tgtEl>
                                      </p:cBhvr>
                                    </p:animEffect>
                                  </p:childTnLst>
                                </p:cTn>
                              </p:par>
                            </p:childTnLst>
                          </p:cTn>
                        </p:par>
                        <p:par>
                          <p:cTn id="188" fill="hold">
                            <p:stCondLst>
                              <p:cond delay="500"/>
                            </p:stCondLst>
                            <p:childTnLst>
                              <p:par>
                                <p:cTn id="189" presetID="50" presetClass="entr" presetSubtype="0" repeatCount="5000" decel="100000" fill="hold" nodeType="afterEffect">
                                  <p:stCondLst>
                                    <p:cond delay="0"/>
                                  </p:stCondLst>
                                  <p:childTnLst>
                                    <p:set>
                                      <p:cBhvr>
                                        <p:cTn id="190" dur="1" fill="hold">
                                          <p:stCondLst>
                                            <p:cond delay="0"/>
                                          </p:stCondLst>
                                        </p:cTn>
                                        <p:tgtEl>
                                          <p:spTgt spid="69671"/>
                                        </p:tgtEl>
                                        <p:attrNameLst>
                                          <p:attrName>style.visibility</p:attrName>
                                        </p:attrNameLst>
                                      </p:cBhvr>
                                      <p:to>
                                        <p:strVal val="visible"/>
                                      </p:to>
                                    </p:set>
                                    <p:anim calcmode="lin" valueType="num">
                                      <p:cBhvr>
                                        <p:cTn id="191" dur="1000" fill="hold"/>
                                        <p:tgtEl>
                                          <p:spTgt spid="69671"/>
                                        </p:tgtEl>
                                        <p:attrNameLst>
                                          <p:attrName>ppt_w</p:attrName>
                                        </p:attrNameLst>
                                      </p:cBhvr>
                                      <p:tavLst>
                                        <p:tav tm="0">
                                          <p:val>
                                            <p:strVal val="#ppt_w+.3"/>
                                          </p:val>
                                        </p:tav>
                                        <p:tav tm="100000">
                                          <p:val>
                                            <p:strVal val="#ppt_w"/>
                                          </p:val>
                                        </p:tav>
                                      </p:tavLst>
                                    </p:anim>
                                    <p:anim calcmode="lin" valueType="num">
                                      <p:cBhvr>
                                        <p:cTn id="192" dur="1000" fill="hold"/>
                                        <p:tgtEl>
                                          <p:spTgt spid="69671"/>
                                        </p:tgtEl>
                                        <p:attrNameLst>
                                          <p:attrName>ppt_h</p:attrName>
                                        </p:attrNameLst>
                                      </p:cBhvr>
                                      <p:tavLst>
                                        <p:tav tm="0">
                                          <p:val>
                                            <p:strVal val="#ppt_h"/>
                                          </p:val>
                                        </p:tav>
                                        <p:tav tm="100000">
                                          <p:val>
                                            <p:strVal val="#ppt_h"/>
                                          </p:val>
                                        </p:tav>
                                      </p:tavLst>
                                    </p:anim>
                                    <p:animEffect transition="in" filter="fade">
                                      <p:cBhvr>
                                        <p:cTn id="193" dur="1000"/>
                                        <p:tgtEl>
                                          <p:spTgt spid="69671"/>
                                        </p:tgtEl>
                                      </p:cBhvr>
                                    </p:animEffect>
                                  </p:childTnLst>
                                </p:cTn>
                              </p:par>
                              <p:par>
                                <p:cTn id="194" presetID="50" presetClass="entr" presetSubtype="0" decel="100000" fill="hold" grpId="1" nodeType="withEffect">
                                  <p:stCondLst>
                                    <p:cond delay="0"/>
                                  </p:stCondLst>
                                  <p:childTnLst>
                                    <p:set>
                                      <p:cBhvr>
                                        <p:cTn id="195" dur="1" fill="hold">
                                          <p:stCondLst>
                                            <p:cond delay="0"/>
                                          </p:stCondLst>
                                        </p:cTn>
                                        <p:tgtEl>
                                          <p:spTgt spid="69672"/>
                                        </p:tgtEl>
                                        <p:attrNameLst>
                                          <p:attrName>style.visibility</p:attrName>
                                        </p:attrNameLst>
                                      </p:cBhvr>
                                      <p:to>
                                        <p:strVal val="visible"/>
                                      </p:to>
                                    </p:set>
                                    <p:anim calcmode="lin" valueType="num">
                                      <p:cBhvr>
                                        <p:cTn id="196" dur="1000" fill="hold"/>
                                        <p:tgtEl>
                                          <p:spTgt spid="69672"/>
                                        </p:tgtEl>
                                        <p:attrNameLst>
                                          <p:attrName>ppt_w</p:attrName>
                                        </p:attrNameLst>
                                      </p:cBhvr>
                                      <p:tavLst>
                                        <p:tav tm="0">
                                          <p:val>
                                            <p:strVal val="#ppt_w+.3"/>
                                          </p:val>
                                        </p:tav>
                                        <p:tav tm="100000">
                                          <p:val>
                                            <p:strVal val="#ppt_w"/>
                                          </p:val>
                                        </p:tav>
                                      </p:tavLst>
                                    </p:anim>
                                    <p:anim calcmode="lin" valueType="num">
                                      <p:cBhvr>
                                        <p:cTn id="197" dur="1000" fill="hold"/>
                                        <p:tgtEl>
                                          <p:spTgt spid="69672"/>
                                        </p:tgtEl>
                                        <p:attrNameLst>
                                          <p:attrName>ppt_h</p:attrName>
                                        </p:attrNameLst>
                                      </p:cBhvr>
                                      <p:tavLst>
                                        <p:tav tm="0">
                                          <p:val>
                                            <p:strVal val="#ppt_h"/>
                                          </p:val>
                                        </p:tav>
                                        <p:tav tm="100000">
                                          <p:val>
                                            <p:strVal val="#ppt_h"/>
                                          </p:val>
                                        </p:tav>
                                      </p:tavLst>
                                    </p:anim>
                                    <p:animEffect transition="in" filter="fade">
                                      <p:cBhvr>
                                        <p:cTn id="198" dur="1000"/>
                                        <p:tgtEl>
                                          <p:spTgt spid="69672"/>
                                        </p:tgtEl>
                                      </p:cBhvr>
                                    </p:animEffect>
                                  </p:childTnLst>
                                </p:cTn>
                              </p:par>
                              <p:par>
                                <p:cTn id="199" presetID="50" presetClass="entr" presetSubtype="0" decel="100000" fill="hold" grpId="1" nodeType="withEffect">
                                  <p:stCondLst>
                                    <p:cond delay="0"/>
                                  </p:stCondLst>
                                  <p:childTnLst>
                                    <p:set>
                                      <p:cBhvr>
                                        <p:cTn id="200" dur="1" fill="hold">
                                          <p:stCondLst>
                                            <p:cond delay="0"/>
                                          </p:stCondLst>
                                        </p:cTn>
                                        <p:tgtEl>
                                          <p:spTgt spid="69666"/>
                                        </p:tgtEl>
                                        <p:attrNameLst>
                                          <p:attrName>style.visibility</p:attrName>
                                        </p:attrNameLst>
                                      </p:cBhvr>
                                      <p:to>
                                        <p:strVal val="visible"/>
                                      </p:to>
                                    </p:set>
                                    <p:anim calcmode="lin" valueType="num">
                                      <p:cBhvr>
                                        <p:cTn id="201" dur="1000" fill="hold"/>
                                        <p:tgtEl>
                                          <p:spTgt spid="69666"/>
                                        </p:tgtEl>
                                        <p:attrNameLst>
                                          <p:attrName>ppt_w</p:attrName>
                                        </p:attrNameLst>
                                      </p:cBhvr>
                                      <p:tavLst>
                                        <p:tav tm="0">
                                          <p:val>
                                            <p:strVal val="#ppt_w+.3"/>
                                          </p:val>
                                        </p:tav>
                                        <p:tav tm="100000">
                                          <p:val>
                                            <p:strVal val="#ppt_w"/>
                                          </p:val>
                                        </p:tav>
                                      </p:tavLst>
                                    </p:anim>
                                    <p:anim calcmode="lin" valueType="num">
                                      <p:cBhvr>
                                        <p:cTn id="202" dur="1000" fill="hold"/>
                                        <p:tgtEl>
                                          <p:spTgt spid="69666"/>
                                        </p:tgtEl>
                                        <p:attrNameLst>
                                          <p:attrName>ppt_h</p:attrName>
                                        </p:attrNameLst>
                                      </p:cBhvr>
                                      <p:tavLst>
                                        <p:tav tm="0">
                                          <p:val>
                                            <p:strVal val="#ppt_h"/>
                                          </p:val>
                                        </p:tav>
                                        <p:tav tm="100000">
                                          <p:val>
                                            <p:strVal val="#ppt_h"/>
                                          </p:val>
                                        </p:tav>
                                      </p:tavLst>
                                    </p:anim>
                                    <p:animEffect transition="in" filter="fade">
                                      <p:cBhvr>
                                        <p:cTn id="203" dur="1000"/>
                                        <p:tgtEl>
                                          <p:spTgt spid="69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animBg="1"/>
      <p:bldP spid="69637" grpId="0" animBg="1"/>
      <p:bldP spid="69638" grpId="0"/>
      <p:bldP spid="69639" grpId="0" animBg="1"/>
      <p:bldP spid="69640" grpId="0" animBg="1"/>
      <p:bldP spid="69641" grpId="0"/>
      <p:bldP spid="69642" grpId="0" animBg="1"/>
      <p:bldP spid="69647" grpId="0" animBg="1"/>
      <p:bldP spid="69650" grpId="0" animBg="1"/>
      <p:bldP spid="69651" grpId="0" animBg="1"/>
      <p:bldP spid="69653" grpId="0" animBg="1"/>
      <p:bldP spid="69655" grpId="0" animBg="1"/>
      <p:bldP spid="69656" grpId="0"/>
      <p:bldP spid="69657" grpId="0" animBg="1"/>
      <p:bldP spid="69658" grpId="0" animBg="1"/>
      <p:bldP spid="69659" grpId="0"/>
      <p:bldP spid="69660" grpId="0" animBg="1"/>
      <p:bldP spid="69665" grpId="0" animBg="1"/>
      <p:bldP spid="69666" grpId="0" animBg="1"/>
      <p:bldP spid="69666" grpId="1" animBg="1"/>
      <p:bldP spid="69670" grpId="0" animBg="1"/>
      <p:bldP spid="69672" grpId="0" animBg="1"/>
      <p:bldP spid="69672"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Rectangle 2"/>
          <p:cNvSpPr/>
          <p:nvPr/>
        </p:nvSpPr>
        <p:spPr>
          <a:xfrm>
            <a:off x="304800" y="701675"/>
            <a:ext cx="8610600" cy="4403725"/>
          </a:xfrm>
          <a:prstGeom prst="rect">
            <a:avLst/>
          </a:prstGeom>
          <a:solidFill>
            <a:schemeClr val="tx1"/>
          </a:solidFill>
          <a:ln w="9525" cap="flat" cmpd="sng">
            <a:solidFill>
              <a:schemeClr val="tx1"/>
            </a:solidFill>
            <a:prstDash val="solid"/>
            <a:miter/>
            <a:headEnd type="none" w="med" len="med"/>
            <a:tailEnd type="none" w="med" len="med"/>
          </a:ln>
        </p:spPr>
        <p:txBody>
          <a:bodyPr wrap="none" anchor="ctr" anchorCtr="0"/>
          <a:p>
            <a:pPr algn="ctr"/>
            <a:r>
              <a:rPr dirty="0">
                <a:latin typeface="Arial" panose="020B0604020202020204" pitchFamily="34" charset="0"/>
              </a:rPr>
              <a:t>                               </a:t>
            </a:r>
            <a:endParaRPr dirty="0">
              <a:latin typeface="Arial" panose="020B0604020202020204" pitchFamily="34" charset="0"/>
            </a:endParaRPr>
          </a:p>
        </p:txBody>
      </p:sp>
      <p:sp>
        <p:nvSpPr>
          <p:cNvPr id="71683" name="Oval 3"/>
          <p:cNvSpPr>
            <a:spLocks noChangeArrowheads="1"/>
          </p:cNvSpPr>
          <p:nvPr/>
        </p:nvSpPr>
        <p:spPr bwMode="auto">
          <a:xfrm rot="21600000">
            <a:off x="5811838" y="1220788"/>
            <a:ext cx="409575" cy="2262188"/>
          </a:xfrm>
          <a:prstGeom prst="ellipse">
            <a:avLst/>
          </a:prstGeom>
          <a:gradFill rotWithShape="1">
            <a:gsLst>
              <a:gs pos="0">
                <a:schemeClr val="accent1"/>
              </a:gs>
              <a:gs pos="100000">
                <a:schemeClr val="accent1">
                  <a:gamma/>
                  <a:shade val="19216"/>
                  <a:invGamma/>
                </a:schemeClr>
              </a:gs>
            </a:gsLst>
            <a:path path="shape">
              <a:fillToRect l="50000" t="50000" r="50000" b="50000"/>
            </a:path>
          </a:gradFill>
          <a:ln w="9525">
            <a:solidFill>
              <a:srgbClr val="A4FADF"/>
            </a:solidFill>
            <a:rou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988" name="Line 4"/>
          <p:cNvSpPr/>
          <p:nvPr/>
        </p:nvSpPr>
        <p:spPr>
          <a:xfrm>
            <a:off x="762000" y="2362200"/>
            <a:ext cx="7997825" cy="0"/>
          </a:xfrm>
          <a:prstGeom prst="line">
            <a:avLst/>
          </a:prstGeom>
          <a:ln w="9525" cap="flat" cmpd="sng">
            <a:pattFill prst="pct5">
              <a:fgClr>
                <a:schemeClr val="accent1"/>
              </a:fgClr>
              <a:bgClr>
                <a:srgbClr val="FFFFFF"/>
              </a:bgClr>
            </a:pattFill>
            <a:prstDash val="solid"/>
            <a:headEnd type="none" w="med" len="med"/>
            <a:tailEnd type="none" w="med" len="med"/>
          </a:ln>
        </p:spPr>
      </p:sp>
      <p:sp>
        <p:nvSpPr>
          <p:cNvPr id="71685" name="AutoShape 5"/>
          <p:cNvSpPr/>
          <p:nvPr/>
        </p:nvSpPr>
        <p:spPr>
          <a:xfrm>
            <a:off x="7988300" y="2328863"/>
            <a:ext cx="76200" cy="76200"/>
          </a:xfrm>
          <a:prstGeom prst="flowChartConnector">
            <a:avLst/>
          </a:prstGeom>
          <a:solidFill>
            <a:schemeClr val="folHlink"/>
          </a:solidFill>
          <a:ln w="9525" cap="flat" cmpd="sng">
            <a:solidFill>
              <a:schemeClr val="tx1"/>
            </a:solidFill>
            <a:prstDash val="solid"/>
            <a:headEnd type="none" w="med" len="med"/>
            <a:tailEnd type="none" w="med" len="med"/>
          </a:ln>
        </p:spPr>
        <p:txBody>
          <a:bodyPr wrap="none" anchor="ctr" anchorCtr="0"/>
          <a:p>
            <a:endParaRPr dirty="0">
              <a:latin typeface="Arial" panose="020B0604020202020204" pitchFamily="34" charset="0"/>
            </a:endParaRPr>
          </a:p>
        </p:txBody>
      </p:sp>
      <p:sp>
        <p:nvSpPr>
          <p:cNvPr id="71686" name="Text Box 6"/>
          <p:cNvSpPr txBox="1"/>
          <p:nvPr/>
        </p:nvSpPr>
        <p:spPr>
          <a:xfrm>
            <a:off x="7859713" y="2436813"/>
            <a:ext cx="304800" cy="366712"/>
          </a:xfrm>
          <a:prstGeom prst="rect">
            <a:avLst/>
          </a:prstGeom>
          <a:noFill/>
          <a:ln w="9525">
            <a:noFill/>
          </a:ln>
        </p:spPr>
        <p:txBody>
          <a:bodyPr>
            <a:spAutoFit/>
          </a:bodyPr>
          <a:p>
            <a:pPr>
              <a:spcBef>
                <a:spcPct val="50000"/>
              </a:spcBef>
            </a:pPr>
            <a:r>
              <a:rPr dirty="0">
                <a:solidFill>
                  <a:schemeClr val="bg1"/>
                </a:solidFill>
                <a:latin typeface="Arial" panose="020B0604020202020204" pitchFamily="34" charset="0"/>
              </a:rPr>
              <a:t>F</a:t>
            </a:r>
            <a:endParaRPr dirty="0">
              <a:solidFill>
                <a:schemeClr val="bg1"/>
              </a:solidFill>
              <a:latin typeface="Arial" panose="020B0604020202020204" pitchFamily="34" charset="0"/>
            </a:endParaRPr>
          </a:p>
        </p:txBody>
      </p:sp>
      <p:sp>
        <p:nvSpPr>
          <p:cNvPr id="71687" name="AutoShape 7"/>
          <p:cNvSpPr/>
          <p:nvPr/>
        </p:nvSpPr>
        <p:spPr>
          <a:xfrm>
            <a:off x="5948363" y="2324100"/>
            <a:ext cx="76200" cy="76200"/>
          </a:xfrm>
          <a:prstGeom prst="flowChartConnector">
            <a:avLst/>
          </a:prstGeom>
          <a:solidFill>
            <a:schemeClr val="folHlink"/>
          </a:solidFill>
          <a:ln w="9525" cap="flat" cmpd="sng">
            <a:solidFill>
              <a:schemeClr val="tx1"/>
            </a:solidFill>
            <a:prstDash val="solid"/>
            <a:headEnd type="none" w="med" len="med"/>
            <a:tailEnd type="none" w="med" len="med"/>
          </a:ln>
        </p:spPr>
        <p:txBody>
          <a:bodyPr wrap="none" anchor="ctr" anchorCtr="0"/>
          <a:p>
            <a:endParaRPr dirty="0">
              <a:latin typeface="Arial" panose="020B0604020202020204" pitchFamily="34" charset="0"/>
            </a:endParaRPr>
          </a:p>
        </p:txBody>
      </p:sp>
      <p:sp>
        <p:nvSpPr>
          <p:cNvPr id="71688" name="AutoShape 8"/>
          <p:cNvSpPr/>
          <p:nvPr/>
        </p:nvSpPr>
        <p:spPr>
          <a:xfrm>
            <a:off x="3975100" y="2316163"/>
            <a:ext cx="76200" cy="76200"/>
          </a:xfrm>
          <a:prstGeom prst="flowChartConnector">
            <a:avLst/>
          </a:prstGeom>
          <a:solidFill>
            <a:schemeClr val="folHlink"/>
          </a:solidFill>
          <a:ln w="9525" cap="flat" cmpd="sng">
            <a:solidFill>
              <a:schemeClr val="tx1"/>
            </a:solidFill>
            <a:prstDash val="solid"/>
            <a:headEnd type="none" w="med" len="med"/>
            <a:tailEnd type="none" w="med" len="med"/>
          </a:ln>
        </p:spPr>
        <p:txBody>
          <a:bodyPr wrap="none" anchor="ctr" anchorCtr="0"/>
          <a:p>
            <a:endParaRPr dirty="0">
              <a:latin typeface="Arial" panose="020B0604020202020204" pitchFamily="34" charset="0"/>
            </a:endParaRPr>
          </a:p>
        </p:txBody>
      </p:sp>
      <p:sp>
        <p:nvSpPr>
          <p:cNvPr id="71689" name="Text Box 9"/>
          <p:cNvSpPr txBox="1"/>
          <p:nvPr/>
        </p:nvSpPr>
        <p:spPr>
          <a:xfrm>
            <a:off x="3638550" y="2339975"/>
            <a:ext cx="400050" cy="457200"/>
          </a:xfrm>
          <a:prstGeom prst="rect">
            <a:avLst/>
          </a:prstGeom>
          <a:noFill/>
          <a:ln w="9525">
            <a:noFill/>
          </a:ln>
        </p:spPr>
        <p:txBody>
          <a:bodyPr>
            <a:spAutoFit/>
          </a:bodyPr>
          <a:p>
            <a:pPr>
              <a:spcBef>
                <a:spcPct val="50000"/>
              </a:spcBef>
            </a:pPr>
            <a:r>
              <a:rPr dirty="0">
                <a:solidFill>
                  <a:schemeClr val="bg1"/>
                </a:solidFill>
                <a:latin typeface=".VnArial" pitchFamily="34" charset="0"/>
              </a:rPr>
              <a:t>F</a:t>
            </a:r>
            <a:r>
              <a:rPr sz="2400" dirty="0">
                <a:solidFill>
                  <a:schemeClr val="bg1"/>
                </a:solidFill>
                <a:latin typeface=".VnArial" pitchFamily="34" charset="0"/>
              </a:rPr>
              <a:t>’</a:t>
            </a:r>
            <a:endParaRPr sz="2400" dirty="0">
              <a:solidFill>
                <a:schemeClr val="bg1"/>
              </a:solidFill>
              <a:latin typeface=".VnArial" pitchFamily="34" charset="0"/>
            </a:endParaRPr>
          </a:p>
        </p:txBody>
      </p:sp>
      <p:sp>
        <p:nvSpPr>
          <p:cNvPr id="71690" name="Rectangle 10"/>
          <p:cNvSpPr/>
          <p:nvPr/>
        </p:nvSpPr>
        <p:spPr>
          <a:xfrm>
            <a:off x="8135938" y="1444625"/>
            <a:ext cx="304800" cy="228600"/>
          </a:xfrm>
          <a:prstGeom prst="rect">
            <a:avLst/>
          </a:prstGeom>
          <a:solidFill>
            <a:schemeClr val="tx1"/>
          </a:solidFill>
          <a:ln w="9525" cap="flat" cmpd="sng">
            <a:solidFill>
              <a:schemeClr val="tx1"/>
            </a:solidFill>
            <a:prstDash val="solid"/>
            <a:miter/>
            <a:headEnd type="none" w="med" len="med"/>
            <a:tailEnd type="none" w="med" len="med"/>
          </a:ln>
        </p:spPr>
        <p:txBody>
          <a:bodyPr wrap="none" anchor="ctr" anchorCtr="0"/>
          <a:p>
            <a:pPr algn="ctr"/>
            <a:r>
              <a:rPr dirty="0">
                <a:solidFill>
                  <a:schemeClr val="bg1"/>
                </a:solidFill>
                <a:latin typeface="Arial" panose="020B0604020202020204" pitchFamily="34" charset="0"/>
              </a:rPr>
              <a:t>A</a:t>
            </a:r>
            <a:endParaRPr dirty="0">
              <a:solidFill>
                <a:schemeClr val="bg1"/>
              </a:solidFill>
              <a:latin typeface="Arial" panose="020B0604020202020204" pitchFamily="34" charset="0"/>
            </a:endParaRPr>
          </a:p>
        </p:txBody>
      </p:sp>
      <p:sp>
        <p:nvSpPr>
          <p:cNvPr id="71691" name="Line 11"/>
          <p:cNvSpPr/>
          <p:nvPr/>
        </p:nvSpPr>
        <p:spPr>
          <a:xfrm flipH="1">
            <a:off x="5992813" y="1905000"/>
            <a:ext cx="2008187" cy="433388"/>
          </a:xfrm>
          <a:prstGeom prst="line">
            <a:avLst/>
          </a:prstGeom>
          <a:ln w="9525" cap="flat" cmpd="sng">
            <a:solidFill>
              <a:srgbClr val="FFFF00"/>
            </a:solidFill>
            <a:prstDash val="solid"/>
            <a:headEnd type="none" w="med" len="med"/>
            <a:tailEnd type="triangle" w="med" len="med"/>
          </a:ln>
        </p:spPr>
      </p:sp>
      <p:sp>
        <p:nvSpPr>
          <p:cNvPr id="71692" name="Line 12"/>
          <p:cNvSpPr/>
          <p:nvPr/>
        </p:nvSpPr>
        <p:spPr>
          <a:xfrm flipH="1">
            <a:off x="457200" y="2338388"/>
            <a:ext cx="5535613" cy="1298575"/>
          </a:xfrm>
          <a:prstGeom prst="line">
            <a:avLst/>
          </a:prstGeom>
          <a:ln w="9525" cap="flat" cmpd="sng">
            <a:solidFill>
              <a:srgbClr val="FFFF00"/>
            </a:solidFill>
            <a:prstDash val="solid"/>
            <a:headEnd type="none" w="med" len="med"/>
            <a:tailEnd type="triangle" w="med" len="med"/>
          </a:ln>
        </p:spPr>
      </p:sp>
      <p:sp>
        <p:nvSpPr>
          <p:cNvPr id="71693" name="Rectangle 13"/>
          <p:cNvSpPr/>
          <p:nvPr/>
        </p:nvSpPr>
        <p:spPr>
          <a:xfrm>
            <a:off x="8148638" y="2109788"/>
            <a:ext cx="304800" cy="228600"/>
          </a:xfrm>
          <a:prstGeom prst="rect">
            <a:avLst/>
          </a:prstGeom>
          <a:solidFill>
            <a:schemeClr val="tx1"/>
          </a:solidFill>
          <a:ln w="9525" cap="flat" cmpd="sng">
            <a:solidFill>
              <a:schemeClr val="tx1"/>
            </a:solidFill>
            <a:prstDash val="solid"/>
            <a:miter/>
            <a:headEnd type="none" w="med" len="med"/>
            <a:tailEnd type="none" w="med" len="med"/>
          </a:ln>
        </p:spPr>
        <p:txBody>
          <a:bodyPr wrap="none" anchor="ctr" anchorCtr="0"/>
          <a:p>
            <a:pPr algn="ctr"/>
            <a:r>
              <a:rPr dirty="0">
                <a:solidFill>
                  <a:schemeClr val="bg1"/>
                </a:solidFill>
                <a:latin typeface="Arial" panose="020B0604020202020204" pitchFamily="34" charset="0"/>
              </a:rPr>
              <a:t>B</a:t>
            </a:r>
            <a:endParaRPr dirty="0">
              <a:solidFill>
                <a:schemeClr val="bg1"/>
              </a:solidFill>
              <a:latin typeface="Arial" panose="020B0604020202020204" pitchFamily="34" charset="0"/>
            </a:endParaRPr>
          </a:p>
        </p:txBody>
      </p:sp>
      <p:sp>
        <p:nvSpPr>
          <p:cNvPr id="71694" name="Line 14"/>
          <p:cNvSpPr/>
          <p:nvPr/>
        </p:nvSpPr>
        <p:spPr>
          <a:xfrm flipH="1">
            <a:off x="5997575" y="1897063"/>
            <a:ext cx="2057400" cy="0"/>
          </a:xfrm>
          <a:prstGeom prst="line">
            <a:avLst/>
          </a:prstGeom>
          <a:ln w="9525" cap="flat" cmpd="sng">
            <a:solidFill>
              <a:schemeClr val="folHlink"/>
            </a:solidFill>
            <a:prstDash val="solid"/>
            <a:headEnd type="none" w="med" len="med"/>
            <a:tailEnd type="triangle" w="med" len="med"/>
          </a:ln>
        </p:spPr>
      </p:sp>
      <p:sp>
        <p:nvSpPr>
          <p:cNvPr id="71695" name="Line 15"/>
          <p:cNvSpPr/>
          <p:nvPr/>
        </p:nvSpPr>
        <p:spPr>
          <a:xfrm flipH="1">
            <a:off x="533400" y="1925638"/>
            <a:ext cx="5410200" cy="1219200"/>
          </a:xfrm>
          <a:prstGeom prst="line">
            <a:avLst/>
          </a:prstGeom>
          <a:ln w="9525" cap="flat" cmpd="sng">
            <a:solidFill>
              <a:schemeClr val="folHlink"/>
            </a:solidFill>
            <a:prstDash val="solid"/>
            <a:headEnd type="none" w="med" len="med"/>
            <a:tailEnd type="triangle" w="med" len="med"/>
          </a:ln>
        </p:spPr>
      </p:sp>
      <p:sp>
        <p:nvSpPr>
          <p:cNvPr id="71696" name="Line 16"/>
          <p:cNvSpPr/>
          <p:nvPr/>
        </p:nvSpPr>
        <p:spPr>
          <a:xfrm flipV="1">
            <a:off x="8042275" y="1884363"/>
            <a:ext cx="0" cy="457200"/>
          </a:xfrm>
          <a:prstGeom prst="line">
            <a:avLst/>
          </a:prstGeom>
          <a:ln w="57150" cap="flat" cmpd="sng">
            <a:solidFill>
              <a:srgbClr val="FFFF00"/>
            </a:solidFill>
            <a:prstDash val="solid"/>
            <a:headEnd type="none" w="med" len="med"/>
            <a:tailEnd type="triangl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71688"/>
                                        </p:tgtEl>
                                        <p:attrNameLst>
                                          <p:attrName>style.visibility</p:attrName>
                                        </p:attrNameLst>
                                      </p:cBhvr>
                                      <p:to>
                                        <p:strVal val="visible"/>
                                      </p:to>
                                    </p:set>
                                    <p:animEffect transition="in" filter="box(in)">
                                      <p:cBhvr>
                                        <p:cTn id="7" dur="500"/>
                                        <p:tgtEl>
                                          <p:spTgt spid="7168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1683"/>
                                        </p:tgtEl>
                                        <p:attrNameLst>
                                          <p:attrName>style.visibility</p:attrName>
                                        </p:attrNameLst>
                                      </p:cBhvr>
                                      <p:to>
                                        <p:strVal val="visible"/>
                                      </p:to>
                                    </p:set>
                                    <p:animEffect transition="in" filter="box(in)">
                                      <p:cBhvr>
                                        <p:cTn id="10" dur="500"/>
                                        <p:tgtEl>
                                          <p:spTgt spid="7168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71687"/>
                                        </p:tgtEl>
                                        <p:attrNameLst>
                                          <p:attrName>style.visibility</p:attrName>
                                        </p:attrNameLst>
                                      </p:cBhvr>
                                      <p:to>
                                        <p:strVal val="visible"/>
                                      </p:to>
                                    </p:set>
                                    <p:animEffect transition="in" filter="box(in)">
                                      <p:cBhvr>
                                        <p:cTn id="13" dur="500"/>
                                        <p:tgtEl>
                                          <p:spTgt spid="71687"/>
                                        </p:tgtEl>
                                      </p:cBhvr>
                                    </p:animEffect>
                                  </p:childTnLst>
                                </p:cTn>
                              </p:par>
                              <p:par>
                                <p:cTn id="14" presetID="4" presetClass="entr" presetSubtype="16" fill="hold" nodeType="withEffect">
                                  <p:stCondLst>
                                    <p:cond delay="0"/>
                                  </p:stCondLst>
                                  <p:childTnLst>
                                    <p:set>
                                      <p:cBhvr>
                                        <p:cTn id="15" dur="1" fill="hold">
                                          <p:stCondLst>
                                            <p:cond delay="0"/>
                                          </p:stCondLst>
                                        </p:cTn>
                                        <p:tgtEl>
                                          <p:spTgt spid="41988"/>
                                        </p:tgtEl>
                                        <p:attrNameLst>
                                          <p:attrName>style.visibility</p:attrName>
                                        </p:attrNameLst>
                                      </p:cBhvr>
                                      <p:to>
                                        <p:strVal val="visible"/>
                                      </p:to>
                                    </p:set>
                                    <p:animEffect transition="in" filter="box(in)">
                                      <p:cBhvr>
                                        <p:cTn id="16" dur="500"/>
                                        <p:tgtEl>
                                          <p:spTgt spid="41988"/>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71685"/>
                                        </p:tgtEl>
                                        <p:attrNameLst>
                                          <p:attrName>style.visibility</p:attrName>
                                        </p:attrNameLst>
                                      </p:cBhvr>
                                      <p:to>
                                        <p:strVal val="visible"/>
                                      </p:to>
                                    </p:set>
                                    <p:animEffect transition="in" filter="box(in)">
                                      <p:cBhvr>
                                        <p:cTn id="19" dur="500"/>
                                        <p:tgtEl>
                                          <p:spTgt spid="71685"/>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71686"/>
                                        </p:tgtEl>
                                        <p:attrNameLst>
                                          <p:attrName>style.visibility</p:attrName>
                                        </p:attrNameLst>
                                      </p:cBhvr>
                                      <p:to>
                                        <p:strVal val="visible"/>
                                      </p:to>
                                    </p:set>
                                    <p:animEffect transition="in" filter="box(in)">
                                      <p:cBhvr>
                                        <p:cTn id="22" dur="500"/>
                                        <p:tgtEl>
                                          <p:spTgt spid="71686"/>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71689"/>
                                        </p:tgtEl>
                                        <p:attrNameLst>
                                          <p:attrName>style.visibility</p:attrName>
                                        </p:attrNameLst>
                                      </p:cBhvr>
                                      <p:to>
                                        <p:strVal val="visible"/>
                                      </p:to>
                                    </p:set>
                                    <p:animEffect transition="in" filter="box(in)">
                                      <p:cBhvr>
                                        <p:cTn id="25" dur="500"/>
                                        <p:tgtEl>
                                          <p:spTgt spid="71689"/>
                                        </p:tgtEl>
                                      </p:cBhvr>
                                    </p:animEffect>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nodeType="clickEffect">
                                  <p:stCondLst>
                                    <p:cond delay="0"/>
                                  </p:stCondLst>
                                  <p:childTnLst>
                                    <p:set>
                                      <p:cBhvr>
                                        <p:cTn id="29" dur="1" fill="hold">
                                          <p:stCondLst>
                                            <p:cond delay="0"/>
                                          </p:stCondLst>
                                        </p:cTn>
                                        <p:tgtEl>
                                          <p:spTgt spid="71696"/>
                                        </p:tgtEl>
                                        <p:attrNameLst>
                                          <p:attrName>style.visibility</p:attrName>
                                        </p:attrNameLst>
                                      </p:cBhvr>
                                      <p:to>
                                        <p:strVal val="visible"/>
                                      </p:to>
                                    </p:set>
                                    <p:anim calcmode="lin" valueType="num">
                                      <p:cBhvr>
                                        <p:cTn id="30" dur="500" fill="hold"/>
                                        <p:tgtEl>
                                          <p:spTgt spid="71696"/>
                                        </p:tgtEl>
                                        <p:attrNameLst>
                                          <p:attrName>ppt_w</p:attrName>
                                        </p:attrNameLst>
                                      </p:cBhvr>
                                      <p:tavLst>
                                        <p:tav tm="0">
                                          <p:val>
                                            <p:fltVal val="0,000000"/>
                                          </p:val>
                                        </p:tav>
                                        <p:tav tm="100000">
                                          <p:val>
                                            <p:strVal val="#ppt_w"/>
                                          </p:val>
                                        </p:tav>
                                      </p:tavLst>
                                    </p:anim>
                                    <p:anim calcmode="lin" valueType="num">
                                      <p:cBhvr>
                                        <p:cTn id="31" dur="500" fill="hold"/>
                                        <p:tgtEl>
                                          <p:spTgt spid="71696"/>
                                        </p:tgtEl>
                                        <p:attrNameLst>
                                          <p:attrName>ppt_h</p:attrName>
                                        </p:attrNameLst>
                                      </p:cBhvr>
                                      <p:tavLst>
                                        <p:tav tm="0">
                                          <p:val>
                                            <p:fltVal val="0,000000"/>
                                          </p:val>
                                        </p:tav>
                                        <p:tav tm="100000">
                                          <p:val>
                                            <p:strVal val="#ppt_h"/>
                                          </p:val>
                                        </p:tav>
                                      </p:tavLst>
                                    </p:anim>
                                    <p:anim calcmode="lin" valueType="num">
                                      <p:cBhvr>
                                        <p:cTn id="32" dur="500" fill="hold"/>
                                        <p:tgtEl>
                                          <p:spTgt spid="71696"/>
                                        </p:tgtEl>
                                        <p:attrNameLst>
                                          <p:attrName>style.rotation</p:attrName>
                                        </p:attrNameLst>
                                      </p:cBhvr>
                                      <p:tavLst>
                                        <p:tav tm="0">
                                          <p:val>
                                            <p:fltVal val="360,000000"/>
                                          </p:val>
                                        </p:tav>
                                        <p:tav tm="100000">
                                          <p:val>
                                            <p:fltVal val="0,000000"/>
                                          </p:val>
                                        </p:tav>
                                      </p:tavLst>
                                    </p:anim>
                                    <p:animEffect transition="in" filter="fade">
                                      <p:cBhvr>
                                        <p:cTn id="33" dur="500"/>
                                        <p:tgtEl>
                                          <p:spTgt spid="71696"/>
                                        </p:tgtEl>
                                      </p:cBhvr>
                                    </p:animEffect>
                                  </p:childTnLst>
                                </p:cTn>
                              </p:par>
                              <p:par>
                                <p:cTn id="34" presetID="49" presetClass="entr" presetSubtype="0" decel="100000" fill="hold" grpId="0" nodeType="withEffect">
                                  <p:stCondLst>
                                    <p:cond delay="0"/>
                                  </p:stCondLst>
                                  <p:childTnLst>
                                    <p:set>
                                      <p:cBhvr>
                                        <p:cTn id="35" dur="1" fill="hold">
                                          <p:stCondLst>
                                            <p:cond delay="0"/>
                                          </p:stCondLst>
                                        </p:cTn>
                                        <p:tgtEl>
                                          <p:spTgt spid="71690"/>
                                        </p:tgtEl>
                                        <p:attrNameLst>
                                          <p:attrName>style.visibility</p:attrName>
                                        </p:attrNameLst>
                                      </p:cBhvr>
                                      <p:to>
                                        <p:strVal val="visible"/>
                                      </p:to>
                                    </p:set>
                                    <p:anim calcmode="lin" valueType="num">
                                      <p:cBhvr>
                                        <p:cTn id="36" dur="500" fill="hold"/>
                                        <p:tgtEl>
                                          <p:spTgt spid="71690"/>
                                        </p:tgtEl>
                                        <p:attrNameLst>
                                          <p:attrName>ppt_w</p:attrName>
                                        </p:attrNameLst>
                                      </p:cBhvr>
                                      <p:tavLst>
                                        <p:tav tm="0">
                                          <p:val>
                                            <p:fltVal val="0,000000"/>
                                          </p:val>
                                        </p:tav>
                                        <p:tav tm="100000">
                                          <p:val>
                                            <p:strVal val="#ppt_w"/>
                                          </p:val>
                                        </p:tav>
                                      </p:tavLst>
                                    </p:anim>
                                    <p:anim calcmode="lin" valueType="num">
                                      <p:cBhvr>
                                        <p:cTn id="37" dur="500" fill="hold"/>
                                        <p:tgtEl>
                                          <p:spTgt spid="71690"/>
                                        </p:tgtEl>
                                        <p:attrNameLst>
                                          <p:attrName>ppt_h</p:attrName>
                                        </p:attrNameLst>
                                      </p:cBhvr>
                                      <p:tavLst>
                                        <p:tav tm="0">
                                          <p:val>
                                            <p:fltVal val="0,000000"/>
                                          </p:val>
                                        </p:tav>
                                        <p:tav tm="100000">
                                          <p:val>
                                            <p:strVal val="#ppt_h"/>
                                          </p:val>
                                        </p:tav>
                                      </p:tavLst>
                                    </p:anim>
                                    <p:anim calcmode="lin" valueType="num">
                                      <p:cBhvr>
                                        <p:cTn id="38" dur="500" fill="hold"/>
                                        <p:tgtEl>
                                          <p:spTgt spid="71690"/>
                                        </p:tgtEl>
                                        <p:attrNameLst>
                                          <p:attrName>style.rotation</p:attrName>
                                        </p:attrNameLst>
                                      </p:cBhvr>
                                      <p:tavLst>
                                        <p:tav tm="0">
                                          <p:val>
                                            <p:fltVal val="360,000000"/>
                                          </p:val>
                                        </p:tav>
                                        <p:tav tm="100000">
                                          <p:val>
                                            <p:fltVal val="0,000000"/>
                                          </p:val>
                                        </p:tav>
                                      </p:tavLst>
                                    </p:anim>
                                    <p:animEffect transition="in" filter="fade">
                                      <p:cBhvr>
                                        <p:cTn id="39" dur="500"/>
                                        <p:tgtEl>
                                          <p:spTgt spid="71690"/>
                                        </p:tgtEl>
                                      </p:cBhvr>
                                    </p:animEffect>
                                  </p:childTnLst>
                                </p:cTn>
                              </p:par>
                              <p:par>
                                <p:cTn id="40" presetID="49" presetClass="entr" presetSubtype="0" decel="100000" fill="hold" grpId="0" nodeType="withEffect">
                                  <p:stCondLst>
                                    <p:cond delay="0"/>
                                  </p:stCondLst>
                                  <p:childTnLst>
                                    <p:set>
                                      <p:cBhvr>
                                        <p:cTn id="41" dur="1" fill="hold">
                                          <p:stCondLst>
                                            <p:cond delay="0"/>
                                          </p:stCondLst>
                                        </p:cTn>
                                        <p:tgtEl>
                                          <p:spTgt spid="71693"/>
                                        </p:tgtEl>
                                        <p:attrNameLst>
                                          <p:attrName>style.visibility</p:attrName>
                                        </p:attrNameLst>
                                      </p:cBhvr>
                                      <p:to>
                                        <p:strVal val="visible"/>
                                      </p:to>
                                    </p:set>
                                    <p:anim calcmode="lin" valueType="num">
                                      <p:cBhvr>
                                        <p:cTn id="42" dur="500" fill="hold"/>
                                        <p:tgtEl>
                                          <p:spTgt spid="71693"/>
                                        </p:tgtEl>
                                        <p:attrNameLst>
                                          <p:attrName>ppt_w</p:attrName>
                                        </p:attrNameLst>
                                      </p:cBhvr>
                                      <p:tavLst>
                                        <p:tav tm="0">
                                          <p:val>
                                            <p:fltVal val="0,000000"/>
                                          </p:val>
                                        </p:tav>
                                        <p:tav tm="100000">
                                          <p:val>
                                            <p:strVal val="#ppt_w"/>
                                          </p:val>
                                        </p:tav>
                                      </p:tavLst>
                                    </p:anim>
                                    <p:anim calcmode="lin" valueType="num">
                                      <p:cBhvr>
                                        <p:cTn id="43" dur="500" fill="hold"/>
                                        <p:tgtEl>
                                          <p:spTgt spid="71693"/>
                                        </p:tgtEl>
                                        <p:attrNameLst>
                                          <p:attrName>ppt_h</p:attrName>
                                        </p:attrNameLst>
                                      </p:cBhvr>
                                      <p:tavLst>
                                        <p:tav tm="0">
                                          <p:val>
                                            <p:fltVal val="0,000000"/>
                                          </p:val>
                                        </p:tav>
                                        <p:tav tm="100000">
                                          <p:val>
                                            <p:strVal val="#ppt_h"/>
                                          </p:val>
                                        </p:tav>
                                      </p:tavLst>
                                    </p:anim>
                                    <p:anim calcmode="lin" valueType="num">
                                      <p:cBhvr>
                                        <p:cTn id="44" dur="500" fill="hold"/>
                                        <p:tgtEl>
                                          <p:spTgt spid="71693"/>
                                        </p:tgtEl>
                                        <p:attrNameLst>
                                          <p:attrName>style.rotation</p:attrName>
                                        </p:attrNameLst>
                                      </p:cBhvr>
                                      <p:tavLst>
                                        <p:tav tm="0">
                                          <p:val>
                                            <p:fltVal val="360,000000"/>
                                          </p:val>
                                        </p:tav>
                                        <p:tav tm="100000">
                                          <p:val>
                                            <p:fltVal val="0,000000"/>
                                          </p:val>
                                        </p:tav>
                                      </p:tavLst>
                                    </p:anim>
                                    <p:animEffect transition="in" filter="fade">
                                      <p:cBhvr>
                                        <p:cTn id="45" dur="500"/>
                                        <p:tgtEl>
                                          <p:spTgt spid="71693"/>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12" fill="hold" nodeType="clickEffect">
                                  <p:stCondLst>
                                    <p:cond delay="0"/>
                                  </p:stCondLst>
                                  <p:childTnLst>
                                    <p:set>
                                      <p:cBhvr>
                                        <p:cTn id="49" dur="1" fill="hold">
                                          <p:stCondLst>
                                            <p:cond delay="0"/>
                                          </p:stCondLst>
                                        </p:cTn>
                                        <p:tgtEl>
                                          <p:spTgt spid="71694"/>
                                        </p:tgtEl>
                                        <p:attrNameLst>
                                          <p:attrName>style.visibility</p:attrName>
                                        </p:attrNameLst>
                                      </p:cBhvr>
                                      <p:to>
                                        <p:strVal val="visible"/>
                                      </p:to>
                                    </p:set>
                                    <p:animEffect transition="in" filter="strips(downLeft)">
                                      <p:cBhvr>
                                        <p:cTn id="50" dur="500"/>
                                        <p:tgtEl>
                                          <p:spTgt spid="71694"/>
                                        </p:tgtEl>
                                      </p:cBhvr>
                                    </p:animEffect>
                                  </p:childTnLst>
                                </p:cTn>
                              </p:par>
                            </p:childTnLst>
                          </p:cTn>
                        </p:par>
                        <p:par>
                          <p:cTn id="51" fill="hold">
                            <p:stCondLst>
                              <p:cond delay="500"/>
                            </p:stCondLst>
                            <p:childTnLst>
                              <p:par>
                                <p:cTn id="52" presetID="18" presetClass="entr" presetSubtype="12" fill="hold" nodeType="afterEffect">
                                  <p:stCondLst>
                                    <p:cond delay="0"/>
                                  </p:stCondLst>
                                  <p:childTnLst>
                                    <p:set>
                                      <p:cBhvr>
                                        <p:cTn id="53" dur="1" fill="hold">
                                          <p:stCondLst>
                                            <p:cond delay="0"/>
                                          </p:stCondLst>
                                        </p:cTn>
                                        <p:tgtEl>
                                          <p:spTgt spid="71695"/>
                                        </p:tgtEl>
                                        <p:attrNameLst>
                                          <p:attrName>style.visibility</p:attrName>
                                        </p:attrNameLst>
                                      </p:cBhvr>
                                      <p:to>
                                        <p:strVal val="visible"/>
                                      </p:to>
                                    </p:set>
                                    <p:animEffect transition="in" filter="strips(downLeft)">
                                      <p:cBhvr>
                                        <p:cTn id="54" dur="500"/>
                                        <p:tgtEl>
                                          <p:spTgt spid="71695"/>
                                        </p:tgtEl>
                                      </p:cBhvr>
                                    </p:animEffect>
                                  </p:childTnLst>
                                </p:cTn>
                              </p:par>
                            </p:childTnLst>
                          </p:cTn>
                        </p:par>
                      </p:childTnLst>
                    </p:cTn>
                  </p:par>
                  <p:par>
                    <p:cTn id="55" fill="hold">
                      <p:stCondLst>
                        <p:cond delay="indefinite"/>
                      </p:stCondLst>
                      <p:childTnLst>
                        <p:par>
                          <p:cTn id="56" fill="hold">
                            <p:stCondLst>
                              <p:cond delay="0"/>
                            </p:stCondLst>
                            <p:childTnLst>
                              <p:par>
                                <p:cTn id="57" presetID="18" presetClass="entr" presetSubtype="12" fill="hold" nodeType="clickEffect">
                                  <p:stCondLst>
                                    <p:cond delay="0"/>
                                  </p:stCondLst>
                                  <p:childTnLst>
                                    <p:set>
                                      <p:cBhvr>
                                        <p:cTn id="58" dur="1" fill="hold">
                                          <p:stCondLst>
                                            <p:cond delay="0"/>
                                          </p:stCondLst>
                                        </p:cTn>
                                        <p:tgtEl>
                                          <p:spTgt spid="71691"/>
                                        </p:tgtEl>
                                        <p:attrNameLst>
                                          <p:attrName>style.visibility</p:attrName>
                                        </p:attrNameLst>
                                      </p:cBhvr>
                                      <p:to>
                                        <p:strVal val="visible"/>
                                      </p:to>
                                    </p:set>
                                    <p:animEffect transition="in" filter="strips(downLeft)">
                                      <p:cBhvr>
                                        <p:cTn id="59" dur="500"/>
                                        <p:tgtEl>
                                          <p:spTgt spid="71691"/>
                                        </p:tgtEl>
                                      </p:cBhvr>
                                    </p:animEffect>
                                  </p:childTnLst>
                                </p:cTn>
                              </p:par>
                            </p:childTnLst>
                          </p:cTn>
                        </p:par>
                        <p:par>
                          <p:cTn id="60" fill="hold">
                            <p:stCondLst>
                              <p:cond delay="500"/>
                            </p:stCondLst>
                            <p:childTnLst>
                              <p:par>
                                <p:cTn id="61" presetID="18" presetClass="entr" presetSubtype="12" fill="hold" nodeType="afterEffect">
                                  <p:stCondLst>
                                    <p:cond delay="0"/>
                                  </p:stCondLst>
                                  <p:childTnLst>
                                    <p:set>
                                      <p:cBhvr>
                                        <p:cTn id="62" dur="1" fill="hold">
                                          <p:stCondLst>
                                            <p:cond delay="0"/>
                                          </p:stCondLst>
                                        </p:cTn>
                                        <p:tgtEl>
                                          <p:spTgt spid="71692"/>
                                        </p:tgtEl>
                                        <p:attrNameLst>
                                          <p:attrName>style.visibility</p:attrName>
                                        </p:attrNameLst>
                                      </p:cBhvr>
                                      <p:to>
                                        <p:strVal val="visible"/>
                                      </p:to>
                                    </p:set>
                                    <p:animEffect transition="in" filter="strips(downLeft)">
                                      <p:cBhvr>
                                        <p:cTn id="63" dur="500"/>
                                        <p:tgtEl>
                                          <p:spTgt spid="71692"/>
                                        </p:tgtEl>
                                      </p:cBhvr>
                                    </p:animEffect>
                                  </p:childTnLst>
                                </p:cTn>
                              </p:par>
                            </p:childTnLst>
                          </p:cTn>
                        </p:par>
                      </p:childTnLst>
                    </p:cTn>
                  </p:par>
                  <p:par>
                    <p:cTn id="64" fill="hold">
                      <p:stCondLst>
                        <p:cond delay="indefinite"/>
                      </p:stCondLst>
                      <p:childTnLst>
                        <p:par>
                          <p:cTn id="65" fill="hold">
                            <p:stCondLst>
                              <p:cond delay="0"/>
                            </p:stCondLst>
                            <p:childTnLst>
                              <p:par>
                                <p:cTn id="66" presetID="5" presetClass="entr" presetSubtype="10" repeatCount="4000" fill="hold" nodeType="clickEffect">
                                  <p:stCondLst>
                                    <p:cond delay="0"/>
                                  </p:stCondLst>
                                  <p:childTnLst>
                                    <p:set>
                                      <p:cBhvr>
                                        <p:cTn id="67" dur="1" fill="hold">
                                          <p:stCondLst>
                                            <p:cond delay="0"/>
                                          </p:stCondLst>
                                        </p:cTn>
                                        <p:tgtEl>
                                          <p:spTgt spid="71695"/>
                                        </p:tgtEl>
                                        <p:attrNameLst>
                                          <p:attrName>style.visibility</p:attrName>
                                        </p:attrNameLst>
                                      </p:cBhvr>
                                      <p:to>
                                        <p:strVal val="visible"/>
                                      </p:to>
                                    </p:set>
                                    <p:animEffect transition="in" filter="checkerboard(across)">
                                      <p:cBhvr>
                                        <p:cTn id="68" dur="500"/>
                                        <p:tgtEl>
                                          <p:spTgt spid="71695"/>
                                        </p:tgtEl>
                                      </p:cBhvr>
                                    </p:animEffect>
                                  </p:childTnLst>
                                </p:cTn>
                              </p:par>
                              <p:par>
                                <p:cTn id="69" presetID="5" presetClass="entr" presetSubtype="10" repeatCount="4000" fill="hold" nodeType="withEffect">
                                  <p:stCondLst>
                                    <p:cond delay="0"/>
                                  </p:stCondLst>
                                  <p:childTnLst>
                                    <p:set>
                                      <p:cBhvr>
                                        <p:cTn id="70" dur="1" fill="hold">
                                          <p:stCondLst>
                                            <p:cond delay="0"/>
                                          </p:stCondLst>
                                        </p:cTn>
                                        <p:tgtEl>
                                          <p:spTgt spid="71692"/>
                                        </p:tgtEl>
                                        <p:attrNameLst>
                                          <p:attrName>style.visibility</p:attrName>
                                        </p:attrNameLst>
                                      </p:cBhvr>
                                      <p:to>
                                        <p:strVal val="visible"/>
                                      </p:to>
                                    </p:set>
                                    <p:animEffect transition="in" filter="checkerboard(across)">
                                      <p:cBhvr>
                                        <p:cTn id="71" dur="500"/>
                                        <p:tgtEl>
                                          <p:spTgt spid="71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animBg="1"/>
      <p:bldP spid="71685" grpId="0" animBg="1"/>
      <p:bldP spid="71686" grpId="0"/>
      <p:bldP spid="71687" grpId="0" animBg="1"/>
      <p:bldP spid="71688" grpId="0" animBg="1"/>
      <p:bldP spid="71689" grpId="0"/>
      <p:bldP spid="71690" grpId="0" animBg="1"/>
      <p:bldP spid="7169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1"/>
          <p:cNvSpPr/>
          <p:nvPr/>
        </p:nvSpPr>
        <p:spPr>
          <a:xfrm>
            <a:off x="137160" y="45720"/>
            <a:ext cx="8915400" cy="461665"/>
          </a:xfrm>
          <a:prstGeom prst="rect">
            <a:avLst/>
          </a:prstGeom>
          <a:solidFill>
            <a:schemeClr val="bg1"/>
          </a:solidFill>
        </p:spPr>
        <p:style>
          <a:lnRef idx="1">
            <a:schemeClr val="accent3"/>
          </a:lnRef>
          <a:fillRef idx="2">
            <a:schemeClr val="accent3"/>
          </a:fillRef>
          <a:effectRef idx="1">
            <a:schemeClr val="accent3"/>
          </a:effectRef>
          <a:fontRef idx="minor">
            <a:schemeClr val="dk1"/>
          </a:fontRef>
        </p:style>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rPr>
              <a:t>Bài 43: ẢNH CỦA MỘT VẬT TẠO BỞI THẤU KÍNH HỘI TỤ</a:t>
            </a:r>
            <a:endParaRPr kumimoji="0" lang="en-US" sz="2400" b="1" i="0" u="none" strike="noStrike" kern="1200" cap="none" spc="0" normalizeH="0" baseline="0" noProof="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endParaRPr>
          </a:p>
        </p:txBody>
      </p:sp>
      <p:sp>
        <p:nvSpPr>
          <p:cNvPr id="4106" name="Rectangle 77"/>
          <p:cNvSpPr/>
          <p:nvPr/>
        </p:nvSpPr>
        <p:spPr>
          <a:xfrm>
            <a:off x="152400" y="533400"/>
            <a:ext cx="7172325" cy="461963"/>
          </a:xfrm>
          <a:prstGeom prst="rect">
            <a:avLst/>
          </a:prstGeom>
          <a:noFill/>
          <a:ln w="9525">
            <a:noFill/>
          </a:ln>
        </p:spPr>
        <p:txBody>
          <a:bodyPr wrap="none">
            <a:spAutoFit/>
          </a:bodyPr>
          <a:p>
            <a:pPr algn="ctr" eaLnBrk="1" hangingPunct="1"/>
            <a:r>
              <a:rPr lang="en-US" altLang="en-US" sz="2400" b="1" dirty="0">
                <a:solidFill>
                  <a:srgbClr val="FF0000"/>
                </a:solidFill>
                <a:latin typeface="Times New Roman" panose="02020603050405020304" pitchFamily="18" charset="0"/>
                <a:cs typeface="Times New Roman" panose="02020603050405020304" pitchFamily="18" charset="0"/>
              </a:rPr>
              <a:t>I. Đặc điểm ảnh của một vật tạo bởi thấu kính hội tụ:</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sp>
        <p:nvSpPr>
          <p:cNvPr id="4107" name="Rectangle 77"/>
          <p:cNvSpPr/>
          <p:nvPr/>
        </p:nvSpPr>
        <p:spPr>
          <a:xfrm>
            <a:off x="152400" y="914400"/>
            <a:ext cx="2698750" cy="461963"/>
          </a:xfrm>
          <a:prstGeom prst="rect">
            <a:avLst/>
          </a:prstGeom>
          <a:noFill/>
          <a:ln w="9525">
            <a:noFill/>
          </a:ln>
        </p:spPr>
        <p:txBody>
          <a:bodyPr wrap="none">
            <a:spAutoFit/>
          </a:bodyPr>
          <a:p>
            <a:pPr algn="ctr" eaLnBrk="1" hangingPunct="1"/>
            <a:r>
              <a:rPr lang="en-US" altLang="en-US" sz="2400" b="1" dirty="0">
                <a:solidFill>
                  <a:srgbClr val="FF0000"/>
                </a:solidFill>
                <a:latin typeface="Times New Roman" panose="02020603050405020304" pitchFamily="18" charset="0"/>
                <a:cs typeface="Times New Roman" panose="02020603050405020304" pitchFamily="18" charset="0"/>
              </a:rPr>
              <a:t>II. Cách dựng ảnh:</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sp>
        <p:nvSpPr>
          <p:cNvPr id="4108" name="Rectangle 77"/>
          <p:cNvSpPr/>
          <p:nvPr/>
        </p:nvSpPr>
        <p:spPr>
          <a:xfrm>
            <a:off x="152400" y="1295400"/>
            <a:ext cx="2089150" cy="461963"/>
          </a:xfrm>
          <a:prstGeom prst="rect">
            <a:avLst/>
          </a:prstGeom>
          <a:noFill/>
          <a:ln w="9525">
            <a:noFill/>
          </a:ln>
        </p:spPr>
        <p:txBody>
          <a:bodyPr wrap="none">
            <a:spAutoFit/>
          </a:bodyPr>
          <a:p>
            <a:pPr algn="ctr" eaLnBrk="1" hangingPunct="1"/>
            <a:r>
              <a:rPr lang="en-US" altLang="en-US" sz="2400" b="1" dirty="0">
                <a:solidFill>
                  <a:srgbClr val="FF0000"/>
                </a:solidFill>
                <a:latin typeface="Times New Roman" panose="02020603050405020304" pitchFamily="18" charset="0"/>
                <a:cs typeface="Times New Roman" panose="02020603050405020304" pitchFamily="18" charset="0"/>
              </a:rPr>
              <a:t>III. Vận dụng:</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sp>
        <p:nvSpPr>
          <p:cNvPr id="6" name="PubTriangle"/>
          <p:cNvSpPr>
            <a:spLocks noEditPoints="1" noChangeArrowheads="1"/>
          </p:cNvSpPr>
          <p:nvPr/>
        </p:nvSpPr>
        <p:spPr bwMode="auto">
          <a:xfrm rot="3213793">
            <a:off x="7227888" y="1760538"/>
            <a:ext cx="1247775" cy="13081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13521 w 21600"/>
              <a:gd name="T19" fmla="*/ 2679 h 21600"/>
              <a:gd name="T20" fmla="*/ 18518 w 21600"/>
              <a:gd name="T21" fmla="*/ 767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36" y="0"/>
                </a:moveTo>
                <a:lnTo>
                  <a:pt x="0" y="21600"/>
                </a:lnTo>
                <a:lnTo>
                  <a:pt x="21600" y="5359"/>
                </a:lnTo>
                <a:lnTo>
                  <a:pt x="15436" y="0"/>
                </a:lnTo>
                <a:close/>
              </a:path>
            </a:pathLst>
          </a:custGeom>
          <a:solidFill>
            <a:srgbClr val="D8EBB3"/>
          </a:solidFill>
          <a:ln w="9525">
            <a:noFill/>
            <a:miter lim="800000"/>
          </a:ln>
          <a:effectLst>
            <a:outerShdw dist="107763" sx="999" sy="999" algn="ctr" rotWithShape="0">
              <a:srgbClr val="808080"/>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PubTriangle"/>
          <p:cNvSpPr>
            <a:spLocks noEditPoints="1" noChangeArrowheads="1"/>
          </p:cNvSpPr>
          <p:nvPr/>
        </p:nvSpPr>
        <p:spPr bwMode="auto">
          <a:xfrm rot="-7569986">
            <a:off x="6647656" y="1600994"/>
            <a:ext cx="1250950" cy="741363"/>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6752 w 21600"/>
              <a:gd name="T19" fmla="*/ 7032 h 21600"/>
              <a:gd name="T20" fmla="*/ 15806 w 21600"/>
              <a:gd name="T21" fmla="*/ 1608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0012" y="0"/>
                </a:moveTo>
                <a:lnTo>
                  <a:pt x="0" y="21600"/>
                </a:lnTo>
                <a:lnTo>
                  <a:pt x="21600" y="14065"/>
                </a:lnTo>
                <a:lnTo>
                  <a:pt x="10012" y="0"/>
                </a:lnTo>
                <a:close/>
              </a:path>
            </a:pathLst>
          </a:custGeom>
          <a:solidFill>
            <a:srgbClr val="66FFFF"/>
          </a:solidFill>
          <a:ln w="9525">
            <a:noFill/>
            <a:miter lim="800000"/>
          </a:ln>
          <a:effectLst>
            <a:outerShdw dist="107763" sx="999" sy="999" algn="ctr" rotWithShape="0">
              <a:srgbClr val="808080"/>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PubTriangle"/>
          <p:cNvSpPr>
            <a:spLocks noEditPoints="1" noChangeArrowheads="1"/>
          </p:cNvSpPr>
          <p:nvPr/>
        </p:nvSpPr>
        <p:spPr bwMode="auto">
          <a:xfrm rot="3298254">
            <a:off x="8045450" y="2141538"/>
            <a:ext cx="628650" cy="48895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8426 w 21600"/>
              <a:gd name="T19" fmla="*/ 6857 h 21600"/>
              <a:gd name="T20" fmla="*/ 16972 w 21600"/>
              <a:gd name="T21" fmla="*/ 15403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2344" y="0"/>
                </a:moveTo>
                <a:lnTo>
                  <a:pt x="0" y="21600"/>
                </a:lnTo>
                <a:lnTo>
                  <a:pt x="21600" y="13713"/>
                </a:lnTo>
                <a:lnTo>
                  <a:pt x="12344" y="0"/>
                </a:lnTo>
                <a:close/>
              </a:path>
            </a:pathLst>
          </a:custGeom>
          <a:solidFill>
            <a:srgbClr val="66FFFF"/>
          </a:solidFill>
          <a:ln w="9525">
            <a:noFill/>
            <a:miter lim="800000"/>
          </a:ln>
          <a:effectLst>
            <a:outerShdw dist="107763" dir="419999" sx="999" sy="999" algn="ctr" rotWithShape="0">
              <a:srgbClr val="808080"/>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Text Box 78"/>
          <p:cNvSpPr txBox="1"/>
          <p:nvPr/>
        </p:nvSpPr>
        <p:spPr>
          <a:xfrm>
            <a:off x="169863" y="2012950"/>
            <a:ext cx="2446337" cy="1631950"/>
          </a:xfrm>
          <a:prstGeom prst="rect">
            <a:avLst/>
          </a:prstGeom>
          <a:noFill/>
          <a:ln w="38100" cap="flat" cmpd="sng">
            <a:solidFill>
              <a:srgbClr val="CC3300"/>
            </a:solidFill>
            <a:prstDash val="solid"/>
            <a:miter/>
            <a:headEnd type="none" w="med" len="med"/>
            <a:tailEnd type="none" w="med" len="med"/>
          </a:ln>
        </p:spPr>
        <p:txBody>
          <a:bodyPr>
            <a:spAutoFit/>
          </a:bodyPr>
          <a:p>
            <a:pPr eaLnBrk="1" hangingPunct="1"/>
            <a:r>
              <a:rPr lang="en-US" altLang="en-US" sz="2000" dirty="0">
                <a:solidFill>
                  <a:srgbClr val="0000FF"/>
                </a:solidFill>
                <a:latin typeface="Times New Roman" panose="02020603050405020304" pitchFamily="18" charset="0"/>
                <a:cs typeface="Times New Roman" panose="02020603050405020304" pitchFamily="18" charset="0"/>
              </a:rPr>
              <a:t>AB = h = 1cm</a:t>
            </a:r>
            <a:endParaRPr lang="en-US" altLang="en-US" sz="2000" dirty="0">
              <a:solidFill>
                <a:srgbClr val="0000FF"/>
              </a:solidFill>
              <a:latin typeface="Times New Roman" panose="02020603050405020304" pitchFamily="18" charset="0"/>
              <a:cs typeface="Times New Roman" panose="02020603050405020304" pitchFamily="18" charset="0"/>
            </a:endParaRPr>
          </a:p>
          <a:p>
            <a:pPr eaLnBrk="1" hangingPunct="1"/>
            <a:r>
              <a:rPr lang="en-US" altLang="en-US" sz="2000" dirty="0">
                <a:solidFill>
                  <a:srgbClr val="0000FF"/>
                </a:solidFill>
                <a:latin typeface="Times New Roman" panose="02020603050405020304" pitchFamily="18" charset="0"/>
                <a:cs typeface="Times New Roman" panose="02020603050405020304" pitchFamily="18" charset="0"/>
              </a:rPr>
              <a:t>OA = d = 36cm</a:t>
            </a:r>
            <a:endParaRPr lang="en-US" altLang="en-US" sz="2000" dirty="0">
              <a:solidFill>
                <a:srgbClr val="0000FF"/>
              </a:solidFill>
              <a:latin typeface="Times New Roman" panose="02020603050405020304" pitchFamily="18" charset="0"/>
              <a:cs typeface="Times New Roman" panose="02020603050405020304" pitchFamily="18" charset="0"/>
            </a:endParaRPr>
          </a:p>
          <a:p>
            <a:pPr eaLnBrk="1" hangingPunct="1"/>
            <a:r>
              <a:rPr lang="en-US" altLang="en-US" sz="2000" dirty="0">
                <a:solidFill>
                  <a:srgbClr val="0000FF"/>
                </a:solidFill>
                <a:latin typeface="Times New Roman" panose="02020603050405020304" pitchFamily="18" charset="0"/>
                <a:cs typeface="Times New Roman" panose="02020603050405020304" pitchFamily="18" charset="0"/>
              </a:rPr>
              <a:t>OF=OF’= f = 12cm</a:t>
            </a:r>
            <a:endParaRPr lang="en-US" altLang="en-US" sz="2000" dirty="0">
              <a:solidFill>
                <a:srgbClr val="0000FF"/>
              </a:solidFill>
              <a:latin typeface="Times New Roman" panose="02020603050405020304" pitchFamily="18" charset="0"/>
              <a:cs typeface="Times New Roman" panose="02020603050405020304" pitchFamily="18" charset="0"/>
            </a:endParaRPr>
          </a:p>
          <a:p>
            <a:pPr eaLnBrk="1" hangingPunct="1"/>
            <a:r>
              <a:rPr lang="en-US" altLang="en-US" sz="2000" dirty="0">
                <a:solidFill>
                  <a:srgbClr val="0000FF"/>
                </a:solidFill>
                <a:latin typeface="Times New Roman" panose="02020603050405020304" pitchFamily="18" charset="0"/>
                <a:cs typeface="Times New Roman" panose="02020603050405020304" pitchFamily="18" charset="0"/>
              </a:rPr>
              <a:t>A’B’ = h’=? cm</a:t>
            </a:r>
            <a:endParaRPr lang="en-US" altLang="en-US" sz="2000" dirty="0">
              <a:solidFill>
                <a:srgbClr val="0000FF"/>
              </a:solidFill>
              <a:latin typeface="Times New Roman" panose="02020603050405020304" pitchFamily="18" charset="0"/>
              <a:cs typeface="Times New Roman" panose="02020603050405020304" pitchFamily="18" charset="0"/>
            </a:endParaRPr>
          </a:p>
          <a:p>
            <a:pPr eaLnBrk="1" hangingPunct="1"/>
            <a:r>
              <a:rPr lang="en-US" altLang="en-US" sz="2000" dirty="0">
                <a:solidFill>
                  <a:srgbClr val="0000FF"/>
                </a:solidFill>
                <a:latin typeface="Times New Roman" panose="02020603050405020304" pitchFamily="18" charset="0"/>
                <a:cs typeface="Times New Roman" panose="02020603050405020304" pitchFamily="18" charset="0"/>
              </a:rPr>
              <a:t>OA’ =? cm</a:t>
            </a:r>
            <a:endParaRPr lang="en-US" altLang="en-US" sz="2000" dirty="0">
              <a:solidFill>
                <a:srgbClr val="0000FF"/>
              </a:solidFill>
              <a:latin typeface="Times New Roman" panose="02020603050405020304" pitchFamily="18" charset="0"/>
              <a:ea typeface="Times New Roman" panose="02020603050405020304" pitchFamily="18" charset="0"/>
            </a:endParaRPr>
          </a:p>
        </p:txBody>
      </p:sp>
      <p:sp>
        <p:nvSpPr>
          <p:cNvPr id="4113" name="Rectangle 38"/>
          <p:cNvSpPr/>
          <p:nvPr/>
        </p:nvSpPr>
        <p:spPr>
          <a:xfrm>
            <a:off x="228600" y="1581150"/>
            <a:ext cx="620713" cy="461963"/>
          </a:xfrm>
          <a:prstGeom prst="rect">
            <a:avLst/>
          </a:prstGeom>
          <a:noFill/>
          <a:ln w="9525">
            <a:noFill/>
          </a:ln>
        </p:spPr>
        <p:txBody>
          <a:bodyPr wrap="none">
            <a:spAutoFit/>
          </a:bodyPr>
          <a:p>
            <a:pPr eaLnBrk="1" hangingPunct="1"/>
            <a:r>
              <a:rPr lang="en-US" altLang="en-US" sz="2400" b="1" i="1" u="sng" dirty="0">
                <a:solidFill>
                  <a:srgbClr val="0000FF"/>
                </a:solidFill>
                <a:latin typeface="Times New Roman" panose="02020603050405020304" pitchFamily="18" charset="0"/>
                <a:cs typeface="Times New Roman" panose="02020603050405020304" pitchFamily="18" charset="0"/>
              </a:rPr>
              <a:t>C6.</a:t>
            </a:r>
            <a:endParaRPr lang="en-US" altLang="en-US" sz="2400" b="1" dirty="0">
              <a:solidFill>
                <a:srgbClr val="0000FF"/>
              </a:solidFill>
              <a:latin typeface="Arial" panose="020B0604020202020204" pitchFamily="34" charset="0"/>
            </a:endParaRPr>
          </a:p>
        </p:txBody>
      </p:sp>
      <p:sp>
        <p:nvSpPr>
          <p:cNvPr id="4114" name="Text Box 50"/>
          <p:cNvSpPr txBox="1"/>
          <p:nvPr/>
        </p:nvSpPr>
        <p:spPr>
          <a:xfrm>
            <a:off x="5164138" y="4370388"/>
            <a:ext cx="1989137" cy="366712"/>
          </a:xfrm>
          <a:prstGeom prst="rect">
            <a:avLst/>
          </a:prstGeom>
          <a:noFill/>
          <a:ln w="9525">
            <a:noFill/>
          </a:ln>
        </p:spPr>
        <p:txBody>
          <a:bodyPr>
            <a:spAutoFit/>
          </a:bodyPr>
          <a:p>
            <a:pPr eaLnBrk="1" hangingPunct="1">
              <a:spcBef>
                <a:spcPct val="50000"/>
              </a:spcBef>
            </a:pPr>
            <a:endParaRPr lang="en-US" altLang="en-US" dirty="0">
              <a:latin typeface="Arial" panose="020B0604020202020204" pitchFamily="34" charset="0"/>
            </a:endParaRPr>
          </a:p>
        </p:txBody>
      </p:sp>
      <p:graphicFrame>
        <p:nvGraphicFramePr>
          <p:cNvPr id="12" name="Object 10"/>
          <p:cNvGraphicFramePr>
            <a:graphicFrameLocks noChangeAspect="1"/>
          </p:cNvGraphicFramePr>
          <p:nvPr/>
        </p:nvGraphicFramePr>
        <p:xfrm>
          <a:off x="1020763" y="5715000"/>
          <a:ext cx="1993900" cy="904875"/>
        </p:xfrm>
        <a:graphic>
          <a:graphicData uri="http://schemas.openxmlformats.org/presentationml/2006/ole">
            <mc:AlternateContent xmlns:mc="http://schemas.openxmlformats.org/markup-compatibility/2006">
              <mc:Choice xmlns:v="urn:schemas-microsoft-com:vml" Requires="v">
                <p:oleObj spid="_x0000_s3076" name="" r:id="rId1" imgW="862965" imgH="393700" progId="Equation.3">
                  <p:embed/>
                </p:oleObj>
              </mc:Choice>
              <mc:Fallback>
                <p:oleObj name="" r:id="rId1" imgW="862965" imgH="393700" progId="Equation.3">
                  <p:embed/>
                  <p:pic>
                    <p:nvPicPr>
                      <p:cNvPr id="0" name="Picture 3075"/>
                      <p:cNvPicPr/>
                      <p:nvPr/>
                    </p:nvPicPr>
                    <p:blipFill>
                      <a:blip r:embed="rId2"/>
                      <a:stretch>
                        <a:fillRect/>
                      </a:stretch>
                    </p:blipFill>
                    <p:spPr>
                      <a:xfrm>
                        <a:off x="1020763" y="5715000"/>
                        <a:ext cx="1993900" cy="904875"/>
                      </a:xfrm>
                      <a:prstGeom prst="rect">
                        <a:avLst/>
                      </a:prstGeom>
                      <a:noFill/>
                      <a:ln w="38100">
                        <a:noFill/>
                        <a:miter/>
                      </a:ln>
                    </p:spPr>
                  </p:pic>
                </p:oleObj>
              </mc:Fallback>
            </mc:AlternateContent>
          </a:graphicData>
        </a:graphic>
      </p:graphicFrame>
      <p:sp>
        <p:nvSpPr>
          <p:cNvPr id="13" name="Text Box 86"/>
          <p:cNvSpPr txBox="1"/>
          <p:nvPr/>
        </p:nvSpPr>
        <p:spPr>
          <a:xfrm>
            <a:off x="4827588" y="3576638"/>
            <a:ext cx="4059237" cy="457200"/>
          </a:xfrm>
          <a:prstGeom prst="rect">
            <a:avLst/>
          </a:prstGeom>
          <a:noFill/>
          <a:ln w="9525">
            <a:noFill/>
          </a:ln>
        </p:spPr>
        <p:txBody>
          <a:bodyPr>
            <a:spAutoFit/>
          </a:bodyPr>
          <a:p>
            <a:pPr eaLnBrk="1" hangingPunct="1">
              <a:spcBef>
                <a:spcPct val="50000"/>
              </a:spcBef>
            </a:pPr>
            <a:r>
              <a:rPr lang="en-US" altLang="en-US" sz="2400" dirty="0">
                <a:latin typeface="Times New Roman" panose="02020603050405020304" pitchFamily="18" charset="0"/>
                <a:cs typeface="Times New Roman" panose="02020603050405020304" pitchFamily="18" charset="0"/>
              </a:rPr>
              <a:t>M</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OI = AB</a:t>
            </a:r>
            <a:endParaRPr lang="en-US" altLang="en-US" sz="2400" dirty="0">
              <a:latin typeface="Times New Roman" panose="02020603050405020304" pitchFamily="18" charset="0"/>
              <a:ea typeface="Times New Roman" panose="02020603050405020304" pitchFamily="18" charset="0"/>
            </a:endParaRPr>
          </a:p>
        </p:txBody>
      </p:sp>
      <p:sp>
        <p:nvSpPr>
          <p:cNvPr id="14" name="Line 91"/>
          <p:cNvSpPr/>
          <p:nvPr/>
        </p:nvSpPr>
        <p:spPr>
          <a:xfrm>
            <a:off x="4465638" y="3790950"/>
            <a:ext cx="12700" cy="2770188"/>
          </a:xfrm>
          <a:prstGeom prst="line">
            <a:avLst/>
          </a:prstGeom>
          <a:ln w="38100" cap="flat" cmpd="sng">
            <a:solidFill>
              <a:schemeClr val="tx1"/>
            </a:solidFill>
            <a:prstDash val="solid"/>
            <a:headEnd type="none" w="med" len="med"/>
            <a:tailEnd type="none" w="med" len="med"/>
          </a:ln>
        </p:spPr>
      </p:sp>
      <p:graphicFrame>
        <p:nvGraphicFramePr>
          <p:cNvPr id="15" name="Object 11"/>
          <p:cNvGraphicFramePr>
            <a:graphicFrameLocks noChangeAspect="1"/>
          </p:cNvGraphicFramePr>
          <p:nvPr/>
        </p:nvGraphicFramePr>
        <p:xfrm>
          <a:off x="311150" y="4114800"/>
          <a:ext cx="3378200" cy="823913"/>
        </p:xfrm>
        <a:graphic>
          <a:graphicData uri="http://schemas.openxmlformats.org/presentationml/2006/ole">
            <mc:AlternateContent xmlns:mc="http://schemas.openxmlformats.org/markup-compatibility/2006">
              <mc:Choice xmlns:v="urn:schemas-microsoft-com:vml" Requires="v">
                <p:oleObj spid="_x0000_s3081" name="" r:id="rId3" imgW="1714500" imgH="393700" progId="Equation.DSMT4">
                  <p:embed/>
                </p:oleObj>
              </mc:Choice>
              <mc:Fallback>
                <p:oleObj name="" r:id="rId3" imgW="1714500" imgH="393700" progId="Equation.DSMT4">
                  <p:embed/>
                  <p:pic>
                    <p:nvPicPr>
                      <p:cNvPr id="0" name="Picture 3080"/>
                      <p:cNvPicPr/>
                      <p:nvPr/>
                    </p:nvPicPr>
                    <p:blipFill>
                      <a:blip r:embed="rId4"/>
                      <a:stretch>
                        <a:fillRect/>
                      </a:stretch>
                    </p:blipFill>
                    <p:spPr>
                      <a:xfrm>
                        <a:off x="311150" y="4114800"/>
                        <a:ext cx="3378200" cy="823913"/>
                      </a:xfrm>
                      <a:prstGeom prst="rect">
                        <a:avLst/>
                      </a:prstGeom>
                      <a:noFill/>
                      <a:ln w="38100">
                        <a:noFill/>
                        <a:miter/>
                      </a:ln>
                    </p:spPr>
                  </p:pic>
                </p:oleObj>
              </mc:Fallback>
            </mc:AlternateContent>
          </a:graphicData>
        </a:graphic>
      </p:graphicFrame>
      <p:sp>
        <p:nvSpPr>
          <p:cNvPr id="16" name="Text Box 92"/>
          <p:cNvSpPr txBox="1"/>
          <p:nvPr/>
        </p:nvSpPr>
        <p:spPr>
          <a:xfrm>
            <a:off x="3967163" y="4267200"/>
            <a:ext cx="592137" cy="366713"/>
          </a:xfrm>
          <a:prstGeom prst="rect">
            <a:avLst/>
          </a:prstGeom>
          <a:noFill/>
          <a:ln w="9525">
            <a:noFill/>
          </a:ln>
        </p:spPr>
        <p:txBody>
          <a:bodyPr>
            <a:spAutoFit/>
          </a:bodyPr>
          <a:p>
            <a:pPr eaLnBrk="1" hangingPunct="1">
              <a:spcBef>
                <a:spcPct val="50000"/>
              </a:spcBef>
            </a:pPr>
            <a:r>
              <a:rPr lang="en-US" altLang="en-US" dirty="0">
                <a:latin typeface="Times New Roman" panose="02020603050405020304" pitchFamily="18" charset="0"/>
                <a:cs typeface="Times New Roman" panose="02020603050405020304" pitchFamily="18" charset="0"/>
              </a:rPr>
              <a:t>(1)</a:t>
            </a:r>
            <a:endParaRPr lang="en-US" altLang="en-US" dirty="0">
              <a:latin typeface="Times New Roman" panose="02020603050405020304" pitchFamily="18" charset="0"/>
              <a:ea typeface="Times New Roman" panose="02020603050405020304" pitchFamily="18" charset="0"/>
            </a:endParaRPr>
          </a:p>
        </p:txBody>
      </p:sp>
      <p:grpSp>
        <p:nvGrpSpPr>
          <p:cNvPr id="3" name="Group 98"/>
          <p:cNvGrpSpPr/>
          <p:nvPr/>
        </p:nvGrpSpPr>
        <p:grpSpPr>
          <a:xfrm>
            <a:off x="5470525" y="4217988"/>
            <a:ext cx="3444875" cy="808037"/>
            <a:chOff x="3445" y="2657"/>
            <a:chExt cx="2315" cy="645"/>
          </a:xfrm>
        </p:grpSpPr>
        <p:graphicFrame>
          <p:nvGraphicFramePr>
            <p:cNvPr id="4103" name="Object 12"/>
            <p:cNvGraphicFramePr>
              <a:graphicFrameLocks noChangeAspect="1"/>
            </p:cNvGraphicFramePr>
            <p:nvPr/>
          </p:nvGraphicFramePr>
          <p:xfrm>
            <a:off x="3445" y="2657"/>
            <a:ext cx="1813" cy="645"/>
          </p:xfrm>
          <a:graphic>
            <a:graphicData uri="http://schemas.openxmlformats.org/presentationml/2006/ole">
              <mc:AlternateContent xmlns:mc="http://schemas.openxmlformats.org/markup-compatibility/2006">
                <mc:Choice xmlns:v="urn:schemas-microsoft-com:vml" Requires="v">
                  <p:oleObj spid="_x0000_s3077" name="" r:id="rId5" imgW="1040765" imgH="393700" progId="Equation.DSMT4">
                    <p:embed/>
                  </p:oleObj>
                </mc:Choice>
                <mc:Fallback>
                  <p:oleObj name="" r:id="rId5" imgW="1040765" imgH="393700" progId="Equation.DSMT4">
                    <p:embed/>
                    <p:pic>
                      <p:nvPicPr>
                        <p:cNvPr id="0" name="Picture 3076"/>
                        <p:cNvPicPr/>
                        <p:nvPr/>
                      </p:nvPicPr>
                      <p:blipFill>
                        <a:blip r:embed="rId6"/>
                        <a:stretch>
                          <a:fillRect/>
                        </a:stretch>
                      </p:blipFill>
                      <p:spPr>
                        <a:xfrm>
                          <a:off x="3445" y="2657"/>
                          <a:ext cx="1813" cy="645"/>
                        </a:xfrm>
                        <a:prstGeom prst="rect">
                          <a:avLst/>
                        </a:prstGeom>
                        <a:noFill/>
                        <a:ln w="38100">
                          <a:noFill/>
                          <a:miter/>
                        </a:ln>
                      </p:spPr>
                    </p:pic>
                  </p:oleObj>
                </mc:Fallback>
              </mc:AlternateContent>
            </a:graphicData>
          </a:graphic>
        </p:graphicFrame>
        <p:sp>
          <p:nvSpPr>
            <p:cNvPr id="4158" name="Text Box 93"/>
            <p:cNvSpPr txBox="1"/>
            <p:nvPr/>
          </p:nvSpPr>
          <p:spPr>
            <a:xfrm>
              <a:off x="5294" y="2838"/>
              <a:ext cx="466" cy="293"/>
            </a:xfrm>
            <a:prstGeom prst="rect">
              <a:avLst/>
            </a:prstGeom>
            <a:noFill/>
            <a:ln w="9525">
              <a:noFill/>
            </a:ln>
          </p:spPr>
          <p:txBody>
            <a:bodyPr>
              <a:spAutoFit/>
            </a:bodyPr>
            <a:p>
              <a:pPr eaLnBrk="1" hangingPunct="1">
                <a:spcBef>
                  <a:spcPct val="50000"/>
                </a:spcBef>
              </a:pPr>
              <a:r>
                <a:rPr lang="en-US" altLang="en-US" dirty="0">
                  <a:latin typeface="Times New Roman" panose="02020603050405020304" pitchFamily="18" charset="0"/>
                  <a:cs typeface="Times New Roman" panose="02020603050405020304" pitchFamily="18" charset="0"/>
                </a:rPr>
                <a:t>(2)</a:t>
              </a:r>
              <a:endParaRPr lang="en-US" altLang="en-US" dirty="0">
                <a:latin typeface="Times New Roman" panose="02020603050405020304" pitchFamily="18" charset="0"/>
                <a:ea typeface="Times New Roman" panose="02020603050405020304" pitchFamily="18" charset="0"/>
              </a:endParaRPr>
            </a:p>
          </p:txBody>
        </p:sp>
      </p:grpSp>
      <p:graphicFrame>
        <p:nvGraphicFramePr>
          <p:cNvPr id="20" name="Object 13"/>
          <p:cNvGraphicFramePr>
            <a:graphicFrameLocks noChangeAspect="1"/>
          </p:cNvGraphicFramePr>
          <p:nvPr/>
        </p:nvGraphicFramePr>
        <p:xfrm>
          <a:off x="5189538" y="5195888"/>
          <a:ext cx="3198812" cy="774700"/>
        </p:xfrm>
        <a:graphic>
          <a:graphicData uri="http://schemas.openxmlformats.org/presentationml/2006/ole">
            <mc:AlternateContent xmlns:mc="http://schemas.openxmlformats.org/markup-compatibility/2006">
              <mc:Choice xmlns:v="urn:schemas-microsoft-com:vml" Requires="v">
                <p:oleObj spid="_x0000_s3079" name="" r:id="rId7" imgW="1625600" imgH="393700" progId="Equation.DSMT4">
                  <p:embed/>
                </p:oleObj>
              </mc:Choice>
              <mc:Fallback>
                <p:oleObj name="" r:id="rId7" imgW="1625600" imgH="393700" progId="Equation.DSMT4">
                  <p:embed/>
                  <p:pic>
                    <p:nvPicPr>
                      <p:cNvPr id="0" name="Picture 3078"/>
                      <p:cNvPicPr/>
                      <p:nvPr/>
                    </p:nvPicPr>
                    <p:blipFill>
                      <a:blip r:embed="rId8"/>
                      <a:stretch>
                        <a:fillRect/>
                      </a:stretch>
                    </p:blipFill>
                    <p:spPr>
                      <a:xfrm>
                        <a:off x="5189538" y="5195888"/>
                        <a:ext cx="3198812" cy="774700"/>
                      </a:xfrm>
                      <a:prstGeom prst="rect">
                        <a:avLst/>
                      </a:prstGeom>
                      <a:noFill/>
                      <a:ln w="38100">
                        <a:noFill/>
                        <a:miter/>
                      </a:ln>
                    </p:spPr>
                  </p:pic>
                </p:oleObj>
              </mc:Fallback>
            </mc:AlternateContent>
          </a:graphicData>
        </a:graphic>
      </p:graphicFrame>
      <p:sp>
        <p:nvSpPr>
          <p:cNvPr id="21" name="Text Box 99"/>
          <p:cNvSpPr txBox="1"/>
          <p:nvPr/>
        </p:nvSpPr>
        <p:spPr>
          <a:xfrm>
            <a:off x="4433888" y="6184900"/>
            <a:ext cx="4710112" cy="457200"/>
          </a:xfrm>
          <a:prstGeom prst="rect">
            <a:avLst/>
          </a:prstGeom>
          <a:noFill/>
          <a:ln w="9525">
            <a:noFill/>
          </a:ln>
        </p:spPr>
        <p:txBody>
          <a:bodyPr>
            <a:spAutoFit/>
          </a:bodyPr>
          <a:p>
            <a:pPr eaLnBrk="1" hangingPunct="1">
              <a:spcBef>
                <a:spcPct val="50000"/>
              </a:spcBef>
              <a:buFont typeface="Symbol" panose="05050102010706020507" pitchFamily="18" charset="2"/>
              <a:buChar char="Þ"/>
            </a:pPr>
            <a:r>
              <a:rPr lang="en-US" altLang="en-US" sz="2400" dirty="0">
                <a:latin typeface="Times New Roman" panose="02020603050405020304" pitchFamily="18" charset="0"/>
                <a:cs typeface="Times New Roman" panose="02020603050405020304" pitchFamily="18" charset="0"/>
              </a:rPr>
              <a:t>OA’ = 18cm , A’B’ = h’ = 0,5cm</a:t>
            </a:r>
            <a:endParaRPr lang="en-US" altLang="en-US" sz="2400" dirty="0">
              <a:latin typeface="Times New Roman" panose="02020603050405020304" pitchFamily="18" charset="0"/>
              <a:ea typeface="Times New Roman" panose="02020603050405020304" pitchFamily="18" charset="0"/>
            </a:endParaRPr>
          </a:p>
        </p:txBody>
      </p:sp>
      <p:sp>
        <p:nvSpPr>
          <p:cNvPr id="22" name="PubTriangle"/>
          <p:cNvSpPr>
            <a:spLocks noEditPoints="1" noChangeArrowheads="1"/>
          </p:cNvSpPr>
          <p:nvPr/>
        </p:nvSpPr>
        <p:spPr bwMode="auto">
          <a:xfrm rot="-7673053">
            <a:off x="4091781" y="864394"/>
            <a:ext cx="2378075" cy="223678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13521 w 21600"/>
              <a:gd name="T19" fmla="*/ 2680 h 21600"/>
              <a:gd name="T20" fmla="*/ 18518 w 21600"/>
              <a:gd name="T21" fmla="*/ 767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36" y="0"/>
                </a:moveTo>
                <a:lnTo>
                  <a:pt x="0" y="21600"/>
                </a:lnTo>
                <a:lnTo>
                  <a:pt x="21600" y="5359"/>
                </a:lnTo>
                <a:lnTo>
                  <a:pt x="15436" y="0"/>
                </a:lnTo>
                <a:close/>
              </a:path>
            </a:pathLst>
          </a:custGeom>
          <a:solidFill>
            <a:srgbClr val="D8EBB3"/>
          </a:solidFill>
          <a:ln w="9525">
            <a:noFill/>
            <a:miter lim="800000"/>
          </a:ln>
          <a:effectLst>
            <a:outerShdw dist="107763" sx="999" sy="999" algn="ctr" rotWithShape="0">
              <a:srgbClr val="808080">
                <a:alpha val="98996"/>
              </a:srgb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nvGrpSpPr>
          <p:cNvPr id="4" name="Group 81"/>
          <p:cNvGrpSpPr/>
          <p:nvPr/>
        </p:nvGrpSpPr>
        <p:grpSpPr>
          <a:xfrm>
            <a:off x="312738" y="3617913"/>
            <a:ext cx="2049462" cy="420687"/>
            <a:chOff x="80963" y="3617913"/>
            <a:chExt cx="2049462" cy="449262"/>
          </a:xfrm>
        </p:grpSpPr>
        <p:graphicFrame>
          <p:nvGraphicFramePr>
            <p:cNvPr id="4102" name="Object 14"/>
            <p:cNvGraphicFramePr>
              <a:graphicFrameLocks noChangeAspect="1"/>
            </p:cNvGraphicFramePr>
            <p:nvPr/>
          </p:nvGraphicFramePr>
          <p:xfrm>
            <a:off x="80963" y="3617913"/>
            <a:ext cx="2049462" cy="449262"/>
          </p:xfrm>
          <a:graphic>
            <a:graphicData uri="http://schemas.openxmlformats.org/presentationml/2006/ole">
              <mc:AlternateContent xmlns:mc="http://schemas.openxmlformats.org/markup-compatibility/2006">
                <mc:Choice xmlns:v="urn:schemas-microsoft-com:vml" Requires="v">
                  <p:oleObj spid="_x0000_s3080" name="" r:id="rId9" imgW="1078865" imgH="203200" progId="Equation.DSMT4">
                    <p:embed/>
                  </p:oleObj>
                </mc:Choice>
                <mc:Fallback>
                  <p:oleObj name="" r:id="rId9" imgW="1078865" imgH="203200" progId="Equation.DSMT4">
                    <p:embed/>
                    <p:pic>
                      <p:nvPicPr>
                        <p:cNvPr id="0" name="Picture 3079"/>
                        <p:cNvPicPr/>
                        <p:nvPr/>
                      </p:nvPicPr>
                      <p:blipFill>
                        <a:blip r:embed="rId10"/>
                        <a:stretch>
                          <a:fillRect/>
                        </a:stretch>
                      </p:blipFill>
                      <p:spPr>
                        <a:xfrm>
                          <a:off x="80963" y="3617913"/>
                          <a:ext cx="2049462" cy="449262"/>
                        </a:xfrm>
                        <a:prstGeom prst="rect">
                          <a:avLst/>
                        </a:prstGeom>
                        <a:noFill/>
                        <a:ln w="38100">
                          <a:noFill/>
                          <a:miter/>
                        </a:ln>
                      </p:spPr>
                    </p:pic>
                  </p:oleObj>
                </mc:Fallback>
              </mc:AlternateContent>
            </a:graphicData>
          </a:graphic>
        </p:graphicFrame>
        <p:sp>
          <p:nvSpPr>
            <p:cNvPr id="55" name="Wave 54"/>
            <p:cNvSpPr/>
            <p:nvPr/>
          </p:nvSpPr>
          <p:spPr>
            <a:xfrm flipV="1">
              <a:off x="930275" y="3762016"/>
              <a:ext cx="228600" cy="76290"/>
            </a:xfrm>
            <a:prstGeom prst="wave">
              <a:avLst>
                <a:gd name="adj1" fmla="val 20000"/>
                <a:gd name="adj2" fmla="val 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5" name="Group 82"/>
          <p:cNvGrpSpPr/>
          <p:nvPr/>
        </p:nvGrpSpPr>
        <p:grpSpPr>
          <a:xfrm>
            <a:off x="457200" y="5181600"/>
            <a:ext cx="2170113" cy="420688"/>
            <a:chOff x="20638" y="3617913"/>
            <a:chExt cx="2170113" cy="449263"/>
          </a:xfrm>
        </p:grpSpPr>
        <p:graphicFrame>
          <p:nvGraphicFramePr>
            <p:cNvPr id="4101" name="Object 15"/>
            <p:cNvGraphicFramePr>
              <a:graphicFrameLocks noChangeAspect="1"/>
            </p:cNvGraphicFramePr>
            <p:nvPr/>
          </p:nvGraphicFramePr>
          <p:xfrm>
            <a:off x="20638" y="3617913"/>
            <a:ext cx="2170113" cy="449263"/>
          </p:xfrm>
          <a:graphic>
            <a:graphicData uri="http://schemas.openxmlformats.org/presentationml/2006/ole">
              <mc:AlternateContent xmlns:mc="http://schemas.openxmlformats.org/markup-compatibility/2006">
                <mc:Choice xmlns:v="urn:schemas-microsoft-com:vml" Requires="v">
                  <p:oleObj spid="_x0000_s3082" name="" r:id="rId11" imgW="1143000" imgH="203200" progId="Equation.DSMT4">
                    <p:embed/>
                  </p:oleObj>
                </mc:Choice>
                <mc:Fallback>
                  <p:oleObj name="" r:id="rId11" imgW="1143000" imgH="203200" progId="Equation.DSMT4">
                    <p:embed/>
                    <p:pic>
                      <p:nvPicPr>
                        <p:cNvPr id="0" name="Picture 3081"/>
                        <p:cNvPicPr/>
                        <p:nvPr/>
                      </p:nvPicPr>
                      <p:blipFill>
                        <a:blip r:embed="rId12"/>
                        <a:stretch>
                          <a:fillRect/>
                        </a:stretch>
                      </p:blipFill>
                      <p:spPr>
                        <a:xfrm>
                          <a:off x="20638" y="3617913"/>
                          <a:ext cx="2170113" cy="449263"/>
                        </a:xfrm>
                        <a:prstGeom prst="rect">
                          <a:avLst/>
                        </a:prstGeom>
                        <a:noFill/>
                        <a:ln w="38100">
                          <a:noFill/>
                          <a:miter/>
                        </a:ln>
                      </p:spPr>
                    </p:pic>
                  </p:oleObj>
                </mc:Fallback>
              </mc:AlternateContent>
            </a:graphicData>
          </a:graphic>
        </p:graphicFrame>
        <p:sp>
          <p:nvSpPr>
            <p:cNvPr id="58" name="Wave 57"/>
            <p:cNvSpPr/>
            <p:nvPr/>
          </p:nvSpPr>
          <p:spPr>
            <a:xfrm flipV="1">
              <a:off x="835026" y="3812876"/>
              <a:ext cx="228600" cy="76289"/>
            </a:xfrm>
            <a:prstGeom prst="wave">
              <a:avLst>
                <a:gd name="adj1" fmla="val 20000"/>
                <a:gd name="adj2" fmla="val 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4123" name="Group 60"/>
          <p:cNvGrpSpPr/>
          <p:nvPr/>
        </p:nvGrpSpPr>
        <p:grpSpPr>
          <a:xfrm>
            <a:off x="3810000" y="914400"/>
            <a:ext cx="5786438" cy="2257425"/>
            <a:chOff x="3810000" y="914400"/>
            <a:chExt cx="5786438" cy="2257425"/>
          </a:xfrm>
        </p:grpSpPr>
        <p:grpSp>
          <p:nvGrpSpPr>
            <p:cNvPr id="4124" name="Group 64"/>
            <p:cNvGrpSpPr/>
            <p:nvPr/>
          </p:nvGrpSpPr>
          <p:grpSpPr>
            <a:xfrm>
              <a:off x="3810000" y="914400"/>
              <a:ext cx="5786438" cy="2257425"/>
              <a:chOff x="2895600" y="1095375"/>
              <a:chExt cx="5786438" cy="2257425"/>
            </a:xfrm>
          </p:grpSpPr>
          <p:sp>
            <p:nvSpPr>
              <p:cNvPr id="4127" name="Text Box 23"/>
              <p:cNvSpPr txBox="1"/>
              <p:nvPr/>
            </p:nvSpPr>
            <p:spPr>
              <a:xfrm>
                <a:off x="2895600" y="2397125"/>
                <a:ext cx="762000" cy="396875"/>
              </a:xfrm>
              <a:prstGeom prst="rect">
                <a:avLst/>
              </a:prstGeom>
              <a:noFill/>
              <a:ln w="38100">
                <a:noFill/>
              </a:ln>
            </p:spPr>
            <p:txBody>
              <a:bodyPr>
                <a:spAutoFit/>
              </a:bodyPr>
              <a:p>
                <a:pPr eaLnBrk="1" hangingPunct="1">
                  <a:spcBef>
                    <a:spcPct val="50000"/>
                  </a:spcBef>
                </a:pPr>
                <a:r>
                  <a:rPr lang="en-US" altLang="en-US" sz="2000" b="1" dirty="0">
                    <a:latin typeface="Times New Roman" panose="02020603050405020304" pitchFamily="18" charset="0"/>
                    <a:cs typeface="Times New Roman" panose="02020603050405020304" pitchFamily="18" charset="0"/>
                  </a:rPr>
                  <a:t>A</a:t>
                </a:r>
                <a:endParaRPr lang="en-US" altLang="en-US" sz="2000" b="1" dirty="0">
                  <a:latin typeface="Times New Roman" panose="02020603050405020304" pitchFamily="18" charset="0"/>
                  <a:ea typeface="Times New Roman" panose="02020603050405020304" pitchFamily="18" charset="0"/>
                </a:endParaRPr>
              </a:p>
            </p:txBody>
          </p:sp>
          <p:grpSp>
            <p:nvGrpSpPr>
              <p:cNvPr id="4128" name="Group 63"/>
              <p:cNvGrpSpPr/>
              <p:nvPr/>
            </p:nvGrpSpPr>
            <p:grpSpPr>
              <a:xfrm>
                <a:off x="3048001" y="1095375"/>
                <a:ext cx="5634037" cy="2257425"/>
                <a:chOff x="3048001" y="1095375"/>
                <a:chExt cx="5634037" cy="2257425"/>
              </a:xfrm>
            </p:grpSpPr>
            <p:grpSp>
              <p:nvGrpSpPr>
                <p:cNvPr id="4129" name="Group 5"/>
                <p:cNvGrpSpPr/>
                <p:nvPr/>
              </p:nvGrpSpPr>
              <p:grpSpPr>
                <a:xfrm>
                  <a:off x="3151188" y="1522413"/>
                  <a:ext cx="2895600" cy="0"/>
                  <a:chOff x="3151188" y="1522413"/>
                  <a:chExt cx="2895600" cy="0"/>
                </a:xfrm>
              </p:grpSpPr>
              <p:sp>
                <p:nvSpPr>
                  <p:cNvPr id="4154" name="Line 6"/>
                  <p:cNvSpPr/>
                  <p:nvPr/>
                </p:nvSpPr>
                <p:spPr>
                  <a:xfrm>
                    <a:off x="999" y="2315"/>
                    <a:ext cx="1824" cy="0"/>
                  </a:xfrm>
                  <a:prstGeom prst="line">
                    <a:avLst/>
                  </a:prstGeom>
                  <a:ln w="28575" cap="flat" cmpd="sng">
                    <a:solidFill>
                      <a:schemeClr val="tx1"/>
                    </a:solidFill>
                    <a:prstDash val="solid"/>
                    <a:headEnd type="none" w="med" len="med"/>
                    <a:tailEnd type="none" w="med" len="med"/>
                  </a:ln>
                </p:spPr>
              </p:sp>
              <p:sp>
                <p:nvSpPr>
                  <p:cNvPr id="4155" name="Line 7"/>
                  <p:cNvSpPr/>
                  <p:nvPr/>
                </p:nvSpPr>
                <p:spPr>
                  <a:xfrm>
                    <a:off x="999" y="2315"/>
                    <a:ext cx="489" cy="0"/>
                  </a:xfrm>
                  <a:prstGeom prst="line">
                    <a:avLst/>
                  </a:prstGeom>
                  <a:ln w="28575" cap="flat" cmpd="sng">
                    <a:solidFill>
                      <a:schemeClr val="tx1"/>
                    </a:solidFill>
                    <a:prstDash val="solid"/>
                    <a:headEnd type="none" w="med" len="med"/>
                    <a:tailEnd type="triangle" w="med" len="med"/>
                  </a:ln>
                </p:spPr>
              </p:sp>
            </p:grpSp>
            <p:grpSp>
              <p:nvGrpSpPr>
                <p:cNvPr id="4130" name="Group 8"/>
                <p:cNvGrpSpPr/>
                <p:nvPr/>
              </p:nvGrpSpPr>
              <p:grpSpPr>
                <a:xfrm>
                  <a:off x="6034088" y="1536700"/>
                  <a:ext cx="1614487" cy="1435100"/>
                  <a:chOff x="2784" y="1872"/>
                  <a:chExt cx="2256" cy="1440"/>
                </a:xfrm>
              </p:grpSpPr>
              <p:sp>
                <p:nvSpPr>
                  <p:cNvPr id="4152" name="Line 9"/>
                  <p:cNvSpPr/>
                  <p:nvPr/>
                </p:nvSpPr>
                <p:spPr>
                  <a:xfrm>
                    <a:off x="2784" y="1872"/>
                    <a:ext cx="2256" cy="1440"/>
                  </a:xfrm>
                  <a:prstGeom prst="line">
                    <a:avLst/>
                  </a:prstGeom>
                  <a:ln w="28575" cap="flat" cmpd="sng">
                    <a:solidFill>
                      <a:srgbClr val="00B050"/>
                    </a:solidFill>
                    <a:prstDash val="solid"/>
                    <a:headEnd type="none" w="med" len="med"/>
                    <a:tailEnd type="none" w="med" len="med"/>
                  </a:ln>
                </p:spPr>
              </p:sp>
              <p:sp>
                <p:nvSpPr>
                  <p:cNvPr id="4153" name="Line 10"/>
                  <p:cNvSpPr/>
                  <p:nvPr/>
                </p:nvSpPr>
                <p:spPr>
                  <a:xfrm>
                    <a:off x="3098" y="2080"/>
                    <a:ext cx="96" cy="96"/>
                  </a:xfrm>
                  <a:prstGeom prst="line">
                    <a:avLst/>
                  </a:prstGeom>
                  <a:ln w="28575" cap="flat" cmpd="sng">
                    <a:solidFill>
                      <a:srgbClr val="00B050"/>
                    </a:solidFill>
                    <a:prstDash val="solid"/>
                    <a:headEnd type="none" w="med" len="med"/>
                    <a:tailEnd type="arrow" w="med" len="med"/>
                  </a:ln>
                </p:spPr>
              </p:sp>
            </p:grpSp>
            <p:sp>
              <p:nvSpPr>
                <p:cNvPr id="4131" name="Line 22"/>
                <p:cNvSpPr/>
                <p:nvPr/>
              </p:nvSpPr>
              <p:spPr>
                <a:xfrm flipV="1">
                  <a:off x="3152775" y="1524000"/>
                  <a:ext cx="0" cy="914400"/>
                </a:xfrm>
                <a:prstGeom prst="line">
                  <a:avLst/>
                </a:prstGeom>
                <a:ln w="57150" cap="flat" cmpd="sng">
                  <a:solidFill>
                    <a:srgbClr val="0000FF"/>
                  </a:solidFill>
                  <a:prstDash val="solid"/>
                  <a:headEnd type="none" w="med" len="med"/>
                  <a:tailEnd type="triangle" w="med" len="med"/>
                </a:ln>
              </p:spPr>
            </p:sp>
            <p:sp>
              <p:nvSpPr>
                <p:cNvPr id="4132" name="Text Box 20"/>
                <p:cNvSpPr txBox="1"/>
                <p:nvPr/>
              </p:nvSpPr>
              <p:spPr>
                <a:xfrm>
                  <a:off x="4930775" y="2501900"/>
                  <a:ext cx="1285875" cy="519113"/>
                </a:xfrm>
                <a:prstGeom prst="rect">
                  <a:avLst/>
                </a:prstGeom>
                <a:noFill/>
                <a:ln w="9525">
                  <a:noFill/>
                </a:ln>
              </p:spPr>
              <p:txBody>
                <a:bodyPr>
                  <a:spAutoFit/>
                </a:bodyPr>
                <a:p>
                  <a:pPr eaLnBrk="1" hangingPunct="1">
                    <a:spcBef>
                      <a:spcPct val="50000"/>
                    </a:spcBef>
                  </a:pPr>
                  <a:r>
                    <a:rPr lang="en-US" altLang="en-US" sz="2800" b="1" dirty="0">
                      <a:latin typeface="Times New Roman" panose="02020603050405020304" pitchFamily="18" charset="0"/>
                      <a:cs typeface="Times New Roman" panose="02020603050405020304" pitchFamily="18" charset="0"/>
                    </a:rPr>
                    <a:t>F</a:t>
                  </a:r>
                  <a:endParaRPr lang="en-US" altLang="en-US" sz="2800" b="1" dirty="0">
                    <a:latin typeface="Times New Roman" panose="02020603050405020304" pitchFamily="18" charset="0"/>
                    <a:ea typeface="Times New Roman" panose="02020603050405020304" pitchFamily="18" charset="0"/>
                  </a:endParaRPr>
                </a:p>
              </p:txBody>
            </p:sp>
            <p:sp>
              <p:nvSpPr>
                <p:cNvPr id="4133" name="Text Box 21"/>
                <p:cNvSpPr txBox="1"/>
                <p:nvPr/>
              </p:nvSpPr>
              <p:spPr>
                <a:xfrm>
                  <a:off x="6732588" y="1744663"/>
                  <a:ext cx="841375" cy="519112"/>
                </a:xfrm>
                <a:prstGeom prst="rect">
                  <a:avLst/>
                </a:prstGeom>
                <a:noFill/>
                <a:ln w="9525">
                  <a:noFill/>
                </a:ln>
              </p:spPr>
              <p:txBody>
                <a:bodyPr>
                  <a:spAutoFit/>
                </a:bodyPr>
                <a:p>
                  <a:pPr eaLnBrk="1" hangingPunct="1">
                    <a:spcBef>
                      <a:spcPct val="50000"/>
                    </a:spcBef>
                  </a:pPr>
                  <a:r>
                    <a:rPr lang="en-US" altLang="en-US" sz="2800" b="1" dirty="0">
                      <a:latin typeface="Times New Roman" panose="02020603050405020304" pitchFamily="18" charset="0"/>
                      <a:cs typeface="Times New Roman" panose="02020603050405020304" pitchFamily="18" charset="0"/>
                    </a:rPr>
                    <a:t>F’</a:t>
                  </a:r>
                  <a:endParaRPr lang="en-US" altLang="en-US" sz="2800" b="1" dirty="0">
                    <a:latin typeface="Times New Roman" panose="02020603050405020304" pitchFamily="18" charset="0"/>
                    <a:ea typeface="Times New Roman" panose="02020603050405020304" pitchFamily="18" charset="0"/>
                  </a:endParaRPr>
                </a:p>
              </p:txBody>
            </p:sp>
            <p:sp>
              <p:nvSpPr>
                <p:cNvPr id="4134" name="Line 15"/>
                <p:cNvSpPr/>
                <p:nvPr/>
              </p:nvSpPr>
              <p:spPr>
                <a:xfrm>
                  <a:off x="3048001" y="2438400"/>
                  <a:ext cx="4846320" cy="0"/>
                </a:xfrm>
                <a:prstGeom prst="line">
                  <a:avLst/>
                </a:prstGeom>
                <a:ln w="28575" cap="flat" cmpd="sng">
                  <a:solidFill>
                    <a:schemeClr val="tx1"/>
                  </a:solidFill>
                  <a:prstDash val="solid"/>
                  <a:headEnd type="none" w="med" len="med"/>
                  <a:tailEnd type="none" w="med" len="med"/>
                </a:ln>
              </p:spPr>
            </p:sp>
            <p:sp>
              <p:nvSpPr>
                <p:cNvPr id="4135" name="Line 16"/>
                <p:cNvSpPr/>
                <p:nvPr/>
              </p:nvSpPr>
              <p:spPr>
                <a:xfrm flipH="1">
                  <a:off x="6019798" y="1219200"/>
                  <a:ext cx="45719" cy="2133600"/>
                </a:xfrm>
                <a:prstGeom prst="line">
                  <a:avLst/>
                </a:prstGeom>
                <a:ln w="28575" cap="flat" cmpd="sng">
                  <a:solidFill>
                    <a:schemeClr val="tx1"/>
                  </a:solidFill>
                  <a:prstDash val="solid"/>
                  <a:headEnd type="triangle" w="med" len="med"/>
                  <a:tailEnd type="triangle" w="med" len="med"/>
                </a:ln>
              </p:spPr>
            </p:sp>
            <p:sp>
              <p:nvSpPr>
                <p:cNvPr id="4136" name="Line 17"/>
                <p:cNvSpPr/>
                <p:nvPr/>
              </p:nvSpPr>
              <p:spPr>
                <a:xfrm>
                  <a:off x="5091113" y="2325688"/>
                  <a:ext cx="0" cy="228600"/>
                </a:xfrm>
                <a:prstGeom prst="line">
                  <a:avLst/>
                </a:prstGeom>
                <a:ln w="28575" cap="flat" cmpd="sng">
                  <a:solidFill>
                    <a:schemeClr val="tx1"/>
                  </a:solidFill>
                  <a:prstDash val="solid"/>
                  <a:headEnd type="none" w="med" len="med"/>
                  <a:tailEnd type="none" w="med" len="med"/>
                </a:ln>
              </p:spPr>
            </p:sp>
            <p:sp>
              <p:nvSpPr>
                <p:cNvPr id="4137" name="Line 18"/>
                <p:cNvSpPr/>
                <p:nvPr/>
              </p:nvSpPr>
              <p:spPr>
                <a:xfrm>
                  <a:off x="7062788" y="2312988"/>
                  <a:ext cx="0" cy="228600"/>
                </a:xfrm>
                <a:prstGeom prst="line">
                  <a:avLst/>
                </a:prstGeom>
                <a:ln w="28575" cap="flat" cmpd="sng">
                  <a:solidFill>
                    <a:schemeClr val="tx1"/>
                  </a:solidFill>
                  <a:prstDash val="solid"/>
                  <a:headEnd type="none" w="med" len="med"/>
                  <a:tailEnd type="none" w="med" len="med"/>
                </a:ln>
              </p:spPr>
            </p:sp>
            <p:sp>
              <p:nvSpPr>
                <p:cNvPr id="4138" name="Text Box 24"/>
                <p:cNvSpPr txBox="1"/>
                <p:nvPr/>
              </p:nvSpPr>
              <p:spPr>
                <a:xfrm>
                  <a:off x="5591175" y="2514600"/>
                  <a:ext cx="533400" cy="519113"/>
                </a:xfrm>
                <a:prstGeom prst="rect">
                  <a:avLst/>
                </a:prstGeom>
                <a:noFill/>
                <a:ln w="28575">
                  <a:noFill/>
                </a:ln>
              </p:spPr>
              <p:txBody>
                <a:bodyPr>
                  <a:spAutoFit/>
                </a:bodyPr>
                <a:p>
                  <a:pPr eaLnBrk="1" hangingPunct="1">
                    <a:spcBef>
                      <a:spcPct val="50000"/>
                    </a:spcBef>
                  </a:pPr>
                  <a:r>
                    <a:rPr lang="en-US" altLang="en-US" sz="2800" b="1" dirty="0">
                      <a:latin typeface="Times New Roman" panose="02020603050405020304" pitchFamily="18" charset="0"/>
                      <a:cs typeface="Times New Roman" panose="02020603050405020304" pitchFamily="18" charset="0"/>
                    </a:rPr>
                    <a:t>0</a:t>
                  </a:r>
                  <a:endParaRPr lang="en-US" altLang="en-US" sz="2800" b="1" dirty="0">
                    <a:latin typeface="Times New Roman" panose="02020603050405020304" pitchFamily="18" charset="0"/>
                    <a:ea typeface="Times New Roman" panose="02020603050405020304" pitchFamily="18" charset="0"/>
                  </a:endParaRPr>
                </a:p>
              </p:txBody>
            </p:sp>
            <p:sp>
              <p:nvSpPr>
                <p:cNvPr id="4139" name="Line 33"/>
                <p:cNvSpPr/>
                <p:nvPr/>
              </p:nvSpPr>
              <p:spPr>
                <a:xfrm flipH="1">
                  <a:off x="7635875" y="2459038"/>
                  <a:ext cx="14288" cy="492125"/>
                </a:xfrm>
                <a:prstGeom prst="line">
                  <a:avLst/>
                </a:prstGeom>
                <a:ln w="57150" cap="flat" cmpd="sng">
                  <a:solidFill>
                    <a:srgbClr val="0000FF"/>
                  </a:solidFill>
                  <a:prstDash val="solid"/>
                  <a:headEnd type="none" w="med" len="med"/>
                  <a:tailEnd type="triangle" w="med" len="med"/>
                </a:ln>
              </p:spPr>
            </p:sp>
            <p:sp>
              <p:nvSpPr>
                <p:cNvPr id="4140" name="Text Box 19"/>
                <p:cNvSpPr txBox="1"/>
                <p:nvPr/>
              </p:nvSpPr>
              <p:spPr>
                <a:xfrm>
                  <a:off x="3049588" y="1095375"/>
                  <a:ext cx="1143000" cy="396875"/>
                </a:xfrm>
                <a:prstGeom prst="rect">
                  <a:avLst/>
                </a:prstGeom>
                <a:noFill/>
                <a:ln w="38100">
                  <a:noFill/>
                </a:ln>
              </p:spPr>
              <p:txBody>
                <a:bodyPr>
                  <a:spAutoFit/>
                </a:bodyPr>
                <a:p>
                  <a:pPr eaLnBrk="1" hangingPunct="1">
                    <a:spcBef>
                      <a:spcPct val="50000"/>
                    </a:spcBef>
                  </a:pPr>
                  <a:r>
                    <a:rPr lang="en-US" altLang="en-US" sz="2000" b="1" dirty="0">
                      <a:latin typeface="Times New Roman" panose="02020603050405020304" pitchFamily="18" charset="0"/>
                      <a:cs typeface="Times New Roman" panose="02020603050405020304" pitchFamily="18" charset="0"/>
                    </a:rPr>
                    <a:t>B</a:t>
                  </a:r>
                  <a:endParaRPr lang="en-US" altLang="en-US" sz="2000" b="1" dirty="0">
                    <a:latin typeface="Times New Roman" panose="02020603050405020304" pitchFamily="18" charset="0"/>
                    <a:ea typeface="Times New Roman" panose="02020603050405020304" pitchFamily="18" charset="0"/>
                  </a:endParaRPr>
                </a:p>
              </p:txBody>
            </p:sp>
            <p:sp>
              <p:nvSpPr>
                <p:cNvPr id="4141" name="Text Box 34"/>
                <p:cNvSpPr txBox="1"/>
                <p:nvPr/>
              </p:nvSpPr>
              <p:spPr>
                <a:xfrm>
                  <a:off x="7539038" y="1998663"/>
                  <a:ext cx="1143000" cy="366712"/>
                </a:xfrm>
                <a:prstGeom prst="rect">
                  <a:avLst/>
                </a:prstGeom>
                <a:noFill/>
                <a:ln w="38100">
                  <a:noFill/>
                </a:ln>
              </p:spPr>
              <p:txBody>
                <a:bodyPr>
                  <a:spAutoFit/>
                </a:bodyPr>
                <a:p>
                  <a:pPr eaLnBrk="1" hangingPunct="1">
                    <a:spcBef>
                      <a:spcPct val="50000"/>
                    </a:spcBef>
                  </a:pPr>
                  <a:r>
                    <a:rPr lang="en-US" altLang="en-US" b="1" dirty="0">
                      <a:latin typeface="Times New Roman" panose="02020603050405020304" pitchFamily="18" charset="0"/>
                      <a:cs typeface="Times New Roman" panose="02020603050405020304" pitchFamily="18" charset="0"/>
                    </a:rPr>
                    <a:t>A’</a:t>
                  </a:r>
                  <a:endParaRPr lang="en-US" altLang="en-US" b="1" dirty="0">
                    <a:latin typeface="Times New Roman" panose="02020603050405020304" pitchFamily="18" charset="0"/>
                    <a:ea typeface="Times New Roman" panose="02020603050405020304" pitchFamily="18" charset="0"/>
                  </a:endParaRPr>
                </a:p>
              </p:txBody>
            </p:sp>
            <p:sp>
              <p:nvSpPr>
                <p:cNvPr id="4142" name="Text Box 35"/>
                <p:cNvSpPr txBox="1"/>
                <p:nvPr/>
              </p:nvSpPr>
              <p:spPr>
                <a:xfrm>
                  <a:off x="7470775" y="2974975"/>
                  <a:ext cx="806450" cy="366713"/>
                </a:xfrm>
                <a:prstGeom prst="rect">
                  <a:avLst/>
                </a:prstGeom>
                <a:noFill/>
                <a:ln w="38100">
                  <a:noFill/>
                </a:ln>
              </p:spPr>
              <p:txBody>
                <a:bodyPr>
                  <a:spAutoFit/>
                </a:bodyPr>
                <a:p>
                  <a:pPr eaLnBrk="1" hangingPunct="1">
                    <a:spcBef>
                      <a:spcPct val="50000"/>
                    </a:spcBef>
                  </a:pPr>
                  <a:r>
                    <a:rPr lang="en-US" altLang="en-US" b="1" dirty="0">
                      <a:latin typeface="Times New Roman" panose="02020603050405020304" pitchFamily="18" charset="0"/>
                      <a:cs typeface="Times New Roman" panose="02020603050405020304" pitchFamily="18" charset="0"/>
                    </a:rPr>
                    <a:t>B’</a:t>
                  </a:r>
                  <a:endParaRPr lang="en-US" altLang="en-US" b="1" dirty="0">
                    <a:latin typeface="Times New Roman" panose="02020603050405020304" pitchFamily="18" charset="0"/>
                    <a:ea typeface="Times New Roman" panose="02020603050405020304" pitchFamily="18" charset="0"/>
                  </a:endParaRPr>
                </a:p>
              </p:txBody>
            </p:sp>
            <p:grpSp>
              <p:nvGrpSpPr>
                <p:cNvPr id="4143" name="Group 52"/>
                <p:cNvGrpSpPr/>
                <p:nvPr/>
              </p:nvGrpSpPr>
              <p:grpSpPr>
                <a:xfrm>
                  <a:off x="3152775" y="1522413"/>
                  <a:ext cx="4495800" cy="1449387"/>
                  <a:chOff x="3152775" y="1509713"/>
                  <a:chExt cx="4495800" cy="1449387"/>
                </a:xfrm>
              </p:grpSpPr>
              <p:grpSp>
                <p:nvGrpSpPr>
                  <p:cNvPr id="4148" name="Group 26"/>
                  <p:cNvGrpSpPr/>
                  <p:nvPr/>
                </p:nvGrpSpPr>
                <p:grpSpPr>
                  <a:xfrm>
                    <a:off x="3152775" y="1509713"/>
                    <a:ext cx="4495800" cy="1449387"/>
                    <a:chOff x="960" y="1872"/>
                    <a:chExt cx="4320" cy="1392"/>
                  </a:xfrm>
                </p:grpSpPr>
                <p:sp>
                  <p:nvSpPr>
                    <p:cNvPr id="4150" name="Line 27"/>
                    <p:cNvSpPr/>
                    <p:nvPr/>
                  </p:nvSpPr>
                  <p:spPr>
                    <a:xfrm>
                      <a:off x="960" y="1872"/>
                      <a:ext cx="4320" cy="1392"/>
                    </a:xfrm>
                    <a:prstGeom prst="line">
                      <a:avLst/>
                    </a:prstGeom>
                    <a:ln w="28575" cap="flat" cmpd="sng">
                      <a:solidFill>
                        <a:srgbClr val="FF0000"/>
                      </a:solidFill>
                      <a:prstDash val="solid"/>
                      <a:headEnd type="none" w="med" len="med"/>
                      <a:tailEnd type="none" w="med" len="med"/>
                    </a:ln>
                  </p:spPr>
                </p:sp>
                <p:sp>
                  <p:nvSpPr>
                    <p:cNvPr id="4151" name="Line 28"/>
                    <p:cNvSpPr/>
                    <p:nvPr/>
                  </p:nvSpPr>
                  <p:spPr>
                    <a:xfrm>
                      <a:off x="1872" y="2160"/>
                      <a:ext cx="144" cy="48"/>
                    </a:xfrm>
                    <a:prstGeom prst="line">
                      <a:avLst/>
                    </a:prstGeom>
                    <a:ln w="28575" cap="flat" cmpd="sng">
                      <a:solidFill>
                        <a:srgbClr val="FF0000"/>
                      </a:solidFill>
                      <a:prstDash val="solid"/>
                      <a:headEnd type="none" w="med" len="med"/>
                      <a:tailEnd type="arrow" w="med" len="med"/>
                    </a:ln>
                  </p:spPr>
                </p:sp>
              </p:grpSp>
              <p:sp>
                <p:nvSpPr>
                  <p:cNvPr id="4149" name="Line 28"/>
                  <p:cNvSpPr/>
                  <p:nvPr/>
                </p:nvSpPr>
                <p:spPr>
                  <a:xfrm>
                    <a:off x="6403340" y="2559268"/>
                    <a:ext cx="149860" cy="49979"/>
                  </a:xfrm>
                  <a:prstGeom prst="line">
                    <a:avLst/>
                  </a:prstGeom>
                  <a:ln w="28575" cap="flat" cmpd="sng">
                    <a:solidFill>
                      <a:srgbClr val="FF0000"/>
                    </a:solidFill>
                    <a:prstDash val="solid"/>
                    <a:headEnd type="none" w="med" len="med"/>
                    <a:tailEnd type="arrow" w="med" len="med"/>
                  </a:ln>
                </p:spPr>
              </p:sp>
            </p:grpSp>
            <p:grpSp>
              <p:nvGrpSpPr>
                <p:cNvPr id="4144" name="Group 62"/>
                <p:cNvGrpSpPr/>
                <p:nvPr/>
              </p:nvGrpSpPr>
              <p:grpSpPr>
                <a:xfrm>
                  <a:off x="3152775" y="1538178"/>
                  <a:ext cx="2867025" cy="3176"/>
                  <a:chOff x="3152775" y="1538178"/>
                  <a:chExt cx="2867025" cy="3176"/>
                </a:xfrm>
              </p:grpSpPr>
              <p:cxnSp>
                <p:nvCxnSpPr>
                  <p:cNvPr id="43" name="Straight Connector 42"/>
                  <p:cNvCxnSpPr/>
                  <p:nvPr/>
                </p:nvCxnSpPr>
                <p:spPr>
                  <a:xfrm>
                    <a:off x="4114800" y="1539875"/>
                    <a:ext cx="228600" cy="1588"/>
                  </a:xfrm>
                  <a:prstGeom prst="line">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4585494" y="105569"/>
                    <a:ext cx="1587" cy="286702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4145" name="Text Box 19"/>
                <p:cNvSpPr txBox="1"/>
                <p:nvPr/>
              </p:nvSpPr>
              <p:spPr>
                <a:xfrm>
                  <a:off x="5791201" y="1155700"/>
                  <a:ext cx="533400" cy="396875"/>
                </a:xfrm>
                <a:prstGeom prst="rect">
                  <a:avLst/>
                </a:prstGeom>
                <a:noFill/>
                <a:ln w="38100">
                  <a:noFill/>
                </a:ln>
              </p:spPr>
              <p:txBody>
                <a:bodyPr>
                  <a:spAutoFit/>
                </a:bodyPr>
                <a:p>
                  <a:pPr eaLnBrk="1" hangingPunct="1">
                    <a:spcBef>
                      <a:spcPct val="50000"/>
                    </a:spcBef>
                  </a:pPr>
                  <a:r>
                    <a:rPr lang="en-US" altLang="en-US" sz="2000" b="1" dirty="0">
                      <a:latin typeface="Times New Roman" panose="02020603050405020304" pitchFamily="18" charset="0"/>
                      <a:cs typeface="Times New Roman" panose="02020603050405020304" pitchFamily="18" charset="0"/>
                    </a:rPr>
                    <a:t>I</a:t>
                  </a:r>
                  <a:endParaRPr lang="en-US" altLang="en-US" sz="2000" b="1" dirty="0">
                    <a:latin typeface="Times New Roman" panose="02020603050405020304" pitchFamily="18" charset="0"/>
                    <a:ea typeface="Times New Roman" panose="02020603050405020304" pitchFamily="18" charset="0"/>
                  </a:endParaRPr>
                </a:p>
              </p:txBody>
            </p:sp>
          </p:grpSp>
        </p:grpSp>
        <p:sp>
          <p:nvSpPr>
            <p:cNvPr id="4125" name="Line 28"/>
            <p:cNvSpPr/>
            <p:nvPr/>
          </p:nvSpPr>
          <p:spPr>
            <a:xfrm>
              <a:off x="5168688" y="1676400"/>
              <a:ext cx="149860" cy="49979"/>
            </a:xfrm>
            <a:prstGeom prst="line">
              <a:avLst/>
            </a:prstGeom>
            <a:ln w="28575" cap="flat" cmpd="sng">
              <a:solidFill>
                <a:srgbClr val="FF0000"/>
              </a:solidFill>
              <a:prstDash val="solid"/>
              <a:headEnd type="none" w="med" len="med"/>
              <a:tailEnd type="arrow" w="med" len="med"/>
            </a:ln>
          </p:spPr>
        </p:sp>
        <p:sp>
          <p:nvSpPr>
            <p:cNvPr id="4126" name="Line 28"/>
            <p:cNvSpPr/>
            <p:nvPr/>
          </p:nvSpPr>
          <p:spPr>
            <a:xfrm>
              <a:off x="7470140" y="2438400"/>
              <a:ext cx="149860" cy="49979"/>
            </a:xfrm>
            <a:prstGeom prst="line">
              <a:avLst/>
            </a:prstGeom>
            <a:ln w="28575" cap="flat" cmpd="sng">
              <a:solidFill>
                <a:srgbClr val="FF0000"/>
              </a:solidFill>
              <a:prstDash val="solid"/>
              <a:headEnd type="none" w="med" len="med"/>
              <a:tailEnd type="arrow" w="med" len="med"/>
            </a:ln>
          </p:spPr>
        </p:sp>
      </p:gr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strips(downRight)">
                                      <p:cBhvr>
                                        <p:cTn id="12" dur="2000"/>
                                        <p:tgtEl>
                                          <p:spTgt spid="22"/>
                                        </p:tgtEl>
                                      </p:cBhvr>
                                    </p:animEffect>
                                  </p:childTnLst>
                                  <p:subTnLst>
                                    <p:audio>
                                      <p:cMediaNode>
                                        <p:cTn display="0" masterRel="sameClick">
                                          <p:stCondLst>
                                            <p:cond evt="begin" delay="0">
                                              <p:tn val="10"/>
                                            </p:cond>
                                          </p:stCondLst>
                                          <p:endCondLst>
                                            <p:cond evt="onStopAudio" delay="0">
                                              <p:tgtEl>
                                                <p:sldTgt/>
                                              </p:tgtEl>
                                            </p:cond>
                                          </p:endCondLst>
                                        </p:cTn>
                                        <p:tgtEl>
                                          <p:sndTgt r:embed="rId13" name="chimes.wav"/>
                                        </p:tgtEl>
                                      </p:cMediaNode>
                                    </p:audio>
                                  </p:subTnLst>
                                </p:cTn>
                              </p:par>
                              <p:par>
                                <p:cTn id="13" presetID="18" presetClass="entr" presetSubtype="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Right)">
                                      <p:cBhvr>
                                        <p:cTn id="15" dur="2000"/>
                                        <p:tgtEl>
                                          <p:spTgt spid="6"/>
                                        </p:tgtEl>
                                      </p:cBhvr>
                                    </p:animEffect>
                                  </p:childTnLst>
                                  <p:subTnLst>
                                    <p:audio>
                                      <p:cMediaNode>
                                        <p:cTn display="0" masterRel="sameClick">
                                          <p:stCondLst>
                                            <p:cond evt="begin" delay="0">
                                              <p:tn val="13"/>
                                            </p:cond>
                                          </p:stCondLst>
                                          <p:endCondLst>
                                            <p:cond evt="onStopAudio" delay="0">
                                              <p:tgtEl>
                                                <p:sldTgt/>
                                              </p:tgtEl>
                                            </p:cond>
                                          </p:endCondLst>
                                        </p:cTn>
                                        <p:tgtEl>
                                          <p:sndTgt r:embed="rId13" name="chimes.wav"/>
                                        </p:tgtEl>
                                      </p:cMediaNode>
                                    </p:audio>
                                  </p:subTnLst>
                                </p:cTn>
                              </p:par>
                              <p:par>
                                <p:cTn id="16" presetID="18" presetClass="entr" presetSubtype="12"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strips(downLef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strips(downLeft)">
                                      <p:cBhvr>
                                        <p:cTn id="23" dur="500"/>
                                        <p:tgtEl>
                                          <p:spTgt spid="15"/>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strips(downLeft)">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grpId="1" nodeType="clickEffect">
                                  <p:stCondLst>
                                    <p:cond delay="0"/>
                                  </p:stCondLst>
                                  <p:childTnLst>
                                    <p:animEffect transition="out" filter="blinds(horizontal)">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par>
                                <p:cTn id="32" presetID="3" presetClass="exit" presetSubtype="10" fill="hold" grpId="1" nodeType="withEffect">
                                  <p:stCondLst>
                                    <p:cond delay="0"/>
                                  </p:stCondLst>
                                  <p:childTnLst>
                                    <p:animEffect transition="out" filter="blinds(horizontal)">
                                      <p:cBhvr>
                                        <p:cTn id="33" dur="500"/>
                                        <p:tgtEl>
                                          <p:spTgt spid="22"/>
                                        </p:tgtEl>
                                      </p:cBhvr>
                                    </p:animEffect>
                                    <p:set>
                                      <p:cBhvr>
                                        <p:cTn id="34" dur="1" fill="hold">
                                          <p:stCondLst>
                                            <p:cond delay="499"/>
                                          </p:stCondLst>
                                        </p:cTn>
                                        <p:tgtEl>
                                          <p:spTgt spid="22"/>
                                        </p:tgtEl>
                                        <p:attrNameLst>
                                          <p:attrName>style.visibility</p:attrName>
                                        </p:attrNameLst>
                                      </p:cBhvr>
                                      <p:to>
                                        <p:strVal val="hidden"/>
                                      </p:to>
                                    </p:set>
                                  </p:childTnLst>
                                </p:cTn>
                              </p:par>
                            </p:childTnLst>
                          </p:cTn>
                        </p:par>
                        <p:par>
                          <p:cTn id="35" fill="hold">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dissolve">
                                      <p:cBhvr>
                                        <p:cTn id="38" dur="500"/>
                                        <p:tgtEl>
                                          <p:spTgt spid="8"/>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dissolve">
                                      <p:cBhvr>
                                        <p:cTn id="41" dur="500"/>
                                        <p:tgtEl>
                                          <p:spTgt spid="7"/>
                                        </p:tgtEl>
                                      </p:cBhvr>
                                    </p:animEffect>
                                  </p:childTnLst>
                                </p:cTn>
                              </p:par>
                              <p:par>
                                <p:cTn id="42" presetID="18" presetClass="entr" presetSubtype="12"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strips(downLeft)">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20"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edge">
                                      <p:cBhvr>
                                        <p:cTn id="49" dur="2000"/>
                                        <p:tgtEl>
                                          <p:spTgt spid="12"/>
                                        </p:tgtEl>
                                      </p:cBhvr>
                                    </p:animEffect>
                                  </p:childTnLst>
                                </p:cTn>
                              </p:par>
                            </p:childTnLst>
                          </p:cTn>
                        </p:par>
                        <p:par>
                          <p:cTn id="50" fill="hold">
                            <p:stCondLst>
                              <p:cond delay="2000"/>
                            </p:stCondLst>
                            <p:childTnLst>
                              <p:par>
                                <p:cTn id="51" presetID="18" presetClass="entr" presetSubtype="12"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strips(downLeft)">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18" presetClass="entr" presetSubtype="12"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strips(downLeft)">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12" fill="hold" nodeType="click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strips(downLeft)">
                                      <p:cBhvr>
                                        <p:cTn id="63" dur="500"/>
                                        <p:tgtEl>
                                          <p:spTgt spid="3"/>
                                        </p:tgtEl>
                                      </p:cBhvr>
                                    </p:animEffect>
                                  </p:childTnLst>
                                </p:cTn>
                              </p:par>
                            </p:childTnLst>
                          </p:cTn>
                        </p:par>
                      </p:childTnLst>
                    </p:cTn>
                  </p:par>
                  <p:par>
                    <p:cTn id="64" fill="hold">
                      <p:stCondLst>
                        <p:cond delay="indefinite"/>
                      </p:stCondLst>
                      <p:childTnLst>
                        <p:par>
                          <p:cTn id="65" fill="hold">
                            <p:stCondLst>
                              <p:cond delay="0"/>
                            </p:stCondLst>
                            <p:childTnLst>
                              <p:par>
                                <p:cTn id="66" presetID="18" presetClass="entr" presetSubtype="12" fill="hold"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strips(downLeft)">
                                      <p:cBhvr>
                                        <p:cTn id="68" dur="500"/>
                                        <p:tgtEl>
                                          <p:spTgt spid="20"/>
                                        </p:tgtEl>
                                      </p:cBhvr>
                                    </p:animEffect>
                                  </p:childTnLst>
                                </p:cTn>
                              </p:par>
                            </p:childTnLst>
                          </p:cTn>
                        </p:par>
                      </p:childTnLst>
                    </p:cTn>
                  </p:par>
                  <p:par>
                    <p:cTn id="69" fill="hold">
                      <p:stCondLst>
                        <p:cond delay="indefinite"/>
                      </p:stCondLst>
                      <p:childTnLst>
                        <p:par>
                          <p:cTn id="70" fill="hold">
                            <p:stCondLst>
                              <p:cond delay="0"/>
                            </p:stCondLst>
                            <p:childTnLst>
                              <p:par>
                                <p:cTn id="71" presetID="18" presetClass="entr" presetSubtype="12"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strips(downLeft)">
                                      <p:cBhvr>
                                        <p:cTn id="7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8" grpId="0" animBg="1"/>
      <p:bldP spid="9" grpId="0" animBg="1"/>
      <p:bldP spid="13" grpId="0"/>
      <p:bldP spid="16" grpId="0"/>
      <p:bldP spid="21" grpId="0"/>
      <p:bldP spid="22" grpId="0" animBg="1"/>
      <p:bldP spid="22"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 name="PubTriangle"/>
          <p:cNvSpPr>
            <a:spLocks noEditPoints="1" noChangeArrowheads="1"/>
          </p:cNvSpPr>
          <p:nvPr/>
        </p:nvSpPr>
        <p:spPr bwMode="auto">
          <a:xfrm rot="-7534875">
            <a:off x="2907506" y="-289719"/>
            <a:ext cx="4649788" cy="4041775"/>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11650 w 21600"/>
              <a:gd name="T19" fmla="*/ 3534 h 21600"/>
              <a:gd name="T20" fmla="*/ 17765 w 21600"/>
              <a:gd name="T21" fmla="*/ 964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3929" y="0"/>
                </a:moveTo>
                <a:lnTo>
                  <a:pt x="0" y="21600"/>
                </a:lnTo>
                <a:lnTo>
                  <a:pt x="21600" y="7068"/>
                </a:lnTo>
                <a:lnTo>
                  <a:pt x="13929" y="0"/>
                </a:lnTo>
                <a:close/>
              </a:path>
            </a:pathLst>
          </a:custGeom>
          <a:solidFill>
            <a:srgbClr val="66FFFF"/>
          </a:solidFill>
          <a:ln w="9525">
            <a:noFill/>
            <a:miter lim="800000"/>
          </a:ln>
          <a:effectLst>
            <a:outerShdw dist="107763" sx="999" sy="999" algn="ctr" rotWithShape="0">
              <a:srgbClr val="808080"/>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5" name="PubTriangle"/>
          <p:cNvSpPr>
            <a:spLocks noEditPoints="1" noChangeArrowheads="1"/>
          </p:cNvSpPr>
          <p:nvPr/>
        </p:nvSpPr>
        <p:spPr bwMode="auto">
          <a:xfrm rot="-7622865">
            <a:off x="2619375" y="328613"/>
            <a:ext cx="3657600" cy="2847975"/>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9463 w 21600"/>
              <a:gd name="T19" fmla="*/ 5001 h 21600"/>
              <a:gd name="T20" fmla="*/ 16957 w 21600"/>
              <a:gd name="T21" fmla="*/ 1249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2314" y="0"/>
                </a:moveTo>
                <a:lnTo>
                  <a:pt x="0" y="21600"/>
                </a:lnTo>
                <a:lnTo>
                  <a:pt x="21600" y="10003"/>
                </a:lnTo>
                <a:lnTo>
                  <a:pt x="12314" y="0"/>
                </a:lnTo>
                <a:close/>
              </a:path>
            </a:pathLst>
          </a:custGeom>
          <a:solidFill>
            <a:srgbClr val="D8EBB3"/>
          </a:solidFill>
          <a:ln w="9525">
            <a:noFill/>
            <a:miter lim="800000"/>
          </a:ln>
          <a:effectLst>
            <a:outerShdw dist="107763" sx="999" sy="999" algn="ctr" rotWithShape="0">
              <a:srgbClr val="808080"/>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133" name="Text Box 37"/>
          <p:cNvSpPr txBox="1"/>
          <p:nvPr/>
        </p:nvSpPr>
        <p:spPr>
          <a:xfrm>
            <a:off x="5164138" y="4370388"/>
            <a:ext cx="1989137" cy="366712"/>
          </a:xfrm>
          <a:prstGeom prst="rect">
            <a:avLst/>
          </a:prstGeom>
          <a:noFill/>
          <a:ln w="9525">
            <a:noFill/>
          </a:ln>
        </p:spPr>
        <p:txBody>
          <a:bodyPr>
            <a:spAutoFit/>
          </a:bodyPr>
          <a:p>
            <a:pPr eaLnBrk="1" hangingPunct="1">
              <a:spcBef>
                <a:spcPct val="50000"/>
              </a:spcBef>
            </a:pPr>
            <a:endParaRPr lang="en-US" altLang="en-US" dirty="0">
              <a:latin typeface="Arial" panose="020B0604020202020204" pitchFamily="34" charset="0"/>
            </a:endParaRPr>
          </a:p>
        </p:txBody>
      </p:sp>
      <p:sp>
        <p:nvSpPr>
          <p:cNvPr id="57" name="Text Box 38"/>
          <p:cNvSpPr txBox="1"/>
          <p:nvPr/>
        </p:nvSpPr>
        <p:spPr>
          <a:xfrm>
            <a:off x="381000" y="609600"/>
            <a:ext cx="2362200" cy="1631950"/>
          </a:xfrm>
          <a:prstGeom prst="rect">
            <a:avLst/>
          </a:prstGeom>
          <a:noFill/>
          <a:ln w="38100" cap="flat" cmpd="sng">
            <a:solidFill>
              <a:srgbClr val="CC3300"/>
            </a:solidFill>
            <a:prstDash val="solid"/>
            <a:miter/>
            <a:headEnd type="none" w="med" len="med"/>
            <a:tailEnd type="none" w="med" len="med"/>
          </a:ln>
        </p:spPr>
        <p:txBody>
          <a:bodyPr>
            <a:spAutoFit/>
          </a:bodyPr>
          <a:p>
            <a:pPr eaLnBrk="1" hangingPunct="1"/>
            <a:r>
              <a:rPr lang="en-US" altLang="en-US" sz="2000" dirty="0">
                <a:solidFill>
                  <a:srgbClr val="0000FF"/>
                </a:solidFill>
                <a:latin typeface="Times New Roman" panose="02020603050405020304" pitchFamily="18" charset="0"/>
                <a:cs typeface="Times New Roman" panose="02020603050405020304" pitchFamily="18" charset="0"/>
              </a:rPr>
              <a:t>AB = h = 1cm</a:t>
            </a:r>
            <a:endParaRPr lang="en-US" altLang="en-US" sz="2000" dirty="0">
              <a:solidFill>
                <a:srgbClr val="0000FF"/>
              </a:solidFill>
              <a:latin typeface="Times New Roman" panose="02020603050405020304" pitchFamily="18" charset="0"/>
              <a:cs typeface="Times New Roman" panose="02020603050405020304" pitchFamily="18" charset="0"/>
            </a:endParaRPr>
          </a:p>
          <a:p>
            <a:pPr eaLnBrk="1" hangingPunct="1"/>
            <a:r>
              <a:rPr lang="en-US" altLang="en-US" sz="2000" dirty="0">
                <a:solidFill>
                  <a:srgbClr val="0000FF"/>
                </a:solidFill>
                <a:latin typeface="Times New Roman" panose="02020603050405020304" pitchFamily="18" charset="0"/>
                <a:cs typeface="Times New Roman" panose="02020603050405020304" pitchFamily="18" charset="0"/>
              </a:rPr>
              <a:t>OA = d = 8cm</a:t>
            </a:r>
            <a:endParaRPr lang="en-US" altLang="en-US" sz="2000" dirty="0">
              <a:solidFill>
                <a:srgbClr val="0000FF"/>
              </a:solidFill>
              <a:latin typeface="Times New Roman" panose="02020603050405020304" pitchFamily="18" charset="0"/>
              <a:cs typeface="Times New Roman" panose="02020603050405020304" pitchFamily="18" charset="0"/>
            </a:endParaRPr>
          </a:p>
          <a:p>
            <a:pPr eaLnBrk="1" hangingPunct="1"/>
            <a:r>
              <a:rPr lang="en-US" altLang="en-US" sz="2000" dirty="0">
                <a:solidFill>
                  <a:srgbClr val="0000FF"/>
                </a:solidFill>
                <a:latin typeface="Times New Roman" panose="02020603050405020304" pitchFamily="18" charset="0"/>
                <a:cs typeface="Times New Roman" panose="02020603050405020304" pitchFamily="18" charset="0"/>
              </a:rPr>
              <a:t>OF=OF’= f = 12cm</a:t>
            </a:r>
            <a:endParaRPr lang="en-US" altLang="en-US" sz="2000" dirty="0">
              <a:solidFill>
                <a:srgbClr val="0000FF"/>
              </a:solidFill>
              <a:latin typeface="Times New Roman" panose="02020603050405020304" pitchFamily="18" charset="0"/>
              <a:cs typeface="Times New Roman" panose="02020603050405020304" pitchFamily="18" charset="0"/>
            </a:endParaRPr>
          </a:p>
          <a:p>
            <a:pPr eaLnBrk="1" hangingPunct="1"/>
            <a:r>
              <a:rPr lang="en-US" altLang="en-US" sz="2000" dirty="0">
                <a:solidFill>
                  <a:srgbClr val="0000FF"/>
                </a:solidFill>
                <a:latin typeface="Times New Roman" panose="02020603050405020304" pitchFamily="18" charset="0"/>
                <a:cs typeface="Times New Roman" panose="02020603050405020304" pitchFamily="18" charset="0"/>
              </a:rPr>
              <a:t>A’B’ = h’=? cm</a:t>
            </a:r>
            <a:endParaRPr lang="en-US" altLang="en-US" sz="2000" dirty="0">
              <a:solidFill>
                <a:srgbClr val="0000FF"/>
              </a:solidFill>
              <a:latin typeface="Times New Roman" panose="02020603050405020304" pitchFamily="18" charset="0"/>
              <a:cs typeface="Times New Roman" panose="02020603050405020304" pitchFamily="18" charset="0"/>
            </a:endParaRPr>
          </a:p>
          <a:p>
            <a:pPr eaLnBrk="1" hangingPunct="1"/>
            <a:r>
              <a:rPr lang="en-US" altLang="en-US" sz="2000" dirty="0">
                <a:solidFill>
                  <a:srgbClr val="0000FF"/>
                </a:solidFill>
                <a:latin typeface="Times New Roman" panose="02020603050405020304" pitchFamily="18" charset="0"/>
                <a:cs typeface="Times New Roman" panose="02020603050405020304" pitchFamily="18" charset="0"/>
              </a:rPr>
              <a:t>A’O = ? cm</a:t>
            </a:r>
            <a:endParaRPr lang="en-US" altLang="en-US" sz="2000" dirty="0">
              <a:solidFill>
                <a:srgbClr val="0000FF"/>
              </a:solidFill>
              <a:latin typeface="Times New Roman" panose="02020603050405020304" pitchFamily="18" charset="0"/>
              <a:ea typeface="Times New Roman" panose="02020603050405020304" pitchFamily="18" charset="0"/>
            </a:endParaRPr>
          </a:p>
        </p:txBody>
      </p:sp>
      <p:graphicFrame>
        <p:nvGraphicFramePr>
          <p:cNvPr id="58" name="Object 2"/>
          <p:cNvGraphicFramePr>
            <a:graphicFrameLocks noChangeAspect="1"/>
          </p:cNvGraphicFramePr>
          <p:nvPr/>
        </p:nvGraphicFramePr>
        <p:xfrm>
          <a:off x="457200" y="5135563"/>
          <a:ext cx="1993900" cy="711200"/>
        </p:xfrm>
        <a:graphic>
          <a:graphicData uri="http://schemas.openxmlformats.org/presentationml/2006/ole">
            <mc:AlternateContent xmlns:mc="http://schemas.openxmlformats.org/markup-compatibility/2006">
              <mc:Choice xmlns:v="urn:schemas-microsoft-com:vml" Requires="v">
                <p:oleObj spid="_x0000_s3085" name="" r:id="rId1" imgW="1104900" imgH="393700" progId="Equation.DSMT4">
                  <p:embed/>
                </p:oleObj>
              </mc:Choice>
              <mc:Fallback>
                <p:oleObj name="" r:id="rId1" imgW="1104900" imgH="393700" progId="Equation.DSMT4">
                  <p:embed/>
                  <p:pic>
                    <p:nvPicPr>
                      <p:cNvPr id="0" name="Picture 3084"/>
                      <p:cNvPicPr/>
                      <p:nvPr/>
                    </p:nvPicPr>
                    <p:blipFill>
                      <a:blip r:embed="rId2"/>
                      <a:stretch>
                        <a:fillRect/>
                      </a:stretch>
                    </p:blipFill>
                    <p:spPr>
                      <a:xfrm>
                        <a:off x="457200" y="5135563"/>
                        <a:ext cx="1993900" cy="711200"/>
                      </a:xfrm>
                      <a:prstGeom prst="rect">
                        <a:avLst/>
                      </a:prstGeom>
                      <a:noFill/>
                      <a:ln w="38100">
                        <a:noFill/>
                        <a:miter/>
                      </a:ln>
                    </p:spPr>
                  </p:pic>
                </p:oleObj>
              </mc:Fallback>
            </mc:AlternateContent>
          </a:graphicData>
        </a:graphic>
      </p:graphicFrame>
      <p:sp>
        <p:nvSpPr>
          <p:cNvPr id="59" name="Text Box 40"/>
          <p:cNvSpPr txBox="1"/>
          <p:nvPr/>
        </p:nvSpPr>
        <p:spPr>
          <a:xfrm>
            <a:off x="360363" y="6096000"/>
            <a:ext cx="4059237" cy="457200"/>
          </a:xfrm>
          <a:prstGeom prst="rect">
            <a:avLst/>
          </a:prstGeom>
          <a:noFill/>
          <a:ln w="9525">
            <a:noFill/>
          </a:ln>
        </p:spPr>
        <p:txBody>
          <a:bodyPr>
            <a:spAutoFit/>
          </a:bodyPr>
          <a:p>
            <a:pPr eaLnBrk="1" hangingPunct="1">
              <a:spcBef>
                <a:spcPct val="50000"/>
              </a:spcBef>
            </a:pPr>
            <a:r>
              <a:rPr lang="en-US" altLang="en-US" sz="2400" dirty="0">
                <a:latin typeface="Times New Roman" panose="02020603050405020304" pitchFamily="18" charset="0"/>
                <a:cs typeface="Times New Roman" panose="02020603050405020304" pitchFamily="18" charset="0"/>
              </a:rPr>
              <a:t>M</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OI = AB </a:t>
            </a:r>
            <a:endParaRPr lang="en-US" altLang="en-US" sz="2400" dirty="0">
              <a:latin typeface="Times New Roman" panose="02020603050405020304" pitchFamily="18" charset="0"/>
              <a:ea typeface="Times New Roman" panose="02020603050405020304" pitchFamily="18" charset="0"/>
            </a:endParaRPr>
          </a:p>
        </p:txBody>
      </p:sp>
      <p:sp>
        <p:nvSpPr>
          <p:cNvPr id="60" name="Line 41"/>
          <p:cNvSpPr/>
          <p:nvPr/>
        </p:nvSpPr>
        <p:spPr>
          <a:xfrm>
            <a:off x="4719638" y="3886200"/>
            <a:ext cx="0" cy="2743200"/>
          </a:xfrm>
          <a:prstGeom prst="line">
            <a:avLst/>
          </a:prstGeom>
          <a:ln w="38100" cap="flat" cmpd="sng">
            <a:solidFill>
              <a:schemeClr val="tx1"/>
            </a:solidFill>
            <a:prstDash val="solid"/>
            <a:headEnd type="none" w="med" len="med"/>
            <a:tailEnd type="none" w="med" len="med"/>
          </a:ln>
        </p:spPr>
      </p:sp>
      <p:grpSp>
        <p:nvGrpSpPr>
          <p:cNvPr id="2" name="Group 82"/>
          <p:cNvGrpSpPr/>
          <p:nvPr/>
        </p:nvGrpSpPr>
        <p:grpSpPr>
          <a:xfrm>
            <a:off x="279400" y="3382963"/>
            <a:ext cx="4360863" cy="823912"/>
            <a:chOff x="176" y="2131"/>
            <a:chExt cx="2747" cy="519"/>
          </a:xfrm>
        </p:grpSpPr>
        <p:graphicFrame>
          <p:nvGraphicFramePr>
            <p:cNvPr id="5129" name="Object 5"/>
            <p:cNvGraphicFramePr>
              <a:graphicFrameLocks noChangeAspect="1"/>
            </p:cNvGraphicFramePr>
            <p:nvPr/>
          </p:nvGraphicFramePr>
          <p:xfrm>
            <a:off x="176" y="2131"/>
            <a:ext cx="2270" cy="519"/>
          </p:xfrm>
          <a:graphic>
            <a:graphicData uri="http://schemas.openxmlformats.org/presentationml/2006/ole">
              <mc:AlternateContent xmlns:mc="http://schemas.openxmlformats.org/markup-compatibility/2006">
                <mc:Choice xmlns:v="urn:schemas-microsoft-com:vml" Requires="v">
                  <p:oleObj spid="_x0000_s3084" name="" r:id="rId3" imgW="1828800" imgH="393700" progId="Equation.DSMT4">
                    <p:embed/>
                  </p:oleObj>
                </mc:Choice>
                <mc:Fallback>
                  <p:oleObj name="" r:id="rId3" imgW="1828800" imgH="393700" progId="Equation.DSMT4">
                    <p:embed/>
                    <p:pic>
                      <p:nvPicPr>
                        <p:cNvPr id="0" name="Picture 3083"/>
                        <p:cNvPicPr/>
                        <p:nvPr/>
                      </p:nvPicPr>
                      <p:blipFill>
                        <a:blip r:embed="rId4"/>
                        <a:stretch>
                          <a:fillRect/>
                        </a:stretch>
                      </p:blipFill>
                      <p:spPr>
                        <a:xfrm>
                          <a:off x="176" y="2131"/>
                          <a:ext cx="2270" cy="519"/>
                        </a:xfrm>
                        <a:prstGeom prst="rect">
                          <a:avLst/>
                        </a:prstGeom>
                        <a:noFill/>
                        <a:ln w="38100">
                          <a:noFill/>
                          <a:miter/>
                        </a:ln>
                      </p:spPr>
                    </p:pic>
                  </p:oleObj>
                </mc:Fallback>
              </mc:AlternateContent>
            </a:graphicData>
          </a:graphic>
        </p:graphicFrame>
        <p:sp>
          <p:nvSpPr>
            <p:cNvPr id="5179" name="Text Box 44"/>
            <p:cNvSpPr txBox="1"/>
            <p:nvPr/>
          </p:nvSpPr>
          <p:spPr>
            <a:xfrm>
              <a:off x="2550" y="2271"/>
              <a:ext cx="373" cy="231"/>
            </a:xfrm>
            <a:prstGeom prst="rect">
              <a:avLst/>
            </a:prstGeom>
            <a:noFill/>
            <a:ln w="9525">
              <a:noFill/>
            </a:ln>
          </p:spPr>
          <p:txBody>
            <a:bodyPr>
              <a:spAutoFit/>
            </a:bodyPr>
            <a:p>
              <a:pPr eaLnBrk="1" hangingPunct="1">
                <a:spcBef>
                  <a:spcPct val="50000"/>
                </a:spcBef>
              </a:pPr>
              <a:r>
                <a:rPr lang="en-US" altLang="en-US" dirty="0">
                  <a:latin typeface="Arial" panose="020B0604020202020204" pitchFamily="34" charset="0"/>
                </a:rPr>
                <a:t>(1)</a:t>
              </a:r>
              <a:endParaRPr lang="en-US" altLang="en-US" dirty="0">
                <a:latin typeface="Arial" panose="020B0604020202020204" pitchFamily="34" charset="0"/>
              </a:endParaRPr>
            </a:p>
          </p:txBody>
        </p:sp>
      </p:grpSp>
      <p:grpSp>
        <p:nvGrpSpPr>
          <p:cNvPr id="3" name="Group 84"/>
          <p:cNvGrpSpPr/>
          <p:nvPr/>
        </p:nvGrpSpPr>
        <p:grpSpPr>
          <a:xfrm>
            <a:off x="5334000" y="4114800"/>
            <a:ext cx="3444875" cy="808038"/>
            <a:chOff x="3446" y="2657"/>
            <a:chExt cx="2170" cy="509"/>
          </a:xfrm>
        </p:grpSpPr>
        <p:graphicFrame>
          <p:nvGraphicFramePr>
            <p:cNvPr id="5128" name="Object 4"/>
            <p:cNvGraphicFramePr>
              <a:graphicFrameLocks noChangeAspect="1"/>
            </p:cNvGraphicFramePr>
            <p:nvPr/>
          </p:nvGraphicFramePr>
          <p:xfrm>
            <a:off x="3446" y="2657"/>
            <a:ext cx="1701" cy="509"/>
          </p:xfrm>
          <a:graphic>
            <a:graphicData uri="http://schemas.openxmlformats.org/presentationml/2006/ole">
              <mc:AlternateContent xmlns:mc="http://schemas.openxmlformats.org/markup-compatibility/2006">
                <mc:Choice xmlns:v="urn:schemas-microsoft-com:vml" Requires="v">
                  <p:oleObj spid="_x0000_s3083" name="" r:id="rId5" imgW="1040765" imgH="393700" progId="Equation.DSMT4">
                    <p:embed/>
                  </p:oleObj>
                </mc:Choice>
                <mc:Fallback>
                  <p:oleObj name="" r:id="rId5" imgW="1040765" imgH="393700" progId="Equation.DSMT4">
                    <p:embed/>
                    <p:pic>
                      <p:nvPicPr>
                        <p:cNvPr id="0" name="Picture 3082"/>
                        <p:cNvPicPr/>
                        <p:nvPr/>
                      </p:nvPicPr>
                      <p:blipFill>
                        <a:blip r:embed="rId6"/>
                        <a:stretch>
                          <a:fillRect/>
                        </a:stretch>
                      </p:blipFill>
                      <p:spPr>
                        <a:xfrm>
                          <a:off x="3446" y="2657"/>
                          <a:ext cx="1701" cy="509"/>
                        </a:xfrm>
                        <a:prstGeom prst="rect">
                          <a:avLst/>
                        </a:prstGeom>
                        <a:noFill/>
                        <a:ln w="38100">
                          <a:noFill/>
                          <a:miter/>
                        </a:ln>
                      </p:spPr>
                    </p:pic>
                  </p:oleObj>
                </mc:Fallback>
              </mc:AlternateContent>
            </a:graphicData>
          </a:graphic>
        </p:graphicFrame>
        <p:sp>
          <p:nvSpPr>
            <p:cNvPr id="5178" name="Text Box 47"/>
            <p:cNvSpPr txBox="1"/>
            <p:nvPr/>
          </p:nvSpPr>
          <p:spPr>
            <a:xfrm>
              <a:off x="5179" y="2800"/>
              <a:ext cx="437" cy="231"/>
            </a:xfrm>
            <a:prstGeom prst="rect">
              <a:avLst/>
            </a:prstGeom>
            <a:noFill/>
            <a:ln w="9525">
              <a:noFill/>
            </a:ln>
          </p:spPr>
          <p:txBody>
            <a:bodyPr>
              <a:spAutoFit/>
            </a:bodyPr>
            <a:p>
              <a:pPr eaLnBrk="1" hangingPunct="1">
                <a:spcBef>
                  <a:spcPct val="50000"/>
                </a:spcBef>
              </a:pPr>
              <a:r>
                <a:rPr lang="en-US" altLang="en-US" dirty="0">
                  <a:latin typeface="Arial" panose="020B0604020202020204" pitchFamily="34" charset="0"/>
                </a:rPr>
                <a:t>(2)</a:t>
              </a:r>
              <a:endParaRPr lang="en-US" altLang="en-US" dirty="0">
                <a:latin typeface="Arial" panose="020B0604020202020204" pitchFamily="34" charset="0"/>
              </a:endParaRPr>
            </a:p>
          </p:txBody>
        </p:sp>
      </p:grpSp>
      <p:graphicFrame>
        <p:nvGraphicFramePr>
          <p:cNvPr id="67" name="Object 3"/>
          <p:cNvGraphicFramePr>
            <a:graphicFrameLocks noChangeAspect="1"/>
          </p:cNvGraphicFramePr>
          <p:nvPr/>
        </p:nvGraphicFramePr>
        <p:xfrm>
          <a:off x="5189538" y="5029200"/>
          <a:ext cx="3198812" cy="774700"/>
        </p:xfrm>
        <a:graphic>
          <a:graphicData uri="http://schemas.openxmlformats.org/presentationml/2006/ole">
            <mc:AlternateContent xmlns:mc="http://schemas.openxmlformats.org/markup-compatibility/2006">
              <mc:Choice xmlns:v="urn:schemas-microsoft-com:vml" Requires="v">
                <p:oleObj spid="_x0000_s3086" name="" r:id="rId7" imgW="1625600" imgH="393700" progId="Equation.DSMT4">
                  <p:embed/>
                </p:oleObj>
              </mc:Choice>
              <mc:Fallback>
                <p:oleObj name="" r:id="rId7" imgW="1625600" imgH="393700" progId="Equation.DSMT4">
                  <p:embed/>
                  <p:pic>
                    <p:nvPicPr>
                      <p:cNvPr id="0" name="Picture 3085"/>
                      <p:cNvPicPr/>
                      <p:nvPr/>
                    </p:nvPicPr>
                    <p:blipFill>
                      <a:blip r:embed="rId8"/>
                      <a:stretch>
                        <a:fillRect/>
                      </a:stretch>
                    </p:blipFill>
                    <p:spPr>
                      <a:xfrm>
                        <a:off x="5189538" y="5029200"/>
                        <a:ext cx="3198812" cy="774700"/>
                      </a:xfrm>
                      <a:prstGeom prst="rect">
                        <a:avLst/>
                      </a:prstGeom>
                      <a:noFill/>
                      <a:ln w="38100">
                        <a:noFill/>
                        <a:miter/>
                      </a:ln>
                    </p:spPr>
                  </p:pic>
                </p:oleObj>
              </mc:Fallback>
            </mc:AlternateContent>
          </a:graphicData>
        </a:graphic>
      </p:graphicFrame>
      <p:sp>
        <p:nvSpPr>
          <p:cNvPr id="68" name="Text Box 49"/>
          <p:cNvSpPr txBox="1"/>
          <p:nvPr/>
        </p:nvSpPr>
        <p:spPr>
          <a:xfrm>
            <a:off x="4676775" y="6019800"/>
            <a:ext cx="4467225" cy="457200"/>
          </a:xfrm>
          <a:prstGeom prst="rect">
            <a:avLst/>
          </a:prstGeom>
          <a:noFill/>
          <a:ln w="9525">
            <a:noFill/>
          </a:ln>
        </p:spPr>
        <p:txBody>
          <a:bodyPr>
            <a:spAutoFit/>
          </a:bodyPr>
          <a:p>
            <a:pPr eaLnBrk="1" hangingPunct="1">
              <a:spcBef>
                <a:spcPct val="50000"/>
              </a:spcBef>
              <a:buFont typeface="Symbol" panose="05050102010706020507" pitchFamily="18" charset="2"/>
              <a:buChar char="Þ"/>
            </a:pPr>
            <a:r>
              <a:rPr lang="en-US" altLang="en-US" sz="2400" dirty="0">
                <a:latin typeface="Times New Roman" panose="02020603050405020304" pitchFamily="18" charset="0"/>
                <a:cs typeface="Times New Roman" panose="02020603050405020304" pitchFamily="18" charset="0"/>
              </a:rPr>
              <a:t>OA’ = 24cm , A’B’ = h’ = 3cm</a:t>
            </a:r>
            <a:endParaRPr lang="en-US" altLang="en-US" sz="2400" dirty="0">
              <a:latin typeface="Times New Roman" panose="02020603050405020304" pitchFamily="18" charset="0"/>
              <a:ea typeface="Times New Roman" panose="02020603050405020304" pitchFamily="18" charset="0"/>
            </a:endParaRPr>
          </a:p>
        </p:txBody>
      </p:sp>
      <p:sp>
        <p:nvSpPr>
          <p:cNvPr id="5140" name="Text Box 50"/>
          <p:cNvSpPr txBox="1"/>
          <p:nvPr/>
        </p:nvSpPr>
        <p:spPr>
          <a:xfrm>
            <a:off x="2746375" y="0"/>
            <a:ext cx="730250" cy="461963"/>
          </a:xfrm>
          <a:prstGeom prst="rect">
            <a:avLst/>
          </a:prstGeom>
          <a:noFill/>
          <a:ln w="9525">
            <a:noFill/>
          </a:ln>
        </p:spPr>
        <p:txBody>
          <a:bodyPr>
            <a:spAutoFit/>
          </a:bodyPr>
          <a:p>
            <a:pPr eaLnBrk="1" hangingPunct="1">
              <a:spcBef>
                <a:spcPct val="50000"/>
              </a:spcBef>
            </a:pPr>
            <a:r>
              <a:rPr lang="en-US" altLang="en-US" sz="2400" dirty="0">
                <a:solidFill>
                  <a:srgbClr val="C00000"/>
                </a:solidFill>
                <a:latin typeface="Times New Roman" panose="02020603050405020304" pitchFamily="18" charset="0"/>
                <a:cs typeface="Times New Roman" panose="02020603050405020304" pitchFamily="18" charset="0"/>
              </a:rPr>
              <a:t>B’</a:t>
            </a:r>
            <a:endParaRPr lang="en-US" altLang="en-US" sz="2400" dirty="0">
              <a:solidFill>
                <a:srgbClr val="C00000"/>
              </a:solidFill>
              <a:latin typeface="Times New Roman" panose="02020603050405020304" pitchFamily="18" charset="0"/>
              <a:ea typeface="Times New Roman" panose="02020603050405020304" pitchFamily="18" charset="0"/>
            </a:endParaRPr>
          </a:p>
        </p:txBody>
      </p:sp>
      <p:sp>
        <p:nvSpPr>
          <p:cNvPr id="5141" name="Text Box 51"/>
          <p:cNvSpPr txBox="1"/>
          <p:nvPr/>
        </p:nvSpPr>
        <p:spPr>
          <a:xfrm>
            <a:off x="2814638" y="2398713"/>
            <a:ext cx="817562" cy="460375"/>
          </a:xfrm>
          <a:prstGeom prst="rect">
            <a:avLst/>
          </a:prstGeom>
          <a:noFill/>
          <a:ln w="9525">
            <a:noFill/>
          </a:ln>
        </p:spPr>
        <p:txBody>
          <a:bodyPr>
            <a:spAutoFit/>
          </a:bodyPr>
          <a:p>
            <a:pPr eaLnBrk="1" hangingPunct="1">
              <a:spcBef>
                <a:spcPct val="50000"/>
              </a:spcBef>
            </a:pPr>
            <a:r>
              <a:rPr lang="en-US" altLang="en-US" sz="2400" b="1" dirty="0">
                <a:solidFill>
                  <a:srgbClr val="C00000"/>
                </a:solidFill>
                <a:latin typeface="Times New Roman" panose="02020603050405020304" pitchFamily="18" charset="0"/>
                <a:cs typeface="Times New Roman" panose="02020603050405020304" pitchFamily="18" charset="0"/>
              </a:rPr>
              <a:t>A’</a:t>
            </a:r>
            <a:endParaRPr lang="en-US" altLang="en-US" sz="2400" b="1" dirty="0">
              <a:solidFill>
                <a:srgbClr val="C00000"/>
              </a:solidFill>
              <a:latin typeface="Times New Roman" panose="02020603050405020304" pitchFamily="18" charset="0"/>
              <a:ea typeface="Times New Roman" panose="02020603050405020304" pitchFamily="18" charset="0"/>
            </a:endParaRPr>
          </a:p>
        </p:txBody>
      </p:sp>
      <p:sp>
        <p:nvSpPr>
          <p:cNvPr id="5142" name="Text Box 64"/>
          <p:cNvSpPr txBox="1"/>
          <p:nvPr/>
        </p:nvSpPr>
        <p:spPr>
          <a:xfrm>
            <a:off x="5029200" y="1412875"/>
            <a:ext cx="696913" cy="461963"/>
          </a:xfrm>
          <a:prstGeom prst="rect">
            <a:avLst/>
          </a:prstGeom>
          <a:noFill/>
          <a:ln w="9525">
            <a:noFill/>
          </a:ln>
        </p:spPr>
        <p:txBody>
          <a:bodyPr>
            <a:spAutoFit/>
          </a:bodyPr>
          <a:p>
            <a:pPr eaLnBrk="1" hangingPunct="1">
              <a:spcBef>
                <a:spcPct val="50000"/>
              </a:spcBef>
            </a:pPr>
            <a:r>
              <a:rPr lang="en-US" altLang="en-US" sz="2400" dirty="0">
                <a:solidFill>
                  <a:srgbClr val="C00000"/>
                </a:solidFill>
                <a:latin typeface="Times New Roman" panose="02020603050405020304" pitchFamily="18" charset="0"/>
                <a:cs typeface="Times New Roman" panose="02020603050405020304" pitchFamily="18" charset="0"/>
              </a:rPr>
              <a:t>B</a:t>
            </a:r>
            <a:endParaRPr lang="en-US" altLang="en-US" sz="2400" dirty="0">
              <a:solidFill>
                <a:srgbClr val="C00000"/>
              </a:solidFill>
              <a:latin typeface="Times New Roman" panose="02020603050405020304" pitchFamily="18" charset="0"/>
              <a:ea typeface="Times New Roman" panose="02020603050405020304" pitchFamily="18" charset="0"/>
            </a:endParaRPr>
          </a:p>
        </p:txBody>
      </p:sp>
      <p:grpSp>
        <p:nvGrpSpPr>
          <p:cNvPr id="5143" name="Group 65"/>
          <p:cNvGrpSpPr/>
          <p:nvPr/>
        </p:nvGrpSpPr>
        <p:grpSpPr>
          <a:xfrm>
            <a:off x="5411788" y="1730375"/>
            <a:ext cx="1176337" cy="3175"/>
            <a:chOff x="2921" y="3001"/>
            <a:chExt cx="741" cy="2"/>
          </a:xfrm>
        </p:grpSpPr>
        <p:sp>
          <p:nvSpPr>
            <p:cNvPr id="5176" name="Line 66"/>
            <p:cNvSpPr/>
            <p:nvPr/>
          </p:nvSpPr>
          <p:spPr>
            <a:xfrm>
              <a:off x="2921" y="3003"/>
              <a:ext cx="741" cy="0"/>
            </a:xfrm>
            <a:prstGeom prst="line">
              <a:avLst/>
            </a:prstGeom>
            <a:ln w="57150" cap="flat" cmpd="sng">
              <a:solidFill>
                <a:srgbClr val="CC3300"/>
              </a:solidFill>
              <a:prstDash val="solid"/>
              <a:headEnd type="none" w="med" len="med"/>
              <a:tailEnd type="none" w="med" len="med"/>
            </a:ln>
          </p:spPr>
        </p:sp>
        <p:sp>
          <p:nvSpPr>
            <p:cNvPr id="5177" name="Line 67"/>
            <p:cNvSpPr/>
            <p:nvPr/>
          </p:nvSpPr>
          <p:spPr>
            <a:xfrm>
              <a:off x="2947" y="3001"/>
              <a:ext cx="480" cy="0"/>
            </a:xfrm>
            <a:prstGeom prst="line">
              <a:avLst/>
            </a:prstGeom>
            <a:ln w="57150" cap="flat" cmpd="sng">
              <a:solidFill>
                <a:srgbClr val="CC3300"/>
              </a:solidFill>
              <a:prstDash val="solid"/>
              <a:headEnd type="none" w="med" len="med"/>
              <a:tailEnd type="triangle" w="med" len="med"/>
            </a:ln>
          </p:spPr>
        </p:sp>
      </p:grpSp>
      <p:grpSp>
        <p:nvGrpSpPr>
          <p:cNvPr id="5144" name="Group 74"/>
          <p:cNvGrpSpPr/>
          <p:nvPr/>
        </p:nvGrpSpPr>
        <p:grpSpPr>
          <a:xfrm>
            <a:off x="6597650" y="2389188"/>
            <a:ext cx="2001838" cy="1089025"/>
            <a:chOff x="3662" y="3442"/>
            <a:chExt cx="1261" cy="686"/>
          </a:xfrm>
        </p:grpSpPr>
        <p:sp>
          <p:nvSpPr>
            <p:cNvPr id="5174" name="Line 75"/>
            <p:cNvSpPr/>
            <p:nvPr/>
          </p:nvSpPr>
          <p:spPr>
            <a:xfrm>
              <a:off x="3662" y="3442"/>
              <a:ext cx="1261" cy="686"/>
            </a:xfrm>
            <a:prstGeom prst="line">
              <a:avLst/>
            </a:prstGeom>
            <a:ln w="57150" cap="flat" cmpd="sng">
              <a:solidFill>
                <a:srgbClr val="CC00FF"/>
              </a:solidFill>
              <a:prstDash val="solid"/>
              <a:headEnd type="none" w="med" len="med"/>
              <a:tailEnd type="none" w="med" len="med"/>
            </a:ln>
          </p:spPr>
        </p:sp>
        <p:sp>
          <p:nvSpPr>
            <p:cNvPr id="5175" name="Line 76"/>
            <p:cNvSpPr/>
            <p:nvPr/>
          </p:nvSpPr>
          <p:spPr>
            <a:xfrm>
              <a:off x="3674" y="3454"/>
              <a:ext cx="581" cy="316"/>
            </a:xfrm>
            <a:prstGeom prst="line">
              <a:avLst/>
            </a:prstGeom>
            <a:ln w="57150" cap="flat" cmpd="sng">
              <a:solidFill>
                <a:srgbClr val="CC00FF"/>
              </a:solidFill>
              <a:prstDash val="solid"/>
              <a:headEnd type="none" w="med" len="med"/>
              <a:tailEnd type="triangle" w="med" len="med"/>
            </a:ln>
          </p:spPr>
        </p:sp>
      </p:grpSp>
      <p:sp>
        <p:nvSpPr>
          <p:cNvPr id="5145" name="Line 77"/>
          <p:cNvSpPr/>
          <p:nvPr/>
        </p:nvSpPr>
        <p:spPr>
          <a:xfrm flipH="1" flipV="1">
            <a:off x="3154363" y="285750"/>
            <a:ext cx="3441700" cy="1449388"/>
          </a:xfrm>
          <a:prstGeom prst="line">
            <a:avLst/>
          </a:prstGeom>
          <a:ln w="57150" cap="flat" cmpd="sng">
            <a:solidFill>
              <a:srgbClr val="CC3300"/>
            </a:solidFill>
            <a:prstDash val="dash"/>
            <a:headEnd type="none" w="med" len="med"/>
            <a:tailEnd type="none" w="med" len="med"/>
          </a:ln>
        </p:spPr>
      </p:sp>
      <p:sp>
        <p:nvSpPr>
          <p:cNvPr id="5146" name="Line 78"/>
          <p:cNvSpPr/>
          <p:nvPr/>
        </p:nvSpPr>
        <p:spPr>
          <a:xfrm flipH="1" flipV="1">
            <a:off x="3071813" y="265113"/>
            <a:ext cx="2406650" cy="1449387"/>
          </a:xfrm>
          <a:prstGeom prst="line">
            <a:avLst/>
          </a:prstGeom>
          <a:ln w="57150" cap="flat" cmpd="sng">
            <a:solidFill>
              <a:srgbClr val="CC00FF"/>
            </a:solidFill>
            <a:prstDash val="dash"/>
            <a:headEnd type="none" w="med" len="med"/>
            <a:tailEnd type="none" w="med" len="med"/>
          </a:ln>
        </p:spPr>
      </p:sp>
      <p:sp>
        <p:nvSpPr>
          <p:cNvPr id="5147" name="Line 79"/>
          <p:cNvSpPr/>
          <p:nvPr/>
        </p:nvSpPr>
        <p:spPr>
          <a:xfrm flipV="1">
            <a:off x="3189288" y="269875"/>
            <a:ext cx="0" cy="2178050"/>
          </a:xfrm>
          <a:prstGeom prst="line">
            <a:avLst/>
          </a:prstGeom>
          <a:ln w="101600" cap="flat" cmpd="sng">
            <a:solidFill>
              <a:srgbClr val="0000FF"/>
            </a:solidFill>
            <a:prstDash val="sysDot"/>
            <a:headEnd type="none" w="med" len="med"/>
            <a:tailEnd type="triangle" w="med" len="med"/>
          </a:ln>
        </p:spPr>
      </p:sp>
      <p:sp>
        <p:nvSpPr>
          <p:cNvPr id="5148" name="Text Box 80"/>
          <p:cNvSpPr txBox="1"/>
          <p:nvPr/>
        </p:nvSpPr>
        <p:spPr>
          <a:xfrm>
            <a:off x="6638925" y="1163638"/>
            <a:ext cx="739775" cy="461962"/>
          </a:xfrm>
          <a:prstGeom prst="rect">
            <a:avLst/>
          </a:prstGeom>
          <a:noFill/>
          <a:ln w="9525">
            <a:noFill/>
          </a:ln>
        </p:spPr>
        <p:txBody>
          <a:bodyPr>
            <a:spAutoFit/>
          </a:bodyPr>
          <a:p>
            <a:pPr eaLnBrk="1" hangingPunct="1">
              <a:spcBef>
                <a:spcPct val="50000"/>
              </a:spcBef>
            </a:pPr>
            <a:r>
              <a:rPr lang="en-US" altLang="en-US" sz="2400" dirty="0">
                <a:solidFill>
                  <a:srgbClr val="C00000"/>
                </a:solidFill>
                <a:latin typeface="Times New Roman" panose="02020603050405020304" pitchFamily="18" charset="0"/>
                <a:cs typeface="Times New Roman" panose="02020603050405020304" pitchFamily="18" charset="0"/>
              </a:rPr>
              <a:t>I</a:t>
            </a:r>
            <a:endParaRPr lang="en-US" altLang="en-US" sz="2400" dirty="0">
              <a:solidFill>
                <a:srgbClr val="C00000"/>
              </a:solidFill>
              <a:latin typeface="Times New Roman" panose="02020603050405020304" pitchFamily="18" charset="0"/>
              <a:ea typeface="Times New Roman" panose="02020603050405020304" pitchFamily="18" charset="0"/>
            </a:endParaRPr>
          </a:p>
        </p:txBody>
      </p:sp>
      <p:sp>
        <p:nvSpPr>
          <p:cNvPr id="100" name="PubTriangle"/>
          <p:cNvSpPr>
            <a:spLocks noEditPoints="1" noChangeArrowheads="1"/>
          </p:cNvSpPr>
          <p:nvPr/>
        </p:nvSpPr>
        <p:spPr bwMode="auto">
          <a:xfrm rot="-7673053">
            <a:off x="6539706" y="1570831"/>
            <a:ext cx="1431925" cy="124618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12456 w 21600"/>
              <a:gd name="T19" fmla="*/ 3178 h 21600"/>
              <a:gd name="T20" fmla="*/ 18103 w 21600"/>
              <a:gd name="T21" fmla="*/ 8824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4605" y="0"/>
                </a:moveTo>
                <a:lnTo>
                  <a:pt x="0" y="21600"/>
                </a:lnTo>
                <a:lnTo>
                  <a:pt x="21600" y="6356"/>
                </a:lnTo>
                <a:lnTo>
                  <a:pt x="14605" y="0"/>
                </a:lnTo>
                <a:close/>
              </a:path>
            </a:pathLst>
          </a:custGeom>
          <a:solidFill>
            <a:srgbClr val="FFFFCC"/>
          </a:solidFill>
          <a:ln w="9525">
            <a:noFill/>
            <a:miter lim="800000"/>
          </a:ln>
          <a:effectLst>
            <a:outerShdw dist="107763" sx="999" sy="999" algn="ctr" rotWithShape="0">
              <a:srgbClr val="808080"/>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150" name="Rectangle 50"/>
          <p:cNvSpPr/>
          <p:nvPr/>
        </p:nvSpPr>
        <p:spPr>
          <a:xfrm>
            <a:off x="228600" y="152400"/>
            <a:ext cx="620713" cy="461963"/>
          </a:xfrm>
          <a:prstGeom prst="rect">
            <a:avLst/>
          </a:prstGeom>
          <a:noFill/>
          <a:ln w="9525">
            <a:noFill/>
          </a:ln>
        </p:spPr>
        <p:txBody>
          <a:bodyPr wrap="none">
            <a:spAutoFit/>
          </a:bodyPr>
          <a:p>
            <a:pPr eaLnBrk="1" hangingPunct="1"/>
            <a:r>
              <a:rPr lang="en-US" altLang="en-US" sz="2400" b="1" i="1" u="sng" dirty="0">
                <a:solidFill>
                  <a:srgbClr val="0000FF"/>
                </a:solidFill>
                <a:latin typeface="Times New Roman" panose="02020603050405020304" pitchFamily="18" charset="0"/>
                <a:cs typeface="Times New Roman" panose="02020603050405020304" pitchFamily="18" charset="0"/>
              </a:rPr>
              <a:t>C6.</a:t>
            </a:r>
            <a:endParaRPr lang="en-US" altLang="en-US" sz="2400" b="1" dirty="0">
              <a:solidFill>
                <a:srgbClr val="0000FF"/>
              </a:solidFill>
              <a:latin typeface="Arial" panose="020B0604020202020204" pitchFamily="34" charset="0"/>
            </a:endParaRPr>
          </a:p>
        </p:txBody>
      </p:sp>
      <p:sp>
        <p:nvSpPr>
          <p:cNvPr id="102" name="PubTriangle"/>
          <p:cNvSpPr>
            <a:spLocks noEditPoints="1" noChangeArrowheads="1"/>
          </p:cNvSpPr>
          <p:nvPr/>
        </p:nvSpPr>
        <p:spPr bwMode="auto">
          <a:xfrm rot="-7673053">
            <a:off x="5237163" y="1746250"/>
            <a:ext cx="1182688" cy="87153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10159 w 21600"/>
              <a:gd name="T19" fmla="*/ 4557 h 21600"/>
              <a:gd name="T20" fmla="*/ 17237 w 21600"/>
              <a:gd name="T21" fmla="*/ 1163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2875" y="0"/>
                </a:moveTo>
                <a:lnTo>
                  <a:pt x="0" y="21600"/>
                </a:lnTo>
                <a:lnTo>
                  <a:pt x="21600" y="9114"/>
                </a:lnTo>
                <a:lnTo>
                  <a:pt x="12875" y="0"/>
                </a:lnTo>
                <a:close/>
              </a:path>
            </a:pathLst>
          </a:custGeom>
          <a:solidFill>
            <a:srgbClr val="92D050"/>
          </a:solidFill>
          <a:ln w="9525">
            <a:noFill/>
            <a:miter lim="800000"/>
          </a:ln>
          <a:effectLst>
            <a:outerShdw dist="107763" dir="8100000" algn="ctr" rotWithShape="0">
              <a:srgbClr val="808080">
                <a:alpha val="50000"/>
              </a:srgb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aphicFrame>
        <p:nvGraphicFramePr>
          <p:cNvPr id="5124" name="Object 6"/>
          <p:cNvGraphicFramePr>
            <a:graphicFrameLocks noChangeAspect="1"/>
          </p:cNvGraphicFramePr>
          <p:nvPr/>
        </p:nvGraphicFramePr>
        <p:xfrm>
          <a:off x="388938" y="2743200"/>
          <a:ext cx="2354262" cy="420688"/>
        </p:xfrm>
        <a:graphic>
          <a:graphicData uri="http://schemas.openxmlformats.org/presentationml/2006/ole">
            <mc:AlternateContent xmlns:mc="http://schemas.openxmlformats.org/markup-compatibility/2006">
              <mc:Choice xmlns:v="urn:schemas-microsoft-com:vml" Requires="v">
                <p:oleObj spid="_x0000_s3088" name="" r:id="rId9" imgW="1078865" imgH="203200" progId="Equation.DSMT4">
                  <p:embed/>
                </p:oleObj>
              </mc:Choice>
              <mc:Fallback>
                <p:oleObj name="" r:id="rId9" imgW="1078865" imgH="203200" progId="Equation.DSMT4">
                  <p:embed/>
                  <p:pic>
                    <p:nvPicPr>
                      <p:cNvPr id="0" name="Picture 3087"/>
                      <p:cNvPicPr/>
                      <p:nvPr/>
                    </p:nvPicPr>
                    <p:blipFill>
                      <a:blip r:embed="rId10"/>
                      <a:stretch>
                        <a:fillRect/>
                      </a:stretch>
                    </p:blipFill>
                    <p:spPr>
                      <a:xfrm>
                        <a:off x="388938" y="2743200"/>
                        <a:ext cx="2354262" cy="420688"/>
                      </a:xfrm>
                      <a:prstGeom prst="rect">
                        <a:avLst/>
                      </a:prstGeom>
                      <a:noFill/>
                      <a:ln w="38100">
                        <a:noFill/>
                        <a:miter/>
                      </a:ln>
                    </p:spPr>
                  </p:pic>
                </p:oleObj>
              </mc:Fallback>
            </mc:AlternateContent>
          </a:graphicData>
        </a:graphic>
      </p:graphicFrame>
      <p:graphicFrame>
        <p:nvGraphicFramePr>
          <p:cNvPr id="5125" name="Object 7"/>
          <p:cNvGraphicFramePr>
            <a:graphicFrameLocks noChangeAspect="1"/>
          </p:cNvGraphicFramePr>
          <p:nvPr/>
        </p:nvGraphicFramePr>
        <p:xfrm>
          <a:off x="573088" y="4532313"/>
          <a:ext cx="2474912" cy="420687"/>
        </p:xfrm>
        <a:graphic>
          <a:graphicData uri="http://schemas.openxmlformats.org/presentationml/2006/ole">
            <mc:AlternateContent xmlns:mc="http://schemas.openxmlformats.org/markup-compatibility/2006">
              <mc:Choice xmlns:v="urn:schemas-microsoft-com:vml" Requires="v">
                <p:oleObj spid="_x0000_s3089" name="" r:id="rId11" imgW="1143000" imgH="203200" progId="Equation.DSMT4">
                  <p:embed/>
                </p:oleObj>
              </mc:Choice>
              <mc:Fallback>
                <p:oleObj name="" r:id="rId11" imgW="1143000" imgH="203200" progId="Equation.DSMT4">
                  <p:embed/>
                  <p:pic>
                    <p:nvPicPr>
                      <p:cNvPr id="0" name="Picture 3088"/>
                      <p:cNvPicPr/>
                      <p:nvPr/>
                    </p:nvPicPr>
                    <p:blipFill>
                      <a:blip r:embed="rId12"/>
                      <a:stretch>
                        <a:fillRect/>
                      </a:stretch>
                    </p:blipFill>
                    <p:spPr>
                      <a:xfrm>
                        <a:off x="573088" y="4532313"/>
                        <a:ext cx="2474912" cy="420687"/>
                      </a:xfrm>
                      <a:prstGeom prst="rect">
                        <a:avLst/>
                      </a:prstGeom>
                      <a:noFill/>
                      <a:ln w="38100">
                        <a:noFill/>
                        <a:miter/>
                      </a:ln>
                    </p:spPr>
                  </p:pic>
                </p:oleObj>
              </mc:Fallback>
            </mc:AlternateContent>
          </a:graphicData>
        </a:graphic>
      </p:graphicFrame>
      <p:grpSp>
        <p:nvGrpSpPr>
          <p:cNvPr id="5152" name="Group 68"/>
          <p:cNvGrpSpPr/>
          <p:nvPr/>
        </p:nvGrpSpPr>
        <p:grpSpPr>
          <a:xfrm>
            <a:off x="6594475" y="1747838"/>
            <a:ext cx="2549525" cy="958850"/>
            <a:chOff x="3660" y="3003"/>
            <a:chExt cx="1606" cy="604"/>
          </a:xfrm>
        </p:grpSpPr>
        <p:sp>
          <p:nvSpPr>
            <p:cNvPr id="5172" name="Line 69"/>
            <p:cNvSpPr/>
            <p:nvPr/>
          </p:nvSpPr>
          <p:spPr>
            <a:xfrm>
              <a:off x="3662" y="3003"/>
              <a:ext cx="1604" cy="604"/>
            </a:xfrm>
            <a:prstGeom prst="line">
              <a:avLst/>
            </a:prstGeom>
            <a:ln w="57150" cap="flat" cmpd="sng">
              <a:solidFill>
                <a:srgbClr val="CC3300"/>
              </a:solidFill>
              <a:prstDash val="solid"/>
              <a:headEnd type="none" w="med" len="med"/>
              <a:tailEnd type="none" w="med" len="med"/>
            </a:ln>
          </p:spPr>
        </p:sp>
        <p:sp>
          <p:nvSpPr>
            <p:cNvPr id="5173" name="Line 70"/>
            <p:cNvSpPr/>
            <p:nvPr/>
          </p:nvSpPr>
          <p:spPr>
            <a:xfrm>
              <a:off x="3660" y="3006"/>
              <a:ext cx="809" cy="305"/>
            </a:xfrm>
            <a:prstGeom prst="line">
              <a:avLst/>
            </a:prstGeom>
            <a:ln w="57150" cap="flat" cmpd="sng">
              <a:solidFill>
                <a:srgbClr val="CC3300"/>
              </a:solidFill>
              <a:prstDash val="solid"/>
              <a:headEnd type="none" w="med" len="med"/>
              <a:tailEnd type="triangle" w="med" len="med"/>
            </a:ln>
          </p:spPr>
        </p:sp>
      </p:grpSp>
      <p:grpSp>
        <p:nvGrpSpPr>
          <p:cNvPr id="5153" name="Group 71"/>
          <p:cNvGrpSpPr/>
          <p:nvPr/>
        </p:nvGrpSpPr>
        <p:grpSpPr>
          <a:xfrm>
            <a:off x="5440363" y="1727200"/>
            <a:ext cx="1157287" cy="657225"/>
            <a:chOff x="2933" y="3016"/>
            <a:chExt cx="729" cy="414"/>
          </a:xfrm>
        </p:grpSpPr>
        <p:sp>
          <p:nvSpPr>
            <p:cNvPr id="5170" name="Line 72"/>
            <p:cNvSpPr/>
            <p:nvPr/>
          </p:nvSpPr>
          <p:spPr>
            <a:xfrm>
              <a:off x="2935" y="3018"/>
              <a:ext cx="727" cy="412"/>
            </a:xfrm>
            <a:prstGeom prst="line">
              <a:avLst/>
            </a:prstGeom>
            <a:ln w="57150" cap="flat" cmpd="sng">
              <a:solidFill>
                <a:srgbClr val="CC00FF"/>
              </a:solidFill>
              <a:prstDash val="solid"/>
              <a:headEnd type="none" w="med" len="med"/>
              <a:tailEnd type="none" w="med" len="med"/>
            </a:ln>
          </p:spPr>
        </p:sp>
        <p:sp>
          <p:nvSpPr>
            <p:cNvPr id="5171" name="Line 73"/>
            <p:cNvSpPr/>
            <p:nvPr/>
          </p:nvSpPr>
          <p:spPr>
            <a:xfrm>
              <a:off x="2933" y="3016"/>
              <a:ext cx="356" cy="202"/>
            </a:xfrm>
            <a:prstGeom prst="line">
              <a:avLst/>
            </a:prstGeom>
            <a:ln w="57150" cap="flat" cmpd="sng">
              <a:solidFill>
                <a:srgbClr val="CC00FF"/>
              </a:solidFill>
              <a:prstDash val="solid"/>
              <a:headEnd type="none" w="med" len="med"/>
              <a:tailEnd type="triangle" w="med" len="med"/>
            </a:ln>
          </p:spPr>
        </p:sp>
      </p:grpSp>
      <p:sp>
        <p:nvSpPr>
          <p:cNvPr id="5154" name="Line 73"/>
          <p:cNvSpPr/>
          <p:nvPr/>
        </p:nvSpPr>
        <p:spPr>
          <a:xfrm>
            <a:off x="5608638" y="1835150"/>
            <a:ext cx="565150" cy="320675"/>
          </a:xfrm>
          <a:prstGeom prst="line">
            <a:avLst/>
          </a:prstGeom>
          <a:ln w="57150" cap="flat" cmpd="sng">
            <a:solidFill>
              <a:srgbClr val="CC00FF"/>
            </a:solidFill>
            <a:prstDash val="solid"/>
            <a:headEnd type="none" w="med" len="med"/>
            <a:tailEnd type="triangle" w="med" len="med"/>
          </a:ln>
        </p:spPr>
      </p:sp>
      <p:sp>
        <p:nvSpPr>
          <p:cNvPr id="5155" name="Line 73"/>
          <p:cNvSpPr/>
          <p:nvPr/>
        </p:nvSpPr>
        <p:spPr>
          <a:xfrm>
            <a:off x="7075488" y="2643188"/>
            <a:ext cx="565150" cy="320675"/>
          </a:xfrm>
          <a:prstGeom prst="line">
            <a:avLst/>
          </a:prstGeom>
          <a:ln w="57150" cap="flat" cmpd="sng">
            <a:solidFill>
              <a:srgbClr val="CC00FF"/>
            </a:solidFill>
            <a:prstDash val="solid"/>
            <a:headEnd type="none" w="med" len="med"/>
            <a:tailEnd type="triangle" w="med" len="med"/>
          </a:ln>
        </p:spPr>
      </p:sp>
      <p:grpSp>
        <p:nvGrpSpPr>
          <p:cNvPr id="5156" name="Group 52"/>
          <p:cNvGrpSpPr/>
          <p:nvPr/>
        </p:nvGrpSpPr>
        <p:grpSpPr>
          <a:xfrm>
            <a:off x="2109788" y="827088"/>
            <a:ext cx="7034212" cy="2982912"/>
            <a:chOff x="864" y="2441"/>
            <a:chExt cx="4431" cy="1879"/>
          </a:xfrm>
        </p:grpSpPr>
        <p:sp>
          <p:nvSpPr>
            <p:cNvPr id="5159" name="Line 53"/>
            <p:cNvSpPr/>
            <p:nvPr/>
          </p:nvSpPr>
          <p:spPr>
            <a:xfrm>
              <a:off x="3663" y="2441"/>
              <a:ext cx="0" cy="1879"/>
            </a:xfrm>
            <a:prstGeom prst="line">
              <a:avLst/>
            </a:prstGeom>
            <a:ln w="38100" cap="flat" cmpd="sng">
              <a:solidFill>
                <a:schemeClr val="tx1"/>
              </a:solidFill>
              <a:prstDash val="solid"/>
              <a:headEnd type="triangle" w="med" len="med"/>
              <a:tailEnd type="triangle" w="med" len="med"/>
            </a:ln>
          </p:spPr>
        </p:sp>
        <p:grpSp>
          <p:nvGrpSpPr>
            <p:cNvPr id="5160" name="Group 54"/>
            <p:cNvGrpSpPr/>
            <p:nvPr/>
          </p:nvGrpSpPr>
          <p:grpSpPr>
            <a:xfrm>
              <a:off x="864" y="3014"/>
              <a:ext cx="4431" cy="797"/>
              <a:chOff x="864" y="3014"/>
              <a:chExt cx="4431" cy="797"/>
            </a:xfrm>
          </p:grpSpPr>
          <p:sp>
            <p:nvSpPr>
              <p:cNvPr id="5161" name="Text Box 55"/>
              <p:cNvSpPr txBox="1"/>
              <p:nvPr/>
            </p:nvSpPr>
            <p:spPr>
              <a:xfrm>
                <a:off x="4623" y="3449"/>
                <a:ext cx="672" cy="291"/>
              </a:xfrm>
              <a:prstGeom prst="rect">
                <a:avLst/>
              </a:prstGeom>
              <a:noFill/>
              <a:ln w="9525">
                <a:noFill/>
              </a:ln>
            </p:spPr>
            <p:txBody>
              <a:bodyPr>
                <a:spAutoFit/>
              </a:bodyPr>
              <a:p>
                <a:pPr eaLnBrk="1" hangingPunct="1">
                  <a:spcBef>
                    <a:spcPct val="50000"/>
                  </a:spcBef>
                </a:pPr>
                <a:r>
                  <a:rPr lang="en-US" altLang="en-US" sz="2400" dirty="0">
                    <a:solidFill>
                      <a:srgbClr val="C00000"/>
                    </a:solidFill>
                    <a:latin typeface="Times New Roman" panose="02020603050405020304" pitchFamily="18" charset="0"/>
                    <a:cs typeface="Times New Roman" panose="02020603050405020304" pitchFamily="18" charset="0"/>
                  </a:rPr>
                  <a:t>F’</a:t>
                </a:r>
                <a:endParaRPr lang="en-US" altLang="en-US" sz="2400" dirty="0">
                  <a:solidFill>
                    <a:srgbClr val="C00000"/>
                  </a:solidFill>
                  <a:latin typeface="Times New Roman" panose="02020603050405020304" pitchFamily="18" charset="0"/>
                  <a:ea typeface="Times New Roman" panose="02020603050405020304" pitchFamily="18" charset="0"/>
                </a:endParaRPr>
              </a:p>
            </p:txBody>
          </p:sp>
          <p:grpSp>
            <p:nvGrpSpPr>
              <p:cNvPr id="5162" name="Group 56"/>
              <p:cNvGrpSpPr/>
              <p:nvPr/>
            </p:nvGrpSpPr>
            <p:grpSpPr>
              <a:xfrm>
                <a:off x="864" y="3014"/>
                <a:ext cx="4347" cy="797"/>
                <a:chOff x="864" y="3014"/>
                <a:chExt cx="4347" cy="797"/>
              </a:xfrm>
            </p:grpSpPr>
            <p:sp>
              <p:nvSpPr>
                <p:cNvPr id="5163" name="Line 57"/>
                <p:cNvSpPr/>
                <p:nvPr/>
              </p:nvSpPr>
              <p:spPr>
                <a:xfrm>
                  <a:off x="864" y="3443"/>
                  <a:ext cx="4347" cy="0"/>
                </a:xfrm>
                <a:prstGeom prst="line">
                  <a:avLst/>
                </a:prstGeom>
                <a:ln w="38100" cap="flat" cmpd="sng">
                  <a:solidFill>
                    <a:schemeClr val="tx1"/>
                  </a:solidFill>
                  <a:prstDash val="solid"/>
                  <a:headEnd type="none" w="med" len="med"/>
                  <a:tailEnd type="none" w="med" len="med"/>
                </a:ln>
              </p:spPr>
            </p:sp>
            <p:sp>
              <p:nvSpPr>
                <p:cNvPr id="5164" name="Line 58"/>
                <p:cNvSpPr/>
                <p:nvPr/>
              </p:nvSpPr>
              <p:spPr>
                <a:xfrm>
                  <a:off x="2537" y="3360"/>
                  <a:ext cx="0" cy="165"/>
                </a:xfrm>
                <a:prstGeom prst="line">
                  <a:avLst/>
                </a:prstGeom>
                <a:ln w="9525" cap="flat" cmpd="sng">
                  <a:solidFill>
                    <a:schemeClr val="tx1"/>
                  </a:solidFill>
                  <a:prstDash val="solid"/>
                  <a:headEnd type="none" w="med" len="med"/>
                  <a:tailEnd type="none" w="med" len="med"/>
                </a:ln>
              </p:spPr>
            </p:sp>
            <p:sp>
              <p:nvSpPr>
                <p:cNvPr id="5165" name="Line 59"/>
                <p:cNvSpPr/>
                <p:nvPr/>
              </p:nvSpPr>
              <p:spPr>
                <a:xfrm>
                  <a:off x="4796" y="3356"/>
                  <a:ext cx="0" cy="165"/>
                </a:xfrm>
                <a:prstGeom prst="line">
                  <a:avLst/>
                </a:prstGeom>
                <a:ln w="9525" cap="flat" cmpd="sng">
                  <a:solidFill>
                    <a:schemeClr val="tx1"/>
                  </a:solidFill>
                  <a:prstDash val="solid"/>
                  <a:headEnd type="none" w="med" len="med"/>
                  <a:tailEnd type="none" w="med" len="med"/>
                </a:ln>
              </p:spPr>
            </p:sp>
            <p:sp>
              <p:nvSpPr>
                <p:cNvPr id="5166" name="Text Box 60"/>
                <p:cNvSpPr txBox="1"/>
                <p:nvPr/>
              </p:nvSpPr>
              <p:spPr>
                <a:xfrm>
                  <a:off x="2346" y="3484"/>
                  <a:ext cx="768" cy="327"/>
                </a:xfrm>
                <a:prstGeom prst="rect">
                  <a:avLst/>
                </a:prstGeom>
                <a:noFill/>
                <a:ln w="9525">
                  <a:noFill/>
                </a:ln>
              </p:spPr>
              <p:txBody>
                <a:bodyPr>
                  <a:spAutoFit/>
                </a:bodyPr>
                <a:p>
                  <a:pPr eaLnBrk="1" hangingPunct="1">
                    <a:spcBef>
                      <a:spcPct val="50000"/>
                    </a:spcBef>
                  </a:pPr>
                  <a:r>
                    <a:rPr lang="en-US" altLang="en-US" sz="2800" dirty="0">
                      <a:solidFill>
                        <a:srgbClr val="C00000"/>
                      </a:solidFill>
                      <a:latin typeface="Times New Roman" panose="02020603050405020304" pitchFamily="18" charset="0"/>
                      <a:cs typeface="Times New Roman" panose="02020603050405020304" pitchFamily="18" charset="0"/>
                    </a:rPr>
                    <a:t>F</a:t>
                  </a:r>
                  <a:endParaRPr lang="en-US" altLang="en-US" sz="2800" dirty="0">
                    <a:solidFill>
                      <a:srgbClr val="C00000"/>
                    </a:solidFill>
                    <a:latin typeface="Times New Roman" panose="02020603050405020304" pitchFamily="18" charset="0"/>
                    <a:ea typeface="Times New Roman" panose="02020603050405020304" pitchFamily="18" charset="0"/>
                  </a:endParaRPr>
                </a:p>
              </p:txBody>
            </p:sp>
            <p:sp>
              <p:nvSpPr>
                <p:cNvPr id="5167" name="Text Box 61"/>
                <p:cNvSpPr txBox="1"/>
                <p:nvPr/>
              </p:nvSpPr>
              <p:spPr>
                <a:xfrm>
                  <a:off x="3333" y="3456"/>
                  <a:ext cx="630" cy="291"/>
                </a:xfrm>
                <a:prstGeom prst="rect">
                  <a:avLst/>
                </a:prstGeom>
                <a:noFill/>
                <a:ln w="9525">
                  <a:noFill/>
                </a:ln>
              </p:spPr>
              <p:txBody>
                <a:bodyPr>
                  <a:spAutoFit/>
                </a:bodyPr>
                <a:p>
                  <a:pPr eaLnBrk="1" hangingPunct="1">
                    <a:spcBef>
                      <a:spcPct val="50000"/>
                    </a:spcBef>
                  </a:pPr>
                  <a:r>
                    <a:rPr lang="en-US" altLang="en-US" sz="2400" dirty="0">
                      <a:solidFill>
                        <a:srgbClr val="C00000"/>
                      </a:solidFill>
                      <a:latin typeface="Times New Roman" panose="02020603050405020304" pitchFamily="18" charset="0"/>
                      <a:cs typeface="Times New Roman" panose="02020603050405020304" pitchFamily="18" charset="0"/>
                    </a:rPr>
                    <a:t>O</a:t>
                  </a:r>
                  <a:endParaRPr lang="en-US" altLang="en-US" sz="2400" dirty="0">
                    <a:solidFill>
                      <a:srgbClr val="C00000"/>
                    </a:solidFill>
                    <a:latin typeface="Times New Roman" panose="02020603050405020304" pitchFamily="18" charset="0"/>
                    <a:ea typeface="Times New Roman" panose="02020603050405020304" pitchFamily="18" charset="0"/>
                  </a:endParaRPr>
                </a:p>
              </p:txBody>
            </p:sp>
            <p:sp>
              <p:nvSpPr>
                <p:cNvPr id="5168" name="Text Box 63"/>
                <p:cNvSpPr txBox="1"/>
                <p:nvPr/>
              </p:nvSpPr>
              <p:spPr>
                <a:xfrm>
                  <a:off x="2703" y="3357"/>
                  <a:ext cx="384" cy="291"/>
                </a:xfrm>
                <a:prstGeom prst="rect">
                  <a:avLst/>
                </a:prstGeom>
                <a:noFill/>
                <a:ln w="9525">
                  <a:noFill/>
                </a:ln>
              </p:spPr>
              <p:txBody>
                <a:bodyPr>
                  <a:spAutoFit/>
                </a:bodyPr>
                <a:p>
                  <a:pPr eaLnBrk="1" hangingPunct="1">
                    <a:spcBef>
                      <a:spcPct val="50000"/>
                    </a:spcBef>
                  </a:pPr>
                  <a:r>
                    <a:rPr lang="en-US" altLang="en-US" sz="2400" dirty="0">
                      <a:solidFill>
                        <a:srgbClr val="C00000"/>
                      </a:solidFill>
                      <a:latin typeface="Times New Roman" panose="02020603050405020304" pitchFamily="18" charset="0"/>
                      <a:cs typeface="Times New Roman" panose="02020603050405020304" pitchFamily="18" charset="0"/>
                    </a:rPr>
                    <a:t>A</a:t>
                  </a:r>
                  <a:endParaRPr lang="en-US" altLang="en-US" sz="2400" dirty="0">
                    <a:solidFill>
                      <a:srgbClr val="C00000"/>
                    </a:solidFill>
                    <a:latin typeface="Times New Roman" panose="02020603050405020304" pitchFamily="18" charset="0"/>
                    <a:ea typeface="Times New Roman" panose="02020603050405020304" pitchFamily="18" charset="0"/>
                  </a:endParaRPr>
                </a:p>
              </p:txBody>
            </p:sp>
            <p:sp>
              <p:nvSpPr>
                <p:cNvPr id="5169" name="Line 62"/>
                <p:cNvSpPr/>
                <p:nvPr/>
              </p:nvSpPr>
              <p:spPr>
                <a:xfrm flipV="1">
                  <a:off x="2935" y="3014"/>
                  <a:ext cx="0" cy="421"/>
                </a:xfrm>
                <a:prstGeom prst="line">
                  <a:avLst/>
                </a:prstGeom>
                <a:ln w="101600" cap="flat" cmpd="sng">
                  <a:solidFill>
                    <a:srgbClr val="0000FF"/>
                  </a:solidFill>
                  <a:prstDash val="solid"/>
                  <a:headEnd type="none" w="med" len="med"/>
                  <a:tailEnd type="triangle" w="med" len="med"/>
                </a:ln>
              </p:spPr>
            </p:sp>
          </p:grpSp>
        </p:grpSp>
      </p:grpSp>
      <p:graphicFrame>
        <p:nvGraphicFramePr>
          <p:cNvPr id="5126" name="Object 60"/>
          <p:cNvGraphicFramePr/>
          <p:nvPr/>
        </p:nvGraphicFramePr>
        <p:xfrm>
          <a:off x="4394200" y="1905000"/>
          <a:ext cx="914400" cy="198438"/>
        </p:xfrm>
        <a:graphic>
          <a:graphicData uri="http://schemas.openxmlformats.org/presentationml/2006/ole">
            <mc:AlternateContent xmlns:mc="http://schemas.openxmlformats.org/markup-compatibility/2006">
              <mc:Choice xmlns:v="urn:schemas-microsoft-com:vml" Requires="v">
                <p:oleObj spid="_x0000_s3087" name="" r:id="rId13" imgW="127635" imgH="198755" progId="Equation.DSMT4">
                  <p:embed/>
                </p:oleObj>
              </mc:Choice>
              <mc:Fallback>
                <p:oleObj name="" r:id="rId13" imgW="127635" imgH="198755" progId="Equation.DSMT4">
                  <p:embed/>
                  <p:pic>
                    <p:nvPicPr>
                      <p:cNvPr id="0" name="Picture 3086"/>
                      <p:cNvPicPr/>
                      <p:nvPr/>
                    </p:nvPicPr>
                    <p:blipFill>
                      <a:blip r:embed="rId14"/>
                      <a:stretch>
                        <a:fillRect/>
                      </a:stretch>
                    </p:blipFill>
                    <p:spPr>
                      <a:xfrm>
                        <a:off x="4394200" y="1905000"/>
                        <a:ext cx="914400" cy="198438"/>
                      </a:xfrm>
                      <a:prstGeom prst="rect">
                        <a:avLst/>
                      </a:prstGeom>
                      <a:noFill/>
                      <a:ln w="38100">
                        <a:noFill/>
                        <a:miter/>
                      </a:ln>
                    </p:spPr>
                  </p:pic>
                </p:oleObj>
              </mc:Fallback>
            </mc:AlternateContent>
          </a:graphicData>
        </a:graphic>
      </p:graphicFrame>
      <p:graphicFrame>
        <p:nvGraphicFramePr>
          <p:cNvPr id="5127" name="Object 61"/>
          <p:cNvGraphicFramePr/>
          <p:nvPr/>
        </p:nvGraphicFramePr>
        <p:xfrm>
          <a:off x="4394200" y="1905000"/>
          <a:ext cx="914400" cy="198438"/>
        </p:xfrm>
        <a:graphic>
          <a:graphicData uri="http://schemas.openxmlformats.org/presentationml/2006/ole">
            <mc:AlternateContent xmlns:mc="http://schemas.openxmlformats.org/markup-compatibility/2006">
              <mc:Choice xmlns:v="urn:schemas-microsoft-com:vml" Requires="v">
                <p:oleObj spid="_x0000_s3078" name="" r:id="rId15" imgW="127635" imgH="198755" progId="Equation.DSMT4">
                  <p:embed/>
                </p:oleObj>
              </mc:Choice>
              <mc:Fallback>
                <p:oleObj name="" r:id="rId15" imgW="127635" imgH="198755" progId="Equation.DSMT4">
                  <p:embed/>
                  <p:pic>
                    <p:nvPicPr>
                      <p:cNvPr id="0" name="Picture 3077"/>
                      <p:cNvPicPr/>
                      <p:nvPr/>
                    </p:nvPicPr>
                    <p:blipFill>
                      <a:blip r:embed="rId16"/>
                      <a:stretch>
                        <a:fillRect/>
                      </a:stretch>
                    </p:blipFill>
                    <p:spPr>
                      <a:xfrm>
                        <a:off x="4394200" y="1905000"/>
                        <a:ext cx="914400" cy="198438"/>
                      </a:xfrm>
                      <a:prstGeom prst="rect">
                        <a:avLst/>
                      </a:prstGeom>
                      <a:noFill/>
                      <a:ln w="38100">
                        <a:noFill/>
                        <a:miter/>
                      </a:ln>
                    </p:spPr>
                  </p:pic>
                </p:oleObj>
              </mc:Fallback>
            </mc:AlternateContent>
          </a:graphicData>
        </a:graphic>
      </p:graphicFrame>
      <p:sp>
        <p:nvSpPr>
          <p:cNvPr id="73" name="Freeform 72"/>
          <p:cNvSpPr/>
          <p:nvPr/>
        </p:nvSpPr>
        <p:spPr>
          <a:xfrm flipV="1">
            <a:off x="1295400" y="2881313"/>
            <a:ext cx="304800" cy="152400"/>
          </a:xfrm>
          <a:custGeom>
            <a:avLst/>
            <a:gdLst>
              <a:gd name="connsiteX0" fmla="*/ 0 w 531693"/>
              <a:gd name="connsiteY0" fmla="*/ 0 h 304800"/>
              <a:gd name="connsiteX1" fmla="*/ 43543 w 531693"/>
              <a:gd name="connsiteY1" fmla="*/ 87085 h 304800"/>
              <a:gd name="connsiteX2" fmla="*/ 72571 w 531693"/>
              <a:gd name="connsiteY2" fmla="*/ 246743 h 304800"/>
              <a:gd name="connsiteX3" fmla="*/ 101600 w 531693"/>
              <a:gd name="connsiteY3" fmla="*/ 290285 h 304800"/>
              <a:gd name="connsiteX4" fmla="*/ 145143 w 531693"/>
              <a:gd name="connsiteY4" fmla="*/ 304800 h 304800"/>
              <a:gd name="connsiteX5" fmla="*/ 217714 w 531693"/>
              <a:gd name="connsiteY5" fmla="*/ 290285 h 304800"/>
              <a:gd name="connsiteX6" fmla="*/ 246743 w 531693"/>
              <a:gd name="connsiteY6" fmla="*/ 246743 h 304800"/>
              <a:gd name="connsiteX7" fmla="*/ 261257 w 531693"/>
              <a:gd name="connsiteY7" fmla="*/ 188685 h 304800"/>
              <a:gd name="connsiteX8" fmla="*/ 275771 w 531693"/>
              <a:gd name="connsiteY8" fmla="*/ 87085 h 304800"/>
              <a:gd name="connsiteX9" fmla="*/ 362857 w 531693"/>
              <a:gd name="connsiteY9" fmla="*/ 43543 h 304800"/>
              <a:gd name="connsiteX10" fmla="*/ 406400 w 531693"/>
              <a:gd name="connsiteY10" fmla="*/ 58057 h 304800"/>
              <a:gd name="connsiteX11" fmla="*/ 449943 w 531693"/>
              <a:gd name="connsiteY11" fmla="*/ 101600 h 304800"/>
              <a:gd name="connsiteX12" fmla="*/ 493486 w 531693"/>
              <a:gd name="connsiteY12" fmla="*/ 130628 h 304800"/>
              <a:gd name="connsiteX13" fmla="*/ 522514 w 531693"/>
              <a:gd name="connsiteY13"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1693" h="304800">
                <a:moveTo>
                  <a:pt x="0" y="0"/>
                </a:moveTo>
                <a:cubicBezTo>
                  <a:pt x="23241" y="34861"/>
                  <a:pt x="36032" y="45772"/>
                  <a:pt x="43543" y="87085"/>
                </a:cubicBezTo>
                <a:cubicBezTo>
                  <a:pt x="52119" y="134252"/>
                  <a:pt x="48796" y="199193"/>
                  <a:pt x="72571" y="246743"/>
                </a:cubicBezTo>
                <a:cubicBezTo>
                  <a:pt x="80372" y="262345"/>
                  <a:pt x="87979" y="279388"/>
                  <a:pt x="101600" y="290285"/>
                </a:cubicBezTo>
                <a:cubicBezTo>
                  <a:pt x="113547" y="299842"/>
                  <a:pt x="130629" y="299962"/>
                  <a:pt x="145143" y="304800"/>
                </a:cubicBezTo>
                <a:cubicBezTo>
                  <a:pt x="169333" y="299962"/>
                  <a:pt x="196295" y="302524"/>
                  <a:pt x="217714" y="290285"/>
                </a:cubicBezTo>
                <a:cubicBezTo>
                  <a:pt x="232860" y="281630"/>
                  <a:pt x="239872" y="262776"/>
                  <a:pt x="246743" y="246743"/>
                </a:cubicBezTo>
                <a:cubicBezTo>
                  <a:pt x="254601" y="228408"/>
                  <a:pt x="257689" y="208311"/>
                  <a:pt x="261257" y="188685"/>
                </a:cubicBezTo>
                <a:cubicBezTo>
                  <a:pt x="267377" y="155026"/>
                  <a:pt x="261877" y="118347"/>
                  <a:pt x="275771" y="87085"/>
                </a:cubicBezTo>
                <a:cubicBezTo>
                  <a:pt x="285557" y="65066"/>
                  <a:pt x="343537" y="49983"/>
                  <a:pt x="362857" y="43543"/>
                </a:cubicBezTo>
                <a:cubicBezTo>
                  <a:pt x="377371" y="48381"/>
                  <a:pt x="393670" y="49570"/>
                  <a:pt x="406400" y="58057"/>
                </a:cubicBezTo>
                <a:cubicBezTo>
                  <a:pt x="423479" y="69443"/>
                  <a:pt x="434174" y="88459"/>
                  <a:pt x="449943" y="101600"/>
                </a:cubicBezTo>
                <a:cubicBezTo>
                  <a:pt x="463344" y="112767"/>
                  <a:pt x="478972" y="120952"/>
                  <a:pt x="493486" y="130628"/>
                </a:cubicBezTo>
                <a:cubicBezTo>
                  <a:pt x="531693" y="245253"/>
                  <a:pt x="522514" y="187115"/>
                  <a:pt x="522514" y="304800"/>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7" name="Freeform 76"/>
          <p:cNvSpPr/>
          <p:nvPr/>
        </p:nvSpPr>
        <p:spPr>
          <a:xfrm flipV="1">
            <a:off x="1490663" y="4681538"/>
            <a:ext cx="261938" cy="122238"/>
          </a:xfrm>
          <a:custGeom>
            <a:avLst/>
            <a:gdLst>
              <a:gd name="connsiteX0" fmla="*/ 0 w 531693"/>
              <a:gd name="connsiteY0" fmla="*/ 0 h 304800"/>
              <a:gd name="connsiteX1" fmla="*/ 43543 w 531693"/>
              <a:gd name="connsiteY1" fmla="*/ 87085 h 304800"/>
              <a:gd name="connsiteX2" fmla="*/ 72571 w 531693"/>
              <a:gd name="connsiteY2" fmla="*/ 246743 h 304800"/>
              <a:gd name="connsiteX3" fmla="*/ 101600 w 531693"/>
              <a:gd name="connsiteY3" fmla="*/ 290285 h 304800"/>
              <a:gd name="connsiteX4" fmla="*/ 145143 w 531693"/>
              <a:gd name="connsiteY4" fmla="*/ 304800 h 304800"/>
              <a:gd name="connsiteX5" fmla="*/ 217714 w 531693"/>
              <a:gd name="connsiteY5" fmla="*/ 290285 h 304800"/>
              <a:gd name="connsiteX6" fmla="*/ 246743 w 531693"/>
              <a:gd name="connsiteY6" fmla="*/ 246743 h 304800"/>
              <a:gd name="connsiteX7" fmla="*/ 261257 w 531693"/>
              <a:gd name="connsiteY7" fmla="*/ 188685 h 304800"/>
              <a:gd name="connsiteX8" fmla="*/ 275771 w 531693"/>
              <a:gd name="connsiteY8" fmla="*/ 87085 h 304800"/>
              <a:gd name="connsiteX9" fmla="*/ 362857 w 531693"/>
              <a:gd name="connsiteY9" fmla="*/ 43543 h 304800"/>
              <a:gd name="connsiteX10" fmla="*/ 406400 w 531693"/>
              <a:gd name="connsiteY10" fmla="*/ 58057 h 304800"/>
              <a:gd name="connsiteX11" fmla="*/ 449943 w 531693"/>
              <a:gd name="connsiteY11" fmla="*/ 101600 h 304800"/>
              <a:gd name="connsiteX12" fmla="*/ 493486 w 531693"/>
              <a:gd name="connsiteY12" fmla="*/ 130628 h 304800"/>
              <a:gd name="connsiteX13" fmla="*/ 522514 w 531693"/>
              <a:gd name="connsiteY13"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1693" h="304800">
                <a:moveTo>
                  <a:pt x="0" y="0"/>
                </a:moveTo>
                <a:cubicBezTo>
                  <a:pt x="23241" y="34861"/>
                  <a:pt x="36032" y="45772"/>
                  <a:pt x="43543" y="87085"/>
                </a:cubicBezTo>
                <a:cubicBezTo>
                  <a:pt x="52119" y="134252"/>
                  <a:pt x="48796" y="199193"/>
                  <a:pt x="72571" y="246743"/>
                </a:cubicBezTo>
                <a:cubicBezTo>
                  <a:pt x="80372" y="262345"/>
                  <a:pt x="87979" y="279388"/>
                  <a:pt x="101600" y="290285"/>
                </a:cubicBezTo>
                <a:cubicBezTo>
                  <a:pt x="113547" y="299842"/>
                  <a:pt x="130629" y="299962"/>
                  <a:pt x="145143" y="304800"/>
                </a:cubicBezTo>
                <a:cubicBezTo>
                  <a:pt x="169333" y="299962"/>
                  <a:pt x="196295" y="302524"/>
                  <a:pt x="217714" y="290285"/>
                </a:cubicBezTo>
                <a:cubicBezTo>
                  <a:pt x="232860" y="281630"/>
                  <a:pt x="239872" y="262776"/>
                  <a:pt x="246743" y="246743"/>
                </a:cubicBezTo>
                <a:cubicBezTo>
                  <a:pt x="254601" y="228408"/>
                  <a:pt x="257689" y="208311"/>
                  <a:pt x="261257" y="188685"/>
                </a:cubicBezTo>
                <a:cubicBezTo>
                  <a:pt x="267377" y="155026"/>
                  <a:pt x="261877" y="118347"/>
                  <a:pt x="275771" y="87085"/>
                </a:cubicBezTo>
                <a:cubicBezTo>
                  <a:pt x="285557" y="65066"/>
                  <a:pt x="343537" y="49983"/>
                  <a:pt x="362857" y="43543"/>
                </a:cubicBezTo>
                <a:cubicBezTo>
                  <a:pt x="377371" y="48381"/>
                  <a:pt x="393670" y="49570"/>
                  <a:pt x="406400" y="58057"/>
                </a:cubicBezTo>
                <a:cubicBezTo>
                  <a:pt x="423479" y="69443"/>
                  <a:pt x="434174" y="88459"/>
                  <a:pt x="449943" y="101600"/>
                </a:cubicBezTo>
                <a:cubicBezTo>
                  <a:pt x="463344" y="112767"/>
                  <a:pt x="478972" y="120952"/>
                  <a:pt x="493486" y="130628"/>
                </a:cubicBezTo>
                <a:cubicBezTo>
                  <a:pt x="531693" y="245253"/>
                  <a:pt x="522514" y="187115"/>
                  <a:pt x="522514" y="304800"/>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strips(downLeft)">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barn(inHorizontal)">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02"/>
                                        </p:tgtEl>
                                        <p:attrNameLst>
                                          <p:attrName>style.visibility</p:attrName>
                                        </p:attrNameLst>
                                      </p:cBhvr>
                                      <p:to>
                                        <p:strVal val="visible"/>
                                      </p:to>
                                    </p:set>
                                    <p:animEffect transition="in" filter="barn(inHorizontal)">
                                      <p:cBhvr>
                                        <p:cTn id="17" dur="500"/>
                                        <p:tgtEl>
                                          <p:spTgt spid="102"/>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strips(down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xit" presetSubtype="10" fill="hold" grpId="1" nodeType="clickEffect">
                                  <p:stCondLst>
                                    <p:cond delay="0"/>
                                  </p:stCondLst>
                                  <p:childTnLst>
                                    <p:animEffect transition="out" filter="checkerboard(across)">
                                      <p:cBhvr>
                                        <p:cTn id="26" dur="500"/>
                                        <p:tgtEl>
                                          <p:spTgt spid="102"/>
                                        </p:tgtEl>
                                      </p:cBhvr>
                                    </p:animEffect>
                                    <p:set>
                                      <p:cBhvr>
                                        <p:cTn id="27" dur="1" fill="hold">
                                          <p:stCondLst>
                                            <p:cond delay="499"/>
                                          </p:stCondLst>
                                        </p:cTn>
                                        <p:tgtEl>
                                          <p:spTgt spid="102"/>
                                        </p:tgtEl>
                                        <p:attrNameLst>
                                          <p:attrName>style.visibility</p:attrName>
                                        </p:attrNameLst>
                                      </p:cBhvr>
                                      <p:to>
                                        <p:strVal val="hidden"/>
                                      </p:to>
                                    </p:set>
                                  </p:childTnLst>
                                </p:cTn>
                              </p:par>
                              <p:par>
                                <p:cTn id="28" presetID="5" presetClass="exit" presetSubtype="10" fill="hold" grpId="1" nodeType="withEffect">
                                  <p:stCondLst>
                                    <p:cond delay="0"/>
                                  </p:stCondLst>
                                  <p:childTnLst>
                                    <p:animEffect transition="out" filter="checkerboard(across)">
                                      <p:cBhvr>
                                        <p:cTn id="29" dur="500"/>
                                        <p:tgtEl>
                                          <p:spTgt spid="55"/>
                                        </p:tgtEl>
                                      </p:cBhvr>
                                    </p:animEffect>
                                    <p:set>
                                      <p:cBhvr>
                                        <p:cTn id="30" dur="1" fill="hold">
                                          <p:stCondLst>
                                            <p:cond delay="499"/>
                                          </p:stCondLst>
                                        </p:cTn>
                                        <p:tgtEl>
                                          <p:spTgt spid="55"/>
                                        </p:tgtEl>
                                        <p:attrNameLst>
                                          <p:attrName>style.visibility</p:attrName>
                                        </p:attrNameLst>
                                      </p:cBhvr>
                                      <p:to>
                                        <p:strVal val="hidden"/>
                                      </p:to>
                                    </p:set>
                                  </p:childTnLst>
                                </p:cTn>
                              </p:par>
                            </p:childTnLst>
                          </p:cTn>
                        </p:par>
                        <p:par>
                          <p:cTn id="31" fill="hold">
                            <p:stCondLst>
                              <p:cond delay="500"/>
                            </p:stCondLst>
                            <p:childTnLst>
                              <p:par>
                                <p:cTn id="32" presetID="8" presetClass="entr" presetSubtype="16"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diamond(in)">
                                      <p:cBhvr>
                                        <p:cTn id="34" dur="2000"/>
                                        <p:tgtEl>
                                          <p:spTgt spid="54"/>
                                        </p:tgtEl>
                                      </p:cBhvr>
                                    </p:animEffect>
                                  </p:childTnLst>
                                </p:cTn>
                              </p:par>
                            </p:childTnLst>
                          </p:cTn>
                        </p:par>
                        <p:par>
                          <p:cTn id="35" fill="hold">
                            <p:stCondLst>
                              <p:cond delay="2500"/>
                            </p:stCondLst>
                            <p:childTnLst>
                              <p:par>
                                <p:cTn id="36" presetID="8" presetClass="entr" presetSubtype="16" fill="hold" grpId="0" nodeType="afterEffect">
                                  <p:stCondLst>
                                    <p:cond delay="0"/>
                                  </p:stCondLst>
                                  <p:childTnLst>
                                    <p:set>
                                      <p:cBhvr>
                                        <p:cTn id="37" dur="1" fill="hold">
                                          <p:stCondLst>
                                            <p:cond delay="0"/>
                                          </p:stCondLst>
                                        </p:cTn>
                                        <p:tgtEl>
                                          <p:spTgt spid="100"/>
                                        </p:tgtEl>
                                        <p:attrNameLst>
                                          <p:attrName>style.visibility</p:attrName>
                                        </p:attrNameLst>
                                      </p:cBhvr>
                                      <p:to>
                                        <p:strVal val="visible"/>
                                      </p:to>
                                    </p:set>
                                    <p:animEffect transition="in" filter="diamond(in)">
                                      <p:cBhvr>
                                        <p:cTn id="38" dur="2000"/>
                                        <p:tgtEl>
                                          <p:spTgt spid="100"/>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nodeType="click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strips(downLeft)">
                                      <p:cBhvr>
                                        <p:cTn id="43" dur="500"/>
                                        <p:tgtEl>
                                          <p:spTgt spid="58"/>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grpId="0" nodeType="click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strips(downLeft)">
                                      <p:cBhvr>
                                        <p:cTn id="48" dur="500"/>
                                        <p:tgtEl>
                                          <p:spTgt spid="59"/>
                                        </p:tgtEl>
                                      </p:cBhvr>
                                    </p:animEffect>
                                  </p:childTnLst>
                                </p:cTn>
                              </p:par>
                            </p:childTnLst>
                          </p:cTn>
                        </p:par>
                        <p:par>
                          <p:cTn id="49" fill="hold">
                            <p:stCondLst>
                              <p:cond delay="500"/>
                            </p:stCondLst>
                            <p:childTnLst>
                              <p:par>
                                <p:cTn id="50" presetID="14" presetClass="entr" presetSubtype="10" fill="hold" nodeType="after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randombar(horizontal)">
                                      <p:cBhvr>
                                        <p:cTn id="52" dur="500"/>
                                        <p:tgtEl>
                                          <p:spTgt spid="60"/>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strips(downLeft)">
                                      <p:cBhvr>
                                        <p:cTn id="57" dur="500"/>
                                        <p:tgtEl>
                                          <p:spTgt spid="3"/>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nodeType="clickEffect">
                                  <p:stCondLst>
                                    <p:cond delay="0"/>
                                  </p:stCondLst>
                                  <p:childTnLst>
                                    <p:set>
                                      <p:cBhvr>
                                        <p:cTn id="61" dur="1" fill="hold">
                                          <p:stCondLst>
                                            <p:cond delay="0"/>
                                          </p:stCondLst>
                                        </p:cTn>
                                        <p:tgtEl>
                                          <p:spTgt spid="67"/>
                                        </p:tgtEl>
                                        <p:attrNameLst>
                                          <p:attrName>style.visibility</p:attrName>
                                        </p:attrNameLst>
                                      </p:cBhvr>
                                      <p:to>
                                        <p:strVal val="visible"/>
                                      </p:to>
                                    </p:set>
                                    <p:animEffect transition="in" filter="strips(downLeft)">
                                      <p:cBhvr>
                                        <p:cTn id="62" dur="500"/>
                                        <p:tgtEl>
                                          <p:spTgt spid="67"/>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grpId="0" nodeType="click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strips(downLeft)">
                                      <p:cBhvr>
                                        <p:cTn id="6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5" grpId="1" animBg="1"/>
      <p:bldP spid="57" grpId="0" animBg="1"/>
      <p:bldP spid="59" grpId="0"/>
      <p:bldP spid="68" grpId="0"/>
      <p:bldP spid="100" grpId="0" animBg="1"/>
      <p:bldP spid="102" grpId="0" animBg="1"/>
      <p:bldP spid="102"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Rectangle 77"/>
          <p:cNvSpPr/>
          <p:nvPr/>
        </p:nvSpPr>
        <p:spPr>
          <a:xfrm>
            <a:off x="533400" y="762000"/>
            <a:ext cx="2089150" cy="461963"/>
          </a:xfrm>
          <a:prstGeom prst="rect">
            <a:avLst/>
          </a:prstGeom>
          <a:noFill/>
          <a:ln w="9525">
            <a:noFill/>
          </a:ln>
        </p:spPr>
        <p:txBody>
          <a:bodyPr wrap="none">
            <a:spAutoFit/>
          </a:bodyPr>
          <a:p>
            <a:pPr algn="ctr" eaLnBrk="1" hangingPunct="1"/>
            <a:r>
              <a:rPr lang="en-US" altLang="en-US" sz="2400" b="1" dirty="0">
                <a:solidFill>
                  <a:srgbClr val="FF0000"/>
                </a:solidFill>
                <a:latin typeface="Times New Roman" panose="02020603050405020304" pitchFamily="18" charset="0"/>
                <a:cs typeface="Times New Roman" panose="02020603050405020304" pitchFamily="18" charset="0"/>
              </a:rPr>
              <a:t>III. Vận dụng:</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sp>
        <p:nvSpPr>
          <p:cNvPr id="43011" name="Rectangle 38"/>
          <p:cNvSpPr/>
          <p:nvPr/>
        </p:nvSpPr>
        <p:spPr>
          <a:xfrm>
            <a:off x="381000" y="1447800"/>
            <a:ext cx="7620000" cy="461963"/>
          </a:xfrm>
          <a:prstGeom prst="rect">
            <a:avLst/>
          </a:prstGeom>
          <a:noFill/>
          <a:ln w="9525">
            <a:noFill/>
          </a:ln>
        </p:spPr>
        <p:txBody>
          <a:bodyPr>
            <a:spAutoFit/>
          </a:bodyPr>
          <a:p>
            <a:pPr eaLnBrk="1" hangingPunct="1"/>
            <a:r>
              <a:rPr lang="en-US" altLang="en-US" sz="2400" b="1" i="1" u="sng" dirty="0">
                <a:solidFill>
                  <a:srgbClr val="0000FF"/>
                </a:solidFill>
                <a:latin typeface="Times New Roman" panose="02020603050405020304" pitchFamily="18" charset="0"/>
                <a:cs typeface="Times New Roman" panose="02020603050405020304" pitchFamily="18" charset="0"/>
              </a:rPr>
              <a:t>C7.</a:t>
            </a:r>
            <a:r>
              <a:rPr lang="en-US" altLang="en-US" sz="2400" dirty="0">
                <a:solidFill>
                  <a:srgbClr val="0000FF"/>
                </a:solidFill>
                <a:latin typeface="Times New Roman" panose="02020603050405020304" pitchFamily="18" charset="0"/>
                <a:cs typeface="Times New Roman" panose="02020603050405020304" pitchFamily="18" charset="0"/>
              </a:rPr>
              <a:t> Trả lời câu hỏi nêu ra ở phần mở b</a:t>
            </a:r>
            <a:r>
              <a:rPr lang="en-US" altLang="en-US" sz="2400" dirty="0">
                <a:solidFill>
                  <a:srgbClr val="0000FF"/>
                </a:solidFill>
                <a:latin typeface="Times New Roman" panose="02020603050405020304" pitchFamily="18" charset="0"/>
                <a:ea typeface="Times New Roman" panose="02020603050405020304" pitchFamily="18" charset="0"/>
              </a:rPr>
              <a:t>à</a:t>
            </a:r>
            <a:r>
              <a:rPr lang="en-US" altLang="en-US" sz="2400" dirty="0">
                <a:solidFill>
                  <a:srgbClr val="0000FF"/>
                </a:solidFill>
                <a:latin typeface="Times New Roman" panose="02020603050405020304" pitchFamily="18" charset="0"/>
                <a:cs typeface="Times New Roman" panose="02020603050405020304" pitchFamily="18" charset="0"/>
              </a:rPr>
              <a:t>i?</a:t>
            </a:r>
            <a:r>
              <a:rPr lang="en-US" altLang="en-US" sz="2400" b="1" i="1" u="sng" dirty="0">
                <a:solidFill>
                  <a:srgbClr val="0000FF"/>
                </a:solidFill>
                <a:latin typeface="Times New Roman" panose="02020603050405020304" pitchFamily="18" charset="0"/>
                <a:cs typeface="Times New Roman" panose="02020603050405020304" pitchFamily="18" charset="0"/>
              </a:rPr>
              <a:t> </a:t>
            </a:r>
            <a:endParaRPr lang="en-US" altLang="en-US" b="1" dirty="0">
              <a:solidFill>
                <a:srgbClr val="0000FF"/>
              </a:solidFill>
              <a:latin typeface="Arial" panose="020B0604020202020204" pitchFamily="34" charset="0"/>
            </a:endParaRPr>
          </a:p>
        </p:txBody>
      </p:sp>
      <p:sp>
        <p:nvSpPr>
          <p:cNvPr id="7" name="Text Box 5"/>
          <p:cNvSpPr txBox="1"/>
          <p:nvPr/>
        </p:nvSpPr>
        <p:spPr>
          <a:xfrm>
            <a:off x="381000" y="2133600"/>
            <a:ext cx="8534400" cy="1200150"/>
          </a:xfrm>
          <a:prstGeom prst="rect">
            <a:avLst/>
          </a:prstGeom>
          <a:noFill/>
          <a:ln w="9525">
            <a:noFill/>
          </a:ln>
        </p:spPr>
        <p:txBody>
          <a:bodyPr>
            <a:spAutoFit/>
          </a:bodyPr>
          <a:p>
            <a:pPr algn="just" eaLnBrk="1" hangingPunct="1"/>
            <a:r>
              <a:rPr lang="vi-VN" altLang="x-none" sz="2400" dirty="0">
                <a:solidFill>
                  <a:srgbClr val="C00000"/>
                </a:solidFill>
                <a:latin typeface="Times New Roman" panose="02020603050405020304" pitchFamily="18" charset="0"/>
                <a:cs typeface="Times New Roman" panose="02020603050405020304" pitchFamily="18" charset="0"/>
              </a:rPr>
              <a:t>Khi </a:t>
            </a:r>
            <a:r>
              <a:rPr sz="2400" dirty="0">
                <a:solidFill>
                  <a:srgbClr val="C00000"/>
                </a:solidFill>
                <a:latin typeface="Times New Roman" panose="02020603050405020304" pitchFamily="18" charset="0"/>
                <a:cs typeface="Times New Roman" panose="02020603050405020304" pitchFamily="18" charset="0"/>
              </a:rPr>
              <a:t>đặt thấu kính hội tụ sát v</a:t>
            </a:r>
            <a:r>
              <a:rPr sz="2400" dirty="0">
                <a:solidFill>
                  <a:srgbClr val="C00000"/>
                </a:solidFill>
                <a:latin typeface="Times New Roman" panose="02020603050405020304" pitchFamily="18" charset="0"/>
                <a:ea typeface="Times New Roman" panose="02020603050405020304" pitchFamily="18" charset="0"/>
              </a:rPr>
              <a:t>à</a:t>
            </a:r>
            <a:r>
              <a:rPr sz="2400" dirty="0">
                <a:solidFill>
                  <a:srgbClr val="C00000"/>
                </a:solidFill>
                <a:latin typeface="Times New Roman" panose="02020603050405020304" pitchFamily="18" charset="0"/>
                <a:cs typeface="Times New Roman" panose="02020603050405020304" pitchFamily="18" charset="0"/>
              </a:rPr>
              <a:t>o mặt trang sách</a:t>
            </a:r>
            <a:r>
              <a:rPr lang="vi-VN" altLang="x-none" sz="2400" dirty="0">
                <a:solidFill>
                  <a:srgbClr val="C00000"/>
                </a:solidFill>
                <a:latin typeface="Times New Roman" panose="02020603050405020304" pitchFamily="18" charset="0"/>
                <a:cs typeface="Times New Roman" panose="02020603050405020304" pitchFamily="18" charset="0"/>
              </a:rPr>
              <a:t>,</a:t>
            </a:r>
            <a:r>
              <a:rPr sz="2400" dirty="0">
                <a:solidFill>
                  <a:srgbClr val="C00000"/>
                </a:solidFill>
                <a:latin typeface="Times New Roman" panose="02020603050405020304" pitchFamily="18" charset="0"/>
                <a:cs typeface="Times New Roman" panose="02020603050405020304" pitchFamily="18" charset="0"/>
              </a:rPr>
              <a:t> </a:t>
            </a:r>
            <a:r>
              <a:rPr lang="vi-VN" altLang="x-none" sz="2400" dirty="0">
                <a:solidFill>
                  <a:srgbClr val="C00000"/>
                </a:solidFill>
                <a:latin typeface="Times New Roman" panose="02020603050405020304" pitchFamily="18" charset="0"/>
                <a:cs typeface="Times New Roman" panose="02020603050405020304" pitchFamily="18" charset="0"/>
              </a:rPr>
              <a:t>ảnh của dòng chữ quan sát qua thấu kính cùng chiều </a:t>
            </a:r>
            <a:r>
              <a:rPr sz="2400" dirty="0">
                <a:solidFill>
                  <a:srgbClr val="C00000"/>
                </a:solidFill>
                <a:latin typeface="Times New Roman" panose="02020603050405020304" pitchFamily="18" charset="0"/>
                <a:cs typeface="Times New Roman" panose="02020603050405020304" pitchFamily="18" charset="0"/>
              </a:rPr>
              <a:t>v</a:t>
            </a:r>
            <a:r>
              <a:rPr sz="2400" dirty="0">
                <a:solidFill>
                  <a:srgbClr val="C00000"/>
                </a:solidFill>
                <a:latin typeface="Times New Roman" panose="02020603050405020304" pitchFamily="18" charset="0"/>
                <a:ea typeface="Times New Roman" panose="02020603050405020304" pitchFamily="18" charset="0"/>
              </a:rPr>
              <a:t>à</a:t>
            </a:r>
            <a:r>
              <a:rPr sz="2400" dirty="0">
                <a:solidFill>
                  <a:srgbClr val="C00000"/>
                </a:solidFill>
                <a:latin typeface="Times New Roman" panose="02020603050405020304" pitchFamily="18" charset="0"/>
                <a:cs typeface="Times New Roman" panose="02020603050405020304" pitchFamily="18" charset="0"/>
              </a:rPr>
              <a:t> </a:t>
            </a:r>
            <a:r>
              <a:rPr lang="vi-VN" altLang="x-none" sz="2400" dirty="0">
                <a:solidFill>
                  <a:srgbClr val="C00000"/>
                </a:solidFill>
                <a:latin typeface="Times New Roman" panose="02020603050405020304" pitchFamily="18" charset="0"/>
                <a:cs typeface="Times New Roman" panose="02020603050405020304" pitchFamily="18" charset="0"/>
              </a:rPr>
              <a:t>to hơn dòng chữ thật trên trang sách. Đó l</a:t>
            </a:r>
            <a:r>
              <a:rPr lang="vi-VN" altLang="x-none" sz="2400" dirty="0">
                <a:solidFill>
                  <a:srgbClr val="C00000"/>
                </a:solidFill>
                <a:latin typeface="Times New Roman" panose="02020603050405020304" pitchFamily="18" charset="0"/>
                <a:ea typeface="Times New Roman" panose="02020603050405020304" pitchFamily="18" charset="0"/>
              </a:rPr>
              <a:t>à</a:t>
            </a:r>
            <a:r>
              <a:rPr lang="vi-VN" altLang="x-none" sz="2400" dirty="0">
                <a:solidFill>
                  <a:srgbClr val="C00000"/>
                </a:solidFill>
                <a:latin typeface="Times New Roman" panose="02020603050405020304" pitchFamily="18" charset="0"/>
                <a:cs typeface="Times New Roman" panose="02020603050405020304" pitchFamily="18" charset="0"/>
              </a:rPr>
              <a:t> ảnh ảo tạo bởi TKHT</a:t>
            </a:r>
            <a:r>
              <a:rPr sz="2400" dirty="0">
                <a:solidFill>
                  <a:srgbClr val="C00000"/>
                </a:solidFill>
                <a:latin typeface="Times New Roman" panose="02020603050405020304" pitchFamily="18" charset="0"/>
                <a:cs typeface="Times New Roman" panose="02020603050405020304" pitchFamily="18" charset="0"/>
              </a:rPr>
              <a:t>.</a:t>
            </a:r>
            <a:endParaRPr lang="vi-VN" altLang="x-none" sz="2400" dirty="0">
              <a:solidFill>
                <a:srgbClr val="C00000"/>
              </a:solidFill>
              <a:latin typeface="Times New Roman" panose="02020603050405020304" pitchFamily="18" charset="0"/>
              <a:ea typeface="Times New Roman" panose="02020603050405020304" pitchFamily="18" charset="0"/>
            </a:endParaRPr>
          </a:p>
        </p:txBody>
      </p:sp>
      <p:sp>
        <p:nvSpPr>
          <p:cNvPr id="8" name="Text Box 7"/>
          <p:cNvSpPr txBox="1"/>
          <p:nvPr/>
        </p:nvSpPr>
        <p:spPr>
          <a:xfrm>
            <a:off x="304800" y="3581400"/>
            <a:ext cx="8458200" cy="1200150"/>
          </a:xfrm>
          <a:prstGeom prst="rect">
            <a:avLst/>
          </a:prstGeom>
          <a:noFill/>
          <a:ln w="9525">
            <a:noFill/>
          </a:ln>
        </p:spPr>
        <p:txBody>
          <a:bodyPr>
            <a:spAutoFit/>
          </a:bodyPr>
          <a:p>
            <a:pPr algn="just" eaLnBrk="1" hangingPunct="1"/>
            <a:r>
              <a:rPr lang="vi-VN" altLang="en-US" sz="2400" dirty="0">
                <a:solidFill>
                  <a:srgbClr val="C00000"/>
                </a:solidFill>
                <a:latin typeface="Times New Roman" panose="02020603050405020304" pitchFamily="18" charset="0"/>
                <a:cs typeface="Times New Roman" panose="02020603050405020304" pitchFamily="18" charset="0"/>
              </a:rPr>
              <a:t>Khi dịch chuyển thấu kính ra xa một khoảng cách nhất định n</a:t>
            </a:r>
            <a:r>
              <a:rPr lang="vi-VN" altLang="en-US" sz="2400" dirty="0">
                <a:solidFill>
                  <a:srgbClr val="C00000"/>
                </a:solidFill>
                <a:latin typeface="Times New Roman" panose="02020603050405020304" pitchFamily="18" charset="0"/>
                <a:ea typeface="Times New Roman" panose="02020603050405020304" pitchFamily="18" charset="0"/>
              </a:rPr>
              <a:t>à</a:t>
            </a:r>
            <a:r>
              <a:rPr lang="vi-VN" altLang="en-US" sz="2400" dirty="0">
                <a:solidFill>
                  <a:srgbClr val="C00000"/>
                </a:solidFill>
                <a:latin typeface="Times New Roman" panose="02020603050405020304" pitchFamily="18" charset="0"/>
                <a:cs typeface="Times New Roman" panose="02020603050405020304" pitchFamily="18" charset="0"/>
              </a:rPr>
              <a:t>o đó, ta nhìn thấy ảnh của dòng chữ ngược chiều với vật</a:t>
            </a:r>
            <a:r>
              <a:rPr lang="en-US" altLang="en-US" sz="2400" dirty="0">
                <a:solidFill>
                  <a:srgbClr val="C00000"/>
                </a:solidFill>
                <a:latin typeface="Times New Roman" panose="02020603050405020304" pitchFamily="18" charset="0"/>
                <a:cs typeface="Times New Roman" panose="02020603050405020304" pitchFamily="18" charset="0"/>
              </a:rPr>
              <a:t>.</a:t>
            </a:r>
            <a:r>
              <a:rPr lang="vi-VN" altLang="en-US" sz="2400" dirty="0">
                <a:solidFill>
                  <a:srgbClr val="C00000"/>
                </a:solidFill>
                <a:latin typeface="Times New Roman" panose="02020603050405020304" pitchFamily="18" charset="0"/>
                <a:cs typeface="Times New Roman" panose="02020603050405020304" pitchFamily="18" charset="0"/>
              </a:rPr>
              <a:t> Đó l</a:t>
            </a:r>
            <a:r>
              <a:rPr lang="vi-VN" altLang="en-US" sz="2400" dirty="0">
                <a:solidFill>
                  <a:srgbClr val="C00000"/>
                </a:solidFill>
                <a:latin typeface="Times New Roman" panose="02020603050405020304" pitchFamily="18" charset="0"/>
                <a:ea typeface="Times New Roman" panose="02020603050405020304" pitchFamily="18" charset="0"/>
              </a:rPr>
              <a:t>à</a:t>
            </a:r>
            <a:r>
              <a:rPr lang="vi-VN" altLang="en-US" sz="2400" dirty="0">
                <a:solidFill>
                  <a:srgbClr val="C00000"/>
                </a:solidFill>
                <a:latin typeface="Times New Roman" panose="02020603050405020304" pitchFamily="18" charset="0"/>
                <a:cs typeface="Times New Roman" panose="02020603050405020304" pitchFamily="18" charset="0"/>
              </a:rPr>
              <a:t> ảnh thật của dòng chữ tạo bởi TKHT</a:t>
            </a:r>
            <a:r>
              <a:rPr lang="en-US" altLang="en-US" sz="2400" dirty="0">
                <a:solidFill>
                  <a:srgbClr val="C00000"/>
                </a:solidFill>
                <a:latin typeface="Times New Roman" panose="02020603050405020304" pitchFamily="18" charset="0"/>
                <a:cs typeface="Times New Roman" panose="02020603050405020304" pitchFamily="18" charset="0"/>
              </a:rPr>
              <a:t>.</a:t>
            </a:r>
            <a:endParaRPr lang="vi-VN" altLang="en-US" sz="2400" dirty="0">
              <a:solidFill>
                <a:srgbClr val="C00000"/>
              </a:solidFill>
              <a:latin typeface="Times New Roman" panose="02020603050405020304" pitchFamily="18" charset="0"/>
              <a:ea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Oval 11"/>
          <p:cNvSpPr>
            <a:spLocks noChangeArrowheads="1"/>
          </p:cNvSpPr>
          <p:nvPr/>
        </p:nvSpPr>
        <p:spPr bwMode="auto">
          <a:xfrm>
            <a:off x="152400" y="1219200"/>
            <a:ext cx="609600" cy="533400"/>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5"/>
          </a:lnRef>
          <a:fillRef idx="3">
            <a:schemeClr val="accent5"/>
          </a:fillRef>
          <a:effectRef idx="3">
            <a:schemeClr val="accent5"/>
          </a:effectRef>
          <a:fontRef idx="minor">
            <a:schemeClr val="lt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800" b="1" i="0" u="none" strike="noStrike" kern="1200" cap="none" spc="0" normalizeH="0" baseline="0" noProof="0">
                <a:ln>
                  <a:noFill/>
                </a:ln>
                <a:solidFill>
                  <a:schemeClr val="lt1"/>
                </a:solidFill>
                <a:effectLst/>
                <a:uLnTx/>
                <a:uFillTx/>
                <a:latin typeface="+mn-lt"/>
                <a:ea typeface="+mn-ea"/>
                <a:cs typeface="+mn-cs"/>
              </a:rPr>
              <a:t>1</a:t>
            </a:r>
            <a:endParaRPr kumimoji="0" lang="en-US" sz="1800" b="1" i="0" u="none" strike="noStrike" kern="1200" cap="none" spc="0" normalizeH="0" baseline="0" noProof="0">
              <a:ln>
                <a:noFill/>
              </a:ln>
              <a:solidFill>
                <a:schemeClr val="lt1"/>
              </a:solidFill>
              <a:effectLst/>
              <a:uLnTx/>
              <a:uFillTx/>
              <a:latin typeface="+mn-lt"/>
              <a:ea typeface="+mn-ea"/>
              <a:cs typeface="+mn-cs"/>
            </a:endParaRPr>
          </a:p>
        </p:txBody>
      </p:sp>
      <p:graphicFrame>
        <p:nvGraphicFramePr>
          <p:cNvPr id="3" name="Diagram 2"/>
          <p:cNvGraphicFramePr/>
          <p:nvPr/>
        </p:nvGraphicFramePr>
        <p:xfrm>
          <a:off x="838200" y="838200"/>
          <a:ext cx="7830204" cy="13716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4" name="Diagram 3"/>
          <p:cNvGraphicFramePr/>
          <p:nvPr/>
        </p:nvGraphicFramePr>
        <p:xfrm>
          <a:off x="762000" y="2286000"/>
          <a:ext cx="8001000" cy="1371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5" name="Diagram 4"/>
          <p:cNvGraphicFramePr/>
          <p:nvPr/>
        </p:nvGraphicFramePr>
        <p:xfrm>
          <a:off x="762000" y="3810000"/>
          <a:ext cx="7924800" cy="13716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6" name="Diagram 5"/>
          <p:cNvGraphicFramePr/>
          <p:nvPr/>
        </p:nvGraphicFramePr>
        <p:xfrm>
          <a:off x="762000" y="5257800"/>
          <a:ext cx="7924800" cy="1371600"/>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7" name="Oval 11"/>
          <p:cNvSpPr>
            <a:spLocks noChangeArrowheads="1"/>
          </p:cNvSpPr>
          <p:nvPr/>
        </p:nvSpPr>
        <p:spPr bwMode="auto">
          <a:xfrm>
            <a:off x="152400" y="2667000"/>
            <a:ext cx="609600" cy="533400"/>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800" b="1" i="0" u="none" strike="noStrike" kern="1200" cap="none" spc="0" normalizeH="0" baseline="0" noProof="0">
                <a:ln>
                  <a:noFill/>
                </a:ln>
                <a:solidFill>
                  <a:schemeClr val="lt1"/>
                </a:solidFill>
                <a:effectLst/>
                <a:uLnTx/>
                <a:uFillTx/>
                <a:latin typeface="+mn-lt"/>
                <a:ea typeface="+mn-ea"/>
                <a:cs typeface="+mn-cs"/>
              </a:rPr>
              <a:t>2</a:t>
            </a:r>
            <a:endParaRPr kumimoji="0" 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8" name="Oval 11"/>
          <p:cNvSpPr>
            <a:spLocks noChangeArrowheads="1"/>
          </p:cNvSpPr>
          <p:nvPr/>
        </p:nvSpPr>
        <p:spPr bwMode="auto">
          <a:xfrm>
            <a:off x="152400" y="4191000"/>
            <a:ext cx="609600" cy="533400"/>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3"/>
          </a:lnRef>
          <a:fillRef idx="3">
            <a:schemeClr val="accent3"/>
          </a:fillRef>
          <a:effectRef idx="3">
            <a:schemeClr val="accent3"/>
          </a:effectRef>
          <a:fontRef idx="minor">
            <a:schemeClr val="lt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800" b="1" i="0" u="none" strike="noStrike" kern="1200" cap="none" spc="0" normalizeH="0" baseline="0" noProof="0">
                <a:ln>
                  <a:noFill/>
                </a:ln>
                <a:solidFill>
                  <a:schemeClr val="lt1"/>
                </a:solidFill>
                <a:effectLst/>
                <a:uLnTx/>
                <a:uFillTx/>
                <a:latin typeface="+mn-lt"/>
                <a:ea typeface="+mn-ea"/>
                <a:cs typeface="+mn-cs"/>
              </a:rPr>
              <a:t>3</a:t>
            </a:r>
            <a:endParaRPr kumimoji="0" 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9" name="Oval 11"/>
          <p:cNvSpPr>
            <a:spLocks noChangeArrowheads="1"/>
          </p:cNvSpPr>
          <p:nvPr/>
        </p:nvSpPr>
        <p:spPr bwMode="auto">
          <a:xfrm>
            <a:off x="152400" y="5683468"/>
            <a:ext cx="609600" cy="533400"/>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800" b="1" i="0" u="none" strike="noStrike" kern="1200" cap="none" spc="0" normalizeH="0" baseline="0" noProof="0">
                <a:ln>
                  <a:noFill/>
                </a:ln>
                <a:solidFill>
                  <a:schemeClr val="lt1"/>
                </a:solidFill>
                <a:effectLst/>
                <a:uLnTx/>
                <a:uFillTx/>
                <a:latin typeface="+mn-lt"/>
                <a:ea typeface="+mn-ea"/>
                <a:cs typeface="+mn-cs"/>
              </a:rPr>
              <a:t>4</a:t>
            </a:r>
            <a:endParaRPr kumimoji="0" lang="en-US" sz="1800" b="1" i="0" u="none" strike="noStrike" kern="1200" cap="none" spc="0" normalizeH="0" baseline="0" noProof="0">
              <a:ln>
                <a:noFill/>
              </a:ln>
              <a:solidFill>
                <a:schemeClr val="lt1"/>
              </a:solidFill>
              <a:effectLst/>
              <a:uLnTx/>
              <a:uFillTx/>
              <a:latin typeface="+mn-lt"/>
              <a:ea typeface="+mn-ea"/>
              <a:cs typeface="+mn-cs"/>
            </a:endParaRPr>
          </a:p>
        </p:txBody>
      </p:sp>
      <p:grpSp>
        <p:nvGrpSpPr>
          <p:cNvPr id="10" name="Group 36"/>
          <p:cNvGrpSpPr/>
          <p:nvPr/>
        </p:nvGrpSpPr>
        <p:grpSpPr>
          <a:xfrm>
            <a:off x="4917104" y="2340000"/>
            <a:ext cx="3643266" cy="1263600"/>
            <a:chOff x="4147397" y="53999"/>
            <a:chExt cx="3643266" cy="1263600"/>
          </a:xfrm>
          <a:scene3d>
            <a:camera prst="orthographicFront">
              <a:rot lat="0" lon="0" rev="0"/>
            </a:camera>
            <a:lightRig rig="brightRoom" dir="t">
              <a:rot lat="0" lon="0" rev="600000"/>
            </a:lightRig>
          </a:scene3d>
        </p:grpSpPr>
        <p:sp>
          <p:nvSpPr>
            <p:cNvPr id="11" name="Rounded Rectangle 10"/>
            <p:cNvSpPr/>
            <p:nvPr/>
          </p:nvSpPr>
          <p:spPr>
            <a:xfrm>
              <a:off x="4147397" y="53999"/>
              <a:ext cx="3643266" cy="1263600"/>
            </a:xfrm>
            <a:prstGeom prst="roundRect">
              <a:avLst>
                <a:gd name="adj" fmla="val 10000"/>
              </a:avLst>
            </a:prstGeom>
            <a:ln>
              <a:noFill/>
            </a:ln>
            <a:effectLst>
              <a:outerShdw blurRad="57785" dist="33020" dir="3180000" algn="ctr">
                <a:srgbClr val="000000">
                  <a:alpha val="30000"/>
                </a:srgbClr>
              </a:outerShdw>
            </a:effectLst>
            <a:sp3d prstMaterial="metal">
              <a:bevelT w="38100" h="57150" prst="angle"/>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sp>
        <p:sp>
          <p:nvSpPr>
            <p:cNvPr id="12" name="Rounded Rectangle 4"/>
            <p:cNvSpPr/>
            <p:nvPr/>
          </p:nvSpPr>
          <p:spPr>
            <a:xfrm>
              <a:off x="4184407" y="91009"/>
              <a:ext cx="3569246" cy="1189580"/>
            </a:xfrm>
            <a:prstGeom prst="rect">
              <a:avLst/>
            </a:prstGeom>
            <a:ln>
              <a:noFill/>
            </a:ln>
            <a:effectLst>
              <a:outerShdw blurRad="57785" dist="33020" dir="3180000" algn="ctr">
                <a:srgbClr val="000000">
                  <a:alpha val="30000"/>
                </a:srgbClr>
              </a:outerShdw>
            </a:effectLst>
            <a:sp3d prstMaterial="metal">
              <a:bevelT w="38100" h="57150" prst="angle"/>
            </a:sp3d>
          </p:spPr>
          <p:style>
            <a:lnRef idx="0">
              <a:scrgbClr r="0" g="0" b="0"/>
            </a:lnRef>
            <a:fillRef idx="0">
              <a:scrgbClr r="0" g="0" b="0"/>
            </a:fillRef>
            <a:effectRef idx="0">
              <a:scrgbClr r="0" g="0" b="0"/>
            </a:effectRef>
            <a:fontRef idx="minor">
              <a:schemeClr val="dk1"/>
            </a:fontRef>
          </p:style>
          <p:txBody>
            <a:bodyPr lIns="12700" tIns="12700" rIns="12700" bIns="12700" spcCol="1270" anchor="ctr"/>
            <a:lstStyle/>
            <a:p>
              <a:pPr marL="0" marR="0" lvl="0" indent="0" algn="just" defTabSz="889000" rtl="0" eaLnBrk="1" fontAlgn="base" latinLnBrk="0" hangingPunct="1">
                <a:lnSpc>
                  <a:spcPct val="100000"/>
                </a:lnSpc>
                <a:spcBef>
                  <a:spcPct val="0"/>
                </a:spcBef>
                <a:spcAft>
                  <a:spcPts val="0"/>
                </a:spcAft>
                <a:buClrTx/>
                <a:buSzTx/>
                <a:buFontTx/>
                <a:buNone/>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 </a:t>
              </a:r>
              <a:r>
                <a:rPr kumimoji="0" lang="en-US" sz="2000" b="0" i="0" u="none" strike="noStrike" kern="1200" cap="none" spc="0" normalizeH="0" baseline="0" noProof="0" dirty="0">
                  <a:ln>
                    <a:noFill/>
                  </a:ln>
                  <a:solidFill>
                    <a:schemeClr val="dk1"/>
                  </a:solidFill>
                  <a:effectLst/>
                  <a:uLnTx/>
                  <a:uFillTx/>
                  <a:latin typeface="Times New Roman" panose="02020603050405020304" pitchFamily="18" charset="0"/>
                  <a:ea typeface="+mn-ea"/>
                  <a:cs typeface="Times New Roman" panose="02020603050405020304" pitchFamily="18" charset="0"/>
                </a:rPr>
                <a:t>d &gt; f</a:t>
              </a:r>
              <a:endParaRPr kumimoji="0" lang="en-US" sz="2000" b="0" i="0" u="none" strike="noStrike" kern="1200" cap="none" spc="0" normalizeH="0" baseline="0" noProof="0" dirty="0">
                <a:ln>
                  <a:noFill/>
                </a:ln>
                <a:solidFill>
                  <a:schemeClr val="dk1"/>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889000" rtl="0" eaLnBrk="1" fontAlgn="base" latinLnBrk="0" hangingPunct="1">
                <a:lnSpc>
                  <a:spcPct val="100000"/>
                </a:lnSpc>
                <a:spcBef>
                  <a:spcPct val="0"/>
                </a:spcBef>
                <a:spcAft>
                  <a:spcPts val="0"/>
                </a:spcAft>
                <a:buClrTx/>
                <a:buSzTx/>
                <a:buFontTx/>
                <a:buNone/>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 d &gt; 2f</a:t>
              </a:r>
              <a:endPar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889000" rtl="0" eaLnBrk="1" fontAlgn="base" latinLnBrk="0" hangingPunct="1">
                <a:lnSpc>
                  <a:spcPct val="100000"/>
                </a:lnSpc>
                <a:spcBef>
                  <a:spcPct val="0"/>
                </a:spcBef>
                <a:spcAft>
                  <a:spcPts val="0"/>
                </a:spcAft>
                <a:buClrTx/>
                <a:buSzTx/>
                <a:buFontTx/>
                <a:buNone/>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 </a:t>
              </a:r>
              <a:r>
                <a:rPr kumimoji="0" lang="en-US" sz="2000" b="0" i="0" u="none" strike="noStrike" kern="1200" cap="none" spc="0" normalizeH="0" baseline="0" noProof="0" dirty="0">
                  <a:ln>
                    <a:noFill/>
                  </a:ln>
                  <a:solidFill>
                    <a:schemeClr val="dk1"/>
                  </a:solidFill>
                  <a:effectLst/>
                  <a:uLnTx/>
                  <a:uFillTx/>
                  <a:latin typeface="Times New Roman" panose="02020603050405020304" pitchFamily="18" charset="0"/>
                  <a:ea typeface="+mn-ea"/>
                  <a:cs typeface="Times New Roman" panose="02020603050405020304" pitchFamily="18" charset="0"/>
                </a:rPr>
                <a:t>d &lt; f</a:t>
              </a:r>
              <a:endParaRPr kumimoji="0" lang="en-US" sz="2000" b="0" i="0" u="none" strike="noStrike" kern="1200" cap="none" spc="0" normalizeH="0" baseline="0" noProof="0" dirty="0">
                <a:ln>
                  <a:noFill/>
                </a:ln>
                <a:solidFill>
                  <a:schemeClr val="dk1"/>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889000" rtl="0" eaLnBrk="1" fontAlgn="base" latinLnBrk="0" hangingPunct="1">
                <a:lnSpc>
                  <a:spcPct val="100000"/>
                </a:lnSpc>
                <a:spcBef>
                  <a:spcPct val="0"/>
                </a:spcBef>
                <a:spcAft>
                  <a:spcPts val="0"/>
                </a:spcAft>
                <a:buClrTx/>
                <a:buSzTx/>
                <a:buFontTx/>
                <a:buNone/>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D) </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f</a:t>
              </a:r>
              <a:r>
                <a:rPr kumimoji="0" lang="en-US" sz="2000" b="0" i="0" u="none" strike="noStrike" kern="1200" cap="none" spc="0" normalizeH="0" baseline="0" noProof="0" dirty="0">
                  <a:ln>
                    <a:noFill/>
                  </a:ln>
                  <a:solidFill>
                    <a:schemeClr val="dk1"/>
                  </a:solidFill>
                  <a:effectLst/>
                  <a:uLnTx/>
                  <a:uFillTx/>
                  <a:latin typeface="Times New Roman" panose="02020603050405020304" pitchFamily="18" charset="0"/>
                  <a:ea typeface="+mn-ea"/>
                  <a:cs typeface="Times New Roman" panose="02020603050405020304" pitchFamily="18" charset="0"/>
                </a:rPr>
                <a:t> &lt; d &lt; 2f</a:t>
              </a:r>
              <a:endParaRPr kumimoji="0" lang="en-US" sz="2000" b="0" i="0" u="none" strike="noStrike" kern="1200" cap="none" spc="0" normalizeH="0" baseline="0" noProof="0" dirty="0">
                <a:ln>
                  <a:noFill/>
                </a:ln>
                <a:solidFill>
                  <a:schemeClr val="dk1"/>
                </a:solidFill>
                <a:effectLst/>
                <a:uLnTx/>
                <a:uFillTx/>
                <a:latin typeface="Times New Roman" panose="02020603050405020304" pitchFamily="18" charset="0"/>
                <a:ea typeface="+mn-ea"/>
                <a:cs typeface="Times New Roman" panose="02020603050405020304" pitchFamily="18" charset="0"/>
              </a:endParaRPr>
            </a:p>
          </p:txBody>
        </p:sp>
      </p:grpSp>
      <p:grpSp>
        <p:nvGrpSpPr>
          <p:cNvPr id="13" name="Group 45"/>
          <p:cNvGrpSpPr/>
          <p:nvPr/>
        </p:nvGrpSpPr>
        <p:grpSpPr>
          <a:xfrm>
            <a:off x="4946209" y="5334000"/>
            <a:ext cx="3632859" cy="1241676"/>
            <a:chOff x="4179436" y="64961"/>
            <a:chExt cx="3632859" cy="1241676"/>
          </a:xfrm>
          <a:scene3d>
            <a:camera prst="orthographicFront">
              <a:rot lat="0" lon="0" rev="0"/>
            </a:camera>
            <a:lightRig rig="brightRoom" dir="t">
              <a:rot lat="0" lon="0" rev="600000"/>
            </a:lightRig>
          </a:scene3d>
        </p:grpSpPr>
        <p:sp>
          <p:nvSpPr>
            <p:cNvPr id="14" name="Rounded Rectangle 13"/>
            <p:cNvSpPr/>
            <p:nvPr/>
          </p:nvSpPr>
          <p:spPr>
            <a:xfrm>
              <a:off x="4179436" y="64961"/>
              <a:ext cx="3632859" cy="1241676"/>
            </a:xfrm>
            <a:prstGeom prst="roundRect">
              <a:avLst>
                <a:gd name="adj" fmla="val 10000"/>
              </a:avLst>
            </a:prstGeom>
            <a:ln>
              <a:noFill/>
            </a:ln>
            <a:effectLst>
              <a:outerShdw blurRad="57785" dist="33020" dir="3180000" algn="ctr">
                <a:srgbClr val="000000">
                  <a:alpha val="30000"/>
                </a:srgbClr>
              </a:outerShdw>
            </a:effectLst>
            <a:sp3d prstMaterial="metal">
              <a:bevelT w="38100" h="57150" prst="angle"/>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sp>
        <p:sp>
          <p:nvSpPr>
            <p:cNvPr id="15" name="Rounded Rectangle 4"/>
            <p:cNvSpPr/>
            <p:nvPr/>
          </p:nvSpPr>
          <p:spPr>
            <a:xfrm>
              <a:off x="4215803" y="101328"/>
              <a:ext cx="3560125" cy="1168942"/>
            </a:xfrm>
            <a:prstGeom prst="rect">
              <a:avLst/>
            </a:prstGeom>
            <a:ln>
              <a:noFill/>
            </a:ln>
            <a:effectLst>
              <a:outerShdw blurRad="57785" dist="33020" dir="3180000" algn="ctr">
                <a:srgbClr val="000000">
                  <a:alpha val="30000"/>
                </a:srgbClr>
              </a:outerShdw>
            </a:effectLst>
            <a:sp3d prstMaterial="metal">
              <a:bevelT w="38100" h="57150" prst="angle"/>
            </a:sp3d>
          </p:spPr>
          <p:style>
            <a:lnRef idx="0">
              <a:scrgbClr r="0" g="0" b="0"/>
            </a:lnRef>
            <a:fillRef idx="0">
              <a:scrgbClr r="0" g="0" b="0"/>
            </a:fillRef>
            <a:effectRef idx="0">
              <a:scrgbClr r="0" g="0" b="0"/>
            </a:effectRef>
            <a:fontRef idx="minor">
              <a:schemeClr val="dk1"/>
            </a:fontRef>
          </p:style>
          <p:txBody>
            <a:bodyPr lIns="12700" tIns="12700" rIns="12700" bIns="12700" spcCol="1270" anchor="ctr"/>
            <a:lstStyle/>
            <a:p>
              <a:pPr marL="0" marR="0" lvl="0" indent="0" algn="l" defTabSz="889000" rtl="0" eaLnBrk="1" fontAlgn="base" latinLnBrk="0" hangingPunct="1">
                <a:lnSpc>
                  <a:spcPct val="100000"/>
                </a:lnSpc>
                <a:spcBef>
                  <a:spcPct val="0"/>
                </a:spcBef>
                <a:spcAft>
                  <a:spcPct val="0"/>
                </a:spcAft>
                <a:buClrTx/>
                <a:buSzTx/>
                <a:buFontTx/>
                <a:buNone/>
                <a:defRPr/>
              </a:pPr>
              <a:r>
                <a:rPr kumimoji="0" lang="vi-VN" sz="2000" b="1" i="0" u="none" strike="noStrike" kern="1200" cap="none" spc="0" normalizeH="0" baseline="0" noProof="0" dirty="0">
                  <a:ln>
                    <a:noFill/>
                  </a:ln>
                  <a:solidFill>
                    <a:srgbClr val="FF0000"/>
                  </a:solidFill>
                  <a:effectLst/>
                  <a:uLnTx/>
                  <a:uFillTx/>
                  <a:latin typeface="+mj-lt"/>
                  <a:ea typeface="+mn-ea"/>
                  <a:cs typeface="+mn-cs"/>
                </a:rPr>
                <a:t>A) </a:t>
              </a:r>
              <a:r>
                <a:rPr kumimoji="0" lang="vi-VN" sz="2000" b="1" i="0" u="none" strike="noStrike" kern="1200" cap="none" spc="0" normalizeH="0" baseline="0" noProof="0" dirty="0" err="1">
                  <a:ln>
                    <a:noFill/>
                  </a:ln>
                  <a:solidFill>
                    <a:srgbClr val="FF0000"/>
                  </a:solidFill>
                  <a:effectLst/>
                  <a:uLnTx/>
                  <a:uFillTx/>
                  <a:latin typeface="+mj-lt"/>
                  <a:ea typeface="+mn-ea"/>
                  <a:cs typeface="+mn-cs"/>
                </a:rPr>
                <a:t>Cùng</a:t>
              </a:r>
              <a:r>
                <a:rPr kumimoji="0" lang="vi-VN" sz="2000" b="1" i="0" u="none" strike="noStrike" kern="1200" cap="none" spc="0" normalizeH="0" baseline="0" noProof="0" dirty="0">
                  <a:ln>
                    <a:noFill/>
                  </a:ln>
                  <a:solidFill>
                    <a:srgbClr val="FF0000"/>
                  </a:solidFill>
                  <a:effectLst/>
                  <a:uLnTx/>
                  <a:uFillTx/>
                  <a:latin typeface="+mj-lt"/>
                  <a:ea typeface="+mn-ea"/>
                  <a:cs typeface="+mn-cs"/>
                </a:rPr>
                <a:t> </a:t>
              </a:r>
              <a:r>
                <a:rPr kumimoji="0" lang="vi-VN" sz="2000" b="1" i="0" u="none" strike="noStrike" kern="1200" cap="none" spc="0" normalizeH="0" baseline="0" noProof="0" dirty="0" err="1">
                  <a:ln>
                    <a:noFill/>
                  </a:ln>
                  <a:solidFill>
                    <a:srgbClr val="FF0000"/>
                  </a:solidFill>
                  <a:effectLst/>
                  <a:uLnTx/>
                  <a:uFillTx/>
                  <a:latin typeface="+mj-lt"/>
                  <a:ea typeface="+mn-ea"/>
                  <a:cs typeface="+mn-cs"/>
                </a:rPr>
                <a:t>chiều</a:t>
              </a:r>
              <a:r>
                <a:rPr kumimoji="0" lang="vi-VN" sz="2000" b="1" i="0" u="none" strike="noStrike" kern="1200" cap="none" spc="0" normalizeH="0" baseline="0" noProof="0" dirty="0">
                  <a:ln>
                    <a:noFill/>
                  </a:ln>
                  <a:solidFill>
                    <a:srgbClr val="FF0000"/>
                  </a:solidFill>
                  <a:effectLst/>
                  <a:uLnTx/>
                  <a:uFillTx/>
                  <a:latin typeface="+mj-lt"/>
                  <a:ea typeface="+mn-ea"/>
                  <a:cs typeface="+mn-cs"/>
                </a:rPr>
                <a:t>,</a:t>
              </a:r>
              <a:r>
                <a:rPr kumimoji="0" lang="en-US" sz="2000" b="1" i="0" u="none" strike="noStrike" kern="1200" cap="none" spc="0" normalizeH="0" baseline="0" noProof="0" dirty="0">
                  <a:ln>
                    <a:noFill/>
                  </a:ln>
                  <a:solidFill>
                    <a:srgbClr val="FF0000"/>
                  </a:solidFill>
                  <a:effectLst/>
                  <a:uLnTx/>
                  <a:uFillTx/>
                  <a:latin typeface="+mj-lt"/>
                  <a:ea typeface="+mn-ea"/>
                  <a:cs typeface="+mn-cs"/>
                </a:rPr>
                <a:t> </a:t>
              </a:r>
              <a:r>
                <a:rPr kumimoji="0" lang="vi-VN" sz="2000" b="1" i="0" u="none" strike="noStrike" kern="1200" cap="none" spc="0" normalizeH="0" baseline="0" noProof="0" dirty="0" err="1">
                  <a:ln>
                    <a:noFill/>
                  </a:ln>
                  <a:solidFill>
                    <a:srgbClr val="FF0000"/>
                  </a:solidFill>
                  <a:effectLst/>
                  <a:uLnTx/>
                  <a:uFillTx/>
                  <a:latin typeface="+mj-lt"/>
                  <a:ea typeface="+mn-ea"/>
                  <a:cs typeface="+mn-cs"/>
                </a:rPr>
                <a:t>lớn</a:t>
              </a:r>
              <a:r>
                <a:rPr kumimoji="0" lang="vi-VN" sz="2000" b="1" i="0" u="none" strike="noStrike" kern="1200" cap="none" spc="0" normalizeH="0" baseline="0" noProof="0" dirty="0">
                  <a:ln>
                    <a:noFill/>
                  </a:ln>
                  <a:solidFill>
                    <a:srgbClr val="FF0000"/>
                  </a:solidFill>
                  <a:effectLst/>
                  <a:uLnTx/>
                  <a:uFillTx/>
                  <a:latin typeface="+mj-lt"/>
                  <a:ea typeface="+mn-ea"/>
                  <a:cs typeface="+mn-cs"/>
                </a:rPr>
                <a:t> hơn </a:t>
              </a:r>
              <a:r>
                <a:rPr kumimoji="0" lang="vi-VN" sz="2000" b="1" i="0" u="none" strike="noStrike" kern="1200" cap="none" spc="0" normalizeH="0" baseline="0" noProof="0" dirty="0" err="1">
                  <a:ln>
                    <a:noFill/>
                  </a:ln>
                  <a:solidFill>
                    <a:srgbClr val="FF0000"/>
                  </a:solidFill>
                  <a:effectLst/>
                  <a:uLnTx/>
                  <a:uFillTx/>
                  <a:latin typeface="+mj-lt"/>
                  <a:ea typeface="+mn-ea"/>
                  <a:cs typeface="+mn-cs"/>
                </a:rPr>
                <a:t>vật</a:t>
              </a:r>
              <a:endParaRPr kumimoji="0" lang="vi-VN" sz="2000" b="1" i="0" u="none" strike="noStrike" kern="1200" cap="none" spc="0" normalizeH="0" baseline="0" noProof="0" dirty="0">
                <a:ln>
                  <a:noFill/>
                </a:ln>
                <a:solidFill>
                  <a:srgbClr val="FF0000"/>
                </a:solidFill>
                <a:effectLst/>
                <a:uLnTx/>
                <a:uFillTx/>
                <a:latin typeface="+mj-lt"/>
                <a:ea typeface="+mn-ea"/>
                <a:cs typeface="+mn-cs"/>
              </a:endParaRPr>
            </a:p>
            <a:p>
              <a:pPr marL="0" marR="0" lvl="0" indent="0" algn="just" defTabSz="889000" rtl="0" eaLnBrk="1" fontAlgn="base" latinLnBrk="0" hangingPunct="1">
                <a:lnSpc>
                  <a:spcPct val="100000"/>
                </a:lnSpc>
                <a:spcBef>
                  <a:spcPct val="0"/>
                </a:spcBef>
                <a:spcAft>
                  <a:spcPts val="0"/>
                </a:spcAft>
                <a:buClrTx/>
                <a:buSzTx/>
                <a:buFontTx/>
                <a:buNone/>
                <a:defRPr/>
              </a:pPr>
              <a:r>
                <a:rPr kumimoji="0" lang="vi-VN" sz="2000" b="0" i="0" u="none" strike="noStrike" kern="1200" cap="none" spc="0" normalizeH="0" baseline="0" noProof="0" dirty="0">
                  <a:ln>
                    <a:noFill/>
                  </a:ln>
                  <a:solidFill>
                    <a:srgbClr val="FF0000"/>
                  </a:solidFill>
                  <a:effectLst/>
                  <a:uLnTx/>
                  <a:uFillTx/>
                  <a:latin typeface="+mj-lt"/>
                  <a:ea typeface="+mn-ea"/>
                  <a:cs typeface="+mn-cs"/>
                </a:rPr>
                <a:t>B) </a:t>
              </a:r>
              <a:r>
                <a:rPr kumimoji="0" lang="vi-VN" sz="2000" b="0" i="0" u="none" strike="noStrike" kern="1200" cap="none" spc="0" normalizeH="0" baseline="0" noProof="0" dirty="0" err="1">
                  <a:ln>
                    <a:noFill/>
                  </a:ln>
                  <a:solidFill>
                    <a:schemeClr val="dk1"/>
                  </a:solidFill>
                  <a:effectLst/>
                  <a:uLnTx/>
                  <a:uFillTx/>
                  <a:latin typeface="+mj-lt"/>
                  <a:ea typeface="+mn-ea"/>
                  <a:cs typeface="+mn-cs"/>
                </a:rPr>
                <a:t>Cùng</a:t>
              </a:r>
              <a:r>
                <a:rPr kumimoji="0" lang="vi-VN" sz="2000" b="0" i="0" u="none" strike="noStrike" kern="1200" cap="none" spc="0" normalizeH="0" baseline="0" noProof="0" dirty="0">
                  <a:ln>
                    <a:noFill/>
                  </a:ln>
                  <a:solidFill>
                    <a:schemeClr val="dk1"/>
                  </a:solidFill>
                  <a:effectLst/>
                  <a:uLnTx/>
                  <a:uFillTx/>
                  <a:latin typeface="+mj-lt"/>
                  <a:ea typeface="+mn-ea"/>
                  <a:cs typeface="+mn-cs"/>
                </a:rPr>
                <a:t> </a:t>
              </a:r>
              <a:r>
                <a:rPr kumimoji="0" lang="vi-VN" sz="2000" b="0" i="0" u="none" strike="noStrike" kern="1200" cap="none" spc="0" normalizeH="0" baseline="0" noProof="0" dirty="0" err="1">
                  <a:ln>
                    <a:noFill/>
                  </a:ln>
                  <a:solidFill>
                    <a:schemeClr val="dk1"/>
                  </a:solidFill>
                  <a:effectLst/>
                  <a:uLnTx/>
                  <a:uFillTx/>
                  <a:latin typeface="+mj-lt"/>
                  <a:ea typeface="+mn-ea"/>
                  <a:cs typeface="+mn-cs"/>
                </a:rPr>
                <a:t>chiều</a:t>
              </a:r>
              <a:r>
                <a:rPr kumimoji="0" lang="vi-VN" sz="2000" b="0" i="0" u="none" strike="noStrike" kern="1200" cap="none" spc="0" normalizeH="0" baseline="0" noProof="0" dirty="0">
                  <a:ln>
                    <a:noFill/>
                  </a:ln>
                  <a:solidFill>
                    <a:schemeClr val="dk1"/>
                  </a:solidFill>
                  <a:effectLst/>
                  <a:uLnTx/>
                  <a:uFillTx/>
                  <a:latin typeface="+mj-lt"/>
                  <a:ea typeface="+mn-ea"/>
                  <a:cs typeface="+mn-cs"/>
                </a:rPr>
                <a:t>, </a:t>
              </a:r>
              <a:r>
                <a:rPr kumimoji="0" lang="vi-VN" sz="2000" b="0" i="0" u="none" strike="noStrike" kern="1200" cap="none" spc="0" normalizeH="0" baseline="0" noProof="0" dirty="0" err="1">
                  <a:ln>
                    <a:noFill/>
                  </a:ln>
                  <a:solidFill>
                    <a:schemeClr val="dk1"/>
                  </a:solidFill>
                  <a:effectLst/>
                  <a:uLnTx/>
                  <a:uFillTx/>
                  <a:latin typeface="+mj-lt"/>
                  <a:ea typeface="+mn-ea"/>
                  <a:cs typeface="+mn-cs"/>
                </a:rPr>
                <a:t>nhỏ</a:t>
              </a:r>
              <a:r>
                <a:rPr kumimoji="0" lang="vi-VN" sz="2000" b="0" i="0" u="none" strike="noStrike" kern="1200" cap="none" spc="0" normalizeH="0" baseline="0" noProof="0" dirty="0">
                  <a:ln>
                    <a:noFill/>
                  </a:ln>
                  <a:solidFill>
                    <a:schemeClr val="dk1"/>
                  </a:solidFill>
                  <a:effectLst/>
                  <a:uLnTx/>
                  <a:uFillTx/>
                  <a:latin typeface="+mj-lt"/>
                  <a:ea typeface="+mn-ea"/>
                  <a:cs typeface="+mn-cs"/>
                </a:rPr>
                <a:t> hơn </a:t>
              </a:r>
              <a:r>
                <a:rPr kumimoji="0" lang="vi-VN" sz="2000" b="0" i="0" u="none" strike="noStrike" kern="1200" cap="none" spc="0" normalizeH="0" baseline="0" noProof="0" dirty="0" err="1">
                  <a:ln>
                    <a:noFill/>
                  </a:ln>
                  <a:solidFill>
                    <a:schemeClr val="dk1"/>
                  </a:solidFill>
                  <a:effectLst/>
                  <a:uLnTx/>
                  <a:uFillTx/>
                  <a:latin typeface="+mj-lt"/>
                  <a:ea typeface="+mn-ea"/>
                  <a:cs typeface="+mn-cs"/>
                </a:rPr>
                <a:t>vật</a:t>
              </a:r>
              <a:endParaRPr kumimoji="0" lang="vi-VN" sz="2000" b="0" i="0" u="none" strike="noStrike" kern="1200" cap="none" spc="0" normalizeH="0" baseline="0" noProof="0" dirty="0">
                <a:ln>
                  <a:noFill/>
                </a:ln>
                <a:solidFill>
                  <a:schemeClr val="dk1"/>
                </a:solidFill>
                <a:effectLst/>
                <a:uLnTx/>
                <a:uFillTx/>
                <a:latin typeface="+mj-lt"/>
                <a:ea typeface="+mn-ea"/>
                <a:cs typeface="+mn-cs"/>
              </a:endParaRPr>
            </a:p>
            <a:p>
              <a:pPr marL="0" marR="0" lvl="0" indent="0" algn="just" defTabSz="889000" rtl="0" eaLnBrk="1" fontAlgn="base" latinLnBrk="0" hangingPunct="1">
                <a:lnSpc>
                  <a:spcPct val="100000"/>
                </a:lnSpc>
                <a:spcBef>
                  <a:spcPct val="0"/>
                </a:spcBef>
                <a:spcAft>
                  <a:spcPts val="0"/>
                </a:spcAft>
                <a:buClrTx/>
                <a:buSzTx/>
                <a:buFontTx/>
                <a:buNone/>
                <a:defRPr/>
              </a:pPr>
              <a:r>
                <a:rPr kumimoji="0" lang="vi-VN" sz="2000" b="0" i="0" u="none" strike="noStrike" kern="1200" cap="none" spc="0" normalizeH="0" baseline="0" noProof="0" dirty="0">
                  <a:ln>
                    <a:noFill/>
                  </a:ln>
                  <a:solidFill>
                    <a:srgbClr val="FF0000"/>
                  </a:solidFill>
                  <a:effectLst/>
                  <a:uLnTx/>
                  <a:uFillTx/>
                  <a:latin typeface="+mj-lt"/>
                  <a:ea typeface="+mn-ea"/>
                  <a:cs typeface="+mn-cs"/>
                </a:rPr>
                <a:t>C) </a:t>
              </a:r>
              <a:r>
                <a:rPr kumimoji="0" lang="vi-VN" sz="2000" b="0" i="0" u="none" strike="noStrike" kern="1200" cap="none" spc="0" normalizeH="0" baseline="0" noProof="0" dirty="0" err="1">
                  <a:ln>
                    <a:noFill/>
                  </a:ln>
                  <a:solidFill>
                    <a:schemeClr val="dk1"/>
                  </a:solidFill>
                  <a:effectLst/>
                  <a:uLnTx/>
                  <a:uFillTx/>
                  <a:latin typeface="+mj-lt"/>
                  <a:ea typeface="+mn-ea"/>
                  <a:cs typeface="+mn-cs"/>
                </a:rPr>
                <a:t>Ngược</a:t>
              </a:r>
              <a:r>
                <a:rPr kumimoji="0" lang="vi-VN" sz="2000" b="0" i="0" u="none" strike="noStrike" kern="1200" cap="none" spc="0" normalizeH="0" baseline="0" noProof="0" dirty="0">
                  <a:ln>
                    <a:noFill/>
                  </a:ln>
                  <a:solidFill>
                    <a:schemeClr val="dk1"/>
                  </a:solidFill>
                  <a:effectLst/>
                  <a:uLnTx/>
                  <a:uFillTx/>
                  <a:latin typeface="+mj-lt"/>
                  <a:ea typeface="+mn-ea"/>
                  <a:cs typeface="+mn-cs"/>
                </a:rPr>
                <a:t> </a:t>
              </a:r>
              <a:r>
                <a:rPr kumimoji="0" lang="vi-VN" sz="2000" b="0" i="0" u="none" strike="noStrike" kern="1200" cap="none" spc="0" normalizeH="0" baseline="0" noProof="0" dirty="0" err="1">
                  <a:ln>
                    <a:noFill/>
                  </a:ln>
                  <a:solidFill>
                    <a:schemeClr val="dk1"/>
                  </a:solidFill>
                  <a:effectLst/>
                  <a:uLnTx/>
                  <a:uFillTx/>
                  <a:latin typeface="+mj-lt"/>
                  <a:ea typeface="+mn-ea"/>
                  <a:cs typeface="+mn-cs"/>
                </a:rPr>
                <a:t>chiều,lớn</a:t>
              </a:r>
              <a:r>
                <a:rPr kumimoji="0" lang="vi-VN" sz="2000" b="0" i="0" u="none" strike="noStrike" kern="1200" cap="none" spc="0" normalizeH="0" baseline="0" noProof="0" dirty="0">
                  <a:ln>
                    <a:noFill/>
                  </a:ln>
                  <a:solidFill>
                    <a:schemeClr val="dk1"/>
                  </a:solidFill>
                  <a:effectLst/>
                  <a:uLnTx/>
                  <a:uFillTx/>
                  <a:latin typeface="+mj-lt"/>
                  <a:ea typeface="+mn-ea"/>
                  <a:cs typeface="+mn-cs"/>
                </a:rPr>
                <a:t> hơn </a:t>
              </a:r>
              <a:r>
                <a:rPr kumimoji="0" lang="vi-VN" sz="2000" b="0" i="0" u="none" strike="noStrike" kern="1200" cap="none" spc="0" normalizeH="0" baseline="0" noProof="0" dirty="0" err="1">
                  <a:ln>
                    <a:noFill/>
                  </a:ln>
                  <a:solidFill>
                    <a:schemeClr val="dk1"/>
                  </a:solidFill>
                  <a:effectLst/>
                  <a:uLnTx/>
                  <a:uFillTx/>
                  <a:latin typeface="+mj-lt"/>
                  <a:ea typeface="+mn-ea"/>
                  <a:cs typeface="+mn-cs"/>
                </a:rPr>
                <a:t>vật</a:t>
              </a:r>
              <a:endParaRPr kumimoji="0" lang="vi-VN" sz="2000" b="0" i="0" u="none" strike="noStrike" kern="1200" cap="none" spc="0" normalizeH="0" baseline="0" noProof="0" dirty="0">
                <a:ln>
                  <a:noFill/>
                </a:ln>
                <a:solidFill>
                  <a:schemeClr val="dk1"/>
                </a:solidFill>
                <a:effectLst/>
                <a:uLnTx/>
                <a:uFillTx/>
                <a:latin typeface="+mj-lt"/>
                <a:ea typeface="+mn-ea"/>
                <a:cs typeface="+mn-cs"/>
              </a:endParaRPr>
            </a:p>
            <a:p>
              <a:pPr marL="0" marR="0" lvl="0" indent="0" algn="just" defTabSz="889000" rtl="0" eaLnBrk="1" fontAlgn="base" latinLnBrk="0" hangingPunct="1">
                <a:lnSpc>
                  <a:spcPct val="100000"/>
                </a:lnSpc>
                <a:spcBef>
                  <a:spcPct val="0"/>
                </a:spcBef>
                <a:spcAft>
                  <a:spcPts val="0"/>
                </a:spcAft>
                <a:buClrTx/>
                <a:buSzTx/>
                <a:buFontTx/>
                <a:buNone/>
                <a:defRPr/>
              </a:pPr>
              <a:r>
                <a:rPr kumimoji="0" lang="vi-VN" sz="2000" b="0" i="0" u="none" strike="noStrike" kern="1200" cap="none" spc="0" normalizeH="0" baseline="0" noProof="0" dirty="0">
                  <a:ln>
                    <a:noFill/>
                  </a:ln>
                  <a:solidFill>
                    <a:srgbClr val="FF0000"/>
                  </a:solidFill>
                  <a:effectLst/>
                  <a:uLnTx/>
                  <a:uFillTx/>
                  <a:latin typeface="+mj-lt"/>
                  <a:ea typeface="+mn-ea"/>
                  <a:cs typeface="+mn-cs"/>
                </a:rPr>
                <a:t>D) </a:t>
              </a:r>
              <a:r>
                <a:rPr kumimoji="0" lang="vi-VN" sz="2000" b="0" i="0" u="none" strike="noStrike" kern="1200" cap="none" spc="0" normalizeH="0" baseline="0" noProof="0" dirty="0" err="1">
                  <a:ln>
                    <a:noFill/>
                  </a:ln>
                  <a:solidFill>
                    <a:schemeClr val="dk1"/>
                  </a:solidFill>
                  <a:effectLst/>
                  <a:uLnTx/>
                  <a:uFillTx/>
                  <a:latin typeface="+mj-lt"/>
                  <a:ea typeface="+mn-ea"/>
                  <a:cs typeface="+mn-cs"/>
                </a:rPr>
                <a:t>Ngược</a:t>
              </a:r>
              <a:r>
                <a:rPr kumimoji="0" lang="vi-VN" sz="2000" b="0" i="0" u="none" strike="noStrike" kern="1200" cap="none" spc="0" normalizeH="0" baseline="0" noProof="0" dirty="0">
                  <a:ln>
                    <a:noFill/>
                  </a:ln>
                  <a:solidFill>
                    <a:schemeClr val="dk1"/>
                  </a:solidFill>
                  <a:effectLst/>
                  <a:uLnTx/>
                  <a:uFillTx/>
                  <a:latin typeface="+mj-lt"/>
                  <a:ea typeface="+mn-ea"/>
                  <a:cs typeface="+mn-cs"/>
                </a:rPr>
                <a:t> </a:t>
              </a:r>
              <a:r>
                <a:rPr kumimoji="0" lang="vi-VN" sz="2000" b="0" i="0" u="none" strike="noStrike" kern="1200" cap="none" spc="0" normalizeH="0" baseline="0" noProof="0" dirty="0" err="1">
                  <a:ln>
                    <a:noFill/>
                  </a:ln>
                  <a:solidFill>
                    <a:schemeClr val="dk1"/>
                  </a:solidFill>
                  <a:effectLst/>
                  <a:uLnTx/>
                  <a:uFillTx/>
                  <a:latin typeface="+mj-lt"/>
                  <a:ea typeface="+mn-ea"/>
                  <a:cs typeface="+mn-cs"/>
                </a:rPr>
                <a:t>chiều</a:t>
              </a:r>
              <a:r>
                <a:rPr kumimoji="0" lang="vi-VN" sz="2000" b="0" i="0" u="none" strike="noStrike" kern="1200" cap="none" spc="0" normalizeH="0" baseline="0" noProof="0" dirty="0">
                  <a:ln>
                    <a:noFill/>
                  </a:ln>
                  <a:solidFill>
                    <a:schemeClr val="dk1"/>
                  </a:solidFill>
                  <a:effectLst/>
                  <a:uLnTx/>
                  <a:uFillTx/>
                  <a:latin typeface="+mj-lt"/>
                  <a:ea typeface="+mn-ea"/>
                  <a:cs typeface="+mn-cs"/>
                </a:rPr>
                <a:t> ,</a:t>
              </a:r>
              <a:r>
                <a:rPr kumimoji="0" lang="vi-VN" sz="2000" b="0" i="0" u="none" strike="noStrike" kern="1200" cap="none" spc="0" normalizeH="0" baseline="0" noProof="0" dirty="0" err="1">
                  <a:ln>
                    <a:noFill/>
                  </a:ln>
                  <a:solidFill>
                    <a:schemeClr val="dk1"/>
                  </a:solidFill>
                  <a:effectLst/>
                  <a:uLnTx/>
                  <a:uFillTx/>
                  <a:latin typeface="+mj-lt"/>
                  <a:ea typeface="+mn-ea"/>
                  <a:cs typeface="+mn-cs"/>
                </a:rPr>
                <a:t>nhỏ</a:t>
              </a:r>
              <a:r>
                <a:rPr kumimoji="0" lang="vi-VN" sz="2000" b="0" i="0" u="none" strike="noStrike" kern="1200" cap="none" spc="0" normalizeH="0" baseline="0" noProof="0" dirty="0">
                  <a:ln>
                    <a:noFill/>
                  </a:ln>
                  <a:solidFill>
                    <a:schemeClr val="dk1"/>
                  </a:solidFill>
                  <a:effectLst/>
                  <a:uLnTx/>
                  <a:uFillTx/>
                  <a:latin typeface="+mj-lt"/>
                  <a:ea typeface="+mn-ea"/>
                  <a:cs typeface="+mn-cs"/>
                </a:rPr>
                <a:t> hơn </a:t>
              </a:r>
              <a:r>
                <a:rPr kumimoji="0" lang="vi-VN" sz="2000" b="0" i="0" u="none" strike="noStrike" kern="1200" cap="none" spc="0" normalizeH="0" baseline="0" noProof="0" dirty="0" err="1">
                  <a:ln>
                    <a:noFill/>
                  </a:ln>
                  <a:solidFill>
                    <a:schemeClr val="dk1"/>
                  </a:solidFill>
                  <a:effectLst/>
                  <a:uLnTx/>
                  <a:uFillTx/>
                  <a:latin typeface="+mj-lt"/>
                  <a:ea typeface="+mn-ea"/>
                  <a:cs typeface="+mn-cs"/>
                </a:rPr>
                <a:t>vật</a:t>
              </a:r>
              <a:endParaRPr kumimoji="0" lang="en-US" sz="2000" b="0" i="0" u="none" strike="noStrike" kern="1200" cap="none" spc="0" normalizeH="0" baseline="0" noProof="0" dirty="0">
                <a:ln>
                  <a:noFill/>
                </a:ln>
                <a:solidFill>
                  <a:schemeClr val="dk1"/>
                </a:solidFill>
                <a:effectLst/>
                <a:uLnTx/>
                <a:uFillTx/>
                <a:latin typeface="+mj-lt"/>
                <a:ea typeface="+mn-ea"/>
                <a:cs typeface="+mn-cs"/>
              </a:endParaRPr>
            </a:p>
          </p:txBody>
        </p:sp>
      </p:grpSp>
      <p:grpSp>
        <p:nvGrpSpPr>
          <p:cNvPr id="16" name="Group 48"/>
          <p:cNvGrpSpPr/>
          <p:nvPr/>
        </p:nvGrpSpPr>
        <p:grpSpPr>
          <a:xfrm>
            <a:off x="4946209" y="3886201"/>
            <a:ext cx="3617296" cy="1219198"/>
            <a:chOff x="4161499" y="76200"/>
            <a:chExt cx="3617296" cy="1219198"/>
          </a:xfrm>
          <a:scene3d>
            <a:camera prst="orthographicFront">
              <a:rot lat="0" lon="0" rev="0"/>
            </a:camera>
            <a:lightRig rig="brightRoom" dir="t">
              <a:rot lat="0" lon="0" rev="600000"/>
            </a:lightRig>
          </a:scene3d>
        </p:grpSpPr>
        <p:sp>
          <p:nvSpPr>
            <p:cNvPr id="17" name="Rounded Rectangle 16"/>
            <p:cNvSpPr/>
            <p:nvPr/>
          </p:nvSpPr>
          <p:spPr>
            <a:xfrm>
              <a:off x="4161499" y="76200"/>
              <a:ext cx="3617296" cy="1219198"/>
            </a:xfrm>
            <a:prstGeom prst="roundRect">
              <a:avLst>
                <a:gd name="adj" fmla="val 10000"/>
              </a:avLst>
            </a:prstGeom>
            <a:ln>
              <a:noFill/>
            </a:ln>
            <a:effectLst>
              <a:outerShdw blurRad="57785" dist="33020" dir="3180000" algn="ctr">
                <a:srgbClr val="000000">
                  <a:alpha val="30000"/>
                </a:srgbClr>
              </a:outerShdw>
            </a:effectLst>
            <a:sp3d prstMaterial="metal">
              <a:bevelT w="38100" h="57150" prst="angle"/>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18" name="Rounded Rectangle 4"/>
            <p:cNvSpPr/>
            <p:nvPr/>
          </p:nvSpPr>
          <p:spPr>
            <a:xfrm>
              <a:off x="4197208" y="111909"/>
              <a:ext cx="3545878" cy="1147780"/>
            </a:xfrm>
            <a:prstGeom prst="rect">
              <a:avLst/>
            </a:prstGeom>
            <a:ln>
              <a:noFill/>
            </a:ln>
            <a:effectLst>
              <a:outerShdw blurRad="57785" dist="33020" dir="3180000" algn="ctr">
                <a:srgbClr val="000000">
                  <a:alpha val="30000"/>
                </a:srgbClr>
              </a:outerShdw>
            </a:effectLst>
            <a:sp3d prstMaterial="metal">
              <a:bevelT w="38100" h="57150" prst="angle"/>
            </a:sp3d>
          </p:spPr>
          <p:style>
            <a:lnRef idx="0">
              <a:scrgbClr r="0" g="0" b="0"/>
            </a:lnRef>
            <a:fillRef idx="0">
              <a:scrgbClr r="0" g="0" b="0"/>
            </a:fillRef>
            <a:effectRef idx="0">
              <a:scrgbClr r="0" g="0" b="0"/>
            </a:effectRef>
            <a:fontRef idx="minor">
              <a:schemeClr val="dk1"/>
            </a:fontRef>
          </p:style>
          <p:txBody>
            <a:bodyPr lIns="12700" tIns="12700" rIns="12700" bIns="12700" spcCol="1270" anchor="ctr"/>
            <a:lstStyle/>
            <a:p>
              <a:pPr marL="0" marR="0" lvl="0" indent="0" algn="just" defTabSz="889000" rtl="0" eaLnBrk="1" fontAlgn="base" latinLnBrk="0" hangingPunct="1">
                <a:lnSpc>
                  <a:spcPct val="100000"/>
                </a:lnSpc>
                <a:spcBef>
                  <a:spcPct val="0"/>
                </a:spcBef>
                <a:spcAft>
                  <a:spcPts val="0"/>
                </a:spcAft>
                <a:buClrTx/>
                <a:buSzTx/>
                <a:buFontTx/>
                <a:buNone/>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 </a:t>
              </a:r>
              <a:r>
                <a:rPr kumimoji="0" lang="en-US" sz="2000" b="0" i="0" u="none" strike="noStrike" kern="1200" cap="none" spc="0" normalizeH="0" baseline="0" noProof="0" dirty="0">
                  <a:ln>
                    <a:noFill/>
                  </a:ln>
                  <a:solidFill>
                    <a:schemeClr val="dk1"/>
                  </a:solidFill>
                  <a:effectLst/>
                  <a:uLnTx/>
                  <a:uFillTx/>
                  <a:latin typeface="Times New Roman" panose="02020603050405020304" pitchFamily="18" charset="0"/>
                  <a:ea typeface="+mn-ea"/>
                  <a:cs typeface="Times New Roman" panose="02020603050405020304" pitchFamily="18" charset="0"/>
                </a:rPr>
                <a:t>d &gt; f</a:t>
              </a:r>
              <a:endParaRPr kumimoji="0" lang="en-US" sz="2000" b="0" i="0" u="none" strike="noStrike" kern="1200" cap="none" spc="0" normalizeH="0" baseline="0" noProof="0" dirty="0">
                <a:ln>
                  <a:noFill/>
                </a:ln>
                <a:solidFill>
                  <a:schemeClr val="dk1"/>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889000" rtl="0" eaLnBrk="1" fontAlgn="base" latinLnBrk="0" hangingPunct="1">
                <a:lnSpc>
                  <a:spcPct val="100000"/>
                </a:lnSpc>
                <a:spcBef>
                  <a:spcPct val="0"/>
                </a:spcBef>
                <a:spcAft>
                  <a:spcPts val="0"/>
                </a:spcAft>
                <a:buClrTx/>
                <a:buSzTx/>
                <a:buFontTx/>
                <a:buNone/>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 </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f </a:t>
              </a:r>
              <a:r>
                <a:rPr kumimoji="0" lang="en-US" sz="2000" b="0" i="0" u="none" strike="noStrike" kern="1200" cap="none" spc="0" normalizeH="0" baseline="0" noProof="0" dirty="0">
                  <a:ln>
                    <a:noFill/>
                  </a:ln>
                  <a:solidFill>
                    <a:schemeClr val="dk1"/>
                  </a:solidFill>
                  <a:effectLst/>
                  <a:uLnTx/>
                  <a:uFillTx/>
                  <a:latin typeface="Times New Roman" panose="02020603050405020304" pitchFamily="18" charset="0"/>
                  <a:ea typeface="+mn-ea"/>
                  <a:cs typeface="Times New Roman" panose="02020603050405020304" pitchFamily="18" charset="0"/>
                </a:rPr>
                <a:t>&lt; d &lt;2 f</a:t>
              </a:r>
              <a:endParaRPr kumimoji="0" lang="en-US" sz="2000" b="0" i="0" u="none" strike="noStrike" kern="1200" cap="none" spc="0" normalizeH="0" baseline="0" noProof="0" dirty="0">
                <a:ln>
                  <a:noFill/>
                </a:ln>
                <a:solidFill>
                  <a:schemeClr val="dk1"/>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889000" rtl="0" eaLnBrk="1" fontAlgn="base" latinLnBrk="0" hangingPunct="1">
                <a:lnSpc>
                  <a:spcPct val="100000"/>
                </a:lnSpc>
                <a:spcBef>
                  <a:spcPct val="0"/>
                </a:spcBef>
                <a:spcAft>
                  <a:spcPts val="0"/>
                </a:spcAft>
                <a:buClrTx/>
                <a:buSzTx/>
                <a:buFontTx/>
                <a:buNone/>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 d &lt; f</a:t>
              </a:r>
              <a:endPar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889000" rtl="0" eaLnBrk="1" fontAlgn="base" latinLnBrk="0" hangingPunct="1">
                <a:lnSpc>
                  <a:spcPct val="100000"/>
                </a:lnSpc>
                <a:spcBef>
                  <a:spcPct val="0"/>
                </a:spcBef>
                <a:spcAft>
                  <a:spcPts val="0"/>
                </a:spcAft>
                <a:buClrTx/>
                <a:buSzTx/>
                <a:buFontTx/>
                <a:buNone/>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D) </a:t>
              </a:r>
              <a:r>
                <a:rPr kumimoji="0" lang="en-US" sz="2000" b="0" i="0" u="none" strike="noStrike" kern="1200" cap="none" spc="0" normalizeH="0" baseline="0" noProof="0" dirty="0">
                  <a:ln>
                    <a:noFill/>
                  </a:ln>
                  <a:solidFill>
                    <a:schemeClr val="dk1"/>
                  </a:solidFill>
                  <a:effectLst/>
                  <a:uLnTx/>
                  <a:uFillTx/>
                  <a:latin typeface="Times New Roman" panose="02020603050405020304" pitchFamily="18" charset="0"/>
                  <a:ea typeface="+mn-ea"/>
                  <a:cs typeface="Times New Roman" panose="02020603050405020304" pitchFamily="18" charset="0"/>
                </a:rPr>
                <a:t>d &gt; 2f</a:t>
              </a:r>
              <a:endParaRPr kumimoji="0" lang="en-US" sz="2000" b="0" i="0" u="none" strike="noStrike" kern="1200" cap="none" spc="0" normalizeH="0" baseline="0" noProof="0" dirty="0">
                <a:ln>
                  <a:noFill/>
                </a:ln>
                <a:solidFill>
                  <a:schemeClr val="dk1"/>
                </a:solidFill>
                <a:effectLst/>
                <a:uLnTx/>
                <a:uFillTx/>
                <a:latin typeface="Times New Roman" panose="02020603050405020304" pitchFamily="18" charset="0"/>
                <a:ea typeface="+mn-ea"/>
                <a:cs typeface="Times New Roman" panose="02020603050405020304" pitchFamily="18" charset="0"/>
              </a:endParaRPr>
            </a:p>
          </p:txBody>
        </p:sp>
      </p:grpSp>
      <p:sp>
        <p:nvSpPr>
          <p:cNvPr id="19" name="Rectangle 18"/>
          <p:cNvSpPr/>
          <p:nvPr/>
        </p:nvSpPr>
        <p:spPr>
          <a:xfrm>
            <a:off x="2335928" y="134004"/>
            <a:ext cx="4522072" cy="57806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numCol="1">
            <a:prstTxWarp prst="textWave1">
              <a:avLst>
                <a:gd name="adj1" fmla="val 12500"/>
                <a:gd name="adj2" fmla="val -349"/>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100" b="1" i="0" u="none" strike="noStrike" kern="1200" cap="none" spc="0" normalizeH="0" baseline="0" noProof="0">
                <a:ln w="11430"/>
                <a:gradFill>
                  <a:gsLst>
                    <a:gs pos="0">
                      <a:srgbClr val="FF3399"/>
                    </a:gs>
                    <a:gs pos="25000">
                      <a:srgbClr val="FF6633"/>
                    </a:gs>
                    <a:gs pos="50000">
                      <a:srgbClr val="FFFF00"/>
                    </a:gs>
                    <a:gs pos="75000">
                      <a:srgbClr val="01A78F"/>
                    </a:gs>
                    <a:gs pos="100000">
                      <a:srgbClr val="3366FF"/>
                    </a:gs>
                  </a:gsLst>
                  <a:lin ang="5400000" scaled="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rPr>
              <a:t>TRẮC NGHIỆM</a:t>
            </a:r>
            <a:endParaRPr kumimoji="0" lang="en-US" sz="1100" b="1" i="0" u="none" strike="noStrike" kern="1200" cap="none" spc="0" normalizeH="0" baseline="0" noProof="0">
              <a:ln w="11430"/>
              <a:gradFill>
                <a:gsLst>
                  <a:gs pos="0">
                    <a:srgbClr val="FF3399"/>
                  </a:gs>
                  <a:gs pos="25000">
                    <a:srgbClr val="FF6633"/>
                  </a:gs>
                  <a:gs pos="50000">
                    <a:srgbClr val="FFFF00"/>
                  </a:gs>
                  <a:gs pos="75000">
                    <a:srgbClr val="01A78F"/>
                  </a:gs>
                  <a:gs pos="100000">
                    <a:srgbClr val="3366FF"/>
                  </a:gs>
                </a:gsLst>
                <a:lin ang="5400000" scaled="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endParaRPr>
          </a:p>
        </p:txBody>
      </p:sp>
      <p:grpSp>
        <p:nvGrpSpPr>
          <p:cNvPr id="20" name="Group 55"/>
          <p:cNvGrpSpPr/>
          <p:nvPr/>
        </p:nvGrpSpPr>
        <p:grpSpPr>
          <a:xfrm>
            <a:off x="4922514" y="914400"/>
            <a:ext cx="3611886" cy="1221745"/>
            <a:chOff x="4060636" y="76198"/>
            <a:chExt cx="3611886" cy="1221745"/>
          </a:xfrm>
          <a:scene3d>
            <a:camera prst="orthographicFront">
              <a:rot lat="0" lon="0" rev="0"/>
            </a:camera>
            <a:lightRig rig="brightRoom" dir="t">
              <a:rot lat="0" lon="0" rev="600000"/>
            </a:lightRig>
          </a:scene3d>
        </p:grpSpPr>
        <p:sp>
          <p:nvSpPr>
            <p:cNvPr id="21" name="Rounded Rectangle 20"/>
            <p:cNvSpPr/>
            <p:nvPr/>
          </p:nvSpPr>
          <p:spPr>
            <a:xfrm>
              <a:off x="4060636" y="76198"/>
              <a:ext cx="3611886" cy="1221745"/>
            </a:xfrm>
            <a:prstGeom prst="roundRect">
              <a:avLst>
                <a:gd name="adj" fmla="val 10000"/>
              </a:avLst>
            </a:prstGeom>
            <a:ln>
              <a:noFill/>
            </a:ln>
            <a:effectLst>
              <a:outerShdw blurRad="57785" dist="33020" dir="3180000" algn="ctr">
                <a:srgbClr val="000000">
                  <a:alpha val="30000"/>
                </a:srgbClr>
              </a:outerShdw>
            </a:effectLst>
            <a:sp3d prstMaterial="metal">
              <a:bevelT w="38100" h="57150" prst="angle"/>
            </a:sp3d>
          </p:spPr>
          <p:style>
            <a:lnRef idx="0">
              <a:scrgbClr r="0" g="0" b="0"/>
            </a:lnRef>
            <a:fillRef idx="2">
              <a:schemeClr val="accent2">
                <a:hueOff val="0"/>
                <a:satOff val="0"/>
                <a:lumOff val="0"/>
                <a:alphaOff val="0"/>
              </a:schemeClr>
            </a:fillRef>
            <a:effectRef idx="1">
              <a:scrgbClr r="0" g="0" b="0"/>
            </a:effectRef>
            <a:fontRef idx="minor">
              <a:schemeClr val="dk1"/>
            </a:fontRef>
          </p:style>
        </p:sp>
        <p:sp>
          <p:nvSpPr>
            <p:cNvPr id="22" name="Rounded Rectangle 4"/>
            <p:cNvSpPr/>
            <p:nvPr/>
          </p:nvSpPr>
          <p:spPr>
            <a:xfrm>
              <a:off x="4096420" y="111982"/>
              <a:ext cx="3540318" cy="1150177"/>
            </a:xfrm>
            <a:prstGeom prst="rect">
              <a:avLst/>
            </a:prstGeom>
            <a:ln>
              <a:noFill/>
            </a:ln>
            <a:effectLst>
              <a:outerShdw blurRad="57785" dist="33020" dir="3180000" algn="ctr">
                <a:srgbClr val="000000">
                  <a:alpha val="30000"/>
                </a:srgbClr>
              </a:outerShdw>
            </a:effectLst>
            <a:sp3d prstMaterial="metal">
              <a:bevelT w="38100" h="57150" prst="angle"/>
            </a:sp3d>
          </p:spPr>
          <p:style>
            <a:lnRef idx="0">
              <a:scrgbClr r="0" g="0" b="0"/>
            </a:lnRef>
            <a:fillRef idx="0">
              <a:scrgbClr r="0" g="0" b="0"/>
            </a:fillRef>
            <a:effectRef idx="0">
              <a:scrgbClr r="0" g="0" b="0"/>
            </a:effectRef>
            <a:fontRef idx="minor">
              <a:schemeClr val="dk1"/>
            </a:fontRef>
          </p:style>
          <p:txBody>
            <a:bodyPr lIns="12700" tIns="12700" rIns="12700" bIns="12700" spcCol="1270" anchor="ctr"/>
            <a:lstStyle/>
            <a:p>
              <a:pPr marL="0" marR="0" lvl="0" indent="0" algn="just" defTabSz="889000" rtl="0" eaLnBrk="1" fontAlgn="base" latinLnBrk="0" hangingPunct="1">
                <a:lnSpc>
                  <a:spcPct val="100000"/>
                </a:lnSpc>
                <a:spcBef>
                  <a:spcPct val="0"/>
                </a:spcBef>
                <a:spcAft>
                  <a:spcPts val="0"/>
                </a:spcAft>
                <a:buClrTx/>
                <a:buSzTx/>
                <a:buFontTx/>
                <a:buNone/>
                <a:defRPr/>
              </a:pPr>
              <a:r>
                <a:rPr kumimoji="0" lang="en-US"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A) </a:t>
              </a:r>
              <a:r>
                <a:rPr kumimoji="0" lang="en-US" sz="2000" b="0" i="0" u="none" strike="noStrike" kern="1200" cap="none" spc="0" normalizeH="0" baseline="0" noProof="0">
                  <a:ln>
                    <a:noFill/>
                  </a:ln>
                  <a:solidFill>
                    <a:schemeClr val="dk1"/>
                  </a:solidFill>
                  <a:effectLst/>
                  <a:uLnTx/>
                  <a:uFillTx/>
                  <a:latin typeface="Times New Roman" panose="02020603050405020304" pitchFamily="18" charset="0"/>
                  <a:ea typeface="+mn-ea"/>
                  <a:cs typeface="Times New Roman" panose="02020603050405020304" pitchFamily="18" charset="0"/>
                </a:rPr>
                <a:t>Rất gần TK</a:t>
              </a:r>
              <a:endParaRPr kumimoji="0" lang="en-US" sz="2000" b="0" i="0" u="none" strike="noStrike" kern="1200" cap="none" spc="0" normalizeH="0" baseline="0" noProof="0">
                <a:ln>
                  <a:noFill/>
                </a:ln>
                <a:solidFill>
                  <a:schemeClr val="dk1"/>
                </a:solidFill>
                <a:effectLst/>
                <a:uLnTx/>
                <a:uFillTx/>
                <a:latin typeface="+mn-lt"/>
                <a:ea typeface="+mn-ea"/>
                <a:cs typeface="+mn-cs"/>
              </a:endParaRPr>
            </a:p>
            <a:p>
              <a:pPr marL="0" marR="0" lvl="0" indent="0" algn="just" defTabSz="889000" rtl="0" eaLnBrk="1" fontAlgn="base" latinLnBrk="0" hangingPunct="1">
                <a:lnSpc>
                  <a:spcPct val="100000"/>
                </a:lnSpc>
                <a:spcBef>
                  <a:spcPct val="0"/>
                </a:spcBef>
                <a:spcAft>
                  <a:spcPts val="0"/>
                </a:spcAft>
                <a:buClrTx/>
                <a:buSzTx/>
                <a:buFontTx/>
                <a:buNone/>
                <a:defRPr/>
              </a:pPr>
              <a:r>
                <a:rPr kumimoji="0" lang="en-US"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B) </a:t>
              </a:r>
              <a:r>
                <a:rPr kumimoji="0" lang="en-US" sz="2000" b="0" i="0" u="none" strike="noStrike" kern="1200" cap="none" spc="0" normalizeH="0" baseline="0" noProof="0">
                  <a:ln>
                    <a:noFill/>
                  </a:ln>
                  <a:solidFill>
                    <a:schemeClr val="dk1"/>
                  </a:solidFill>
                  <a:effectLst/>
                  <a:uLnTx/>
                  <a:uFillTx/>
                  <a:latin typeface="Times New Roman" panose="02020603050405020304" pitchFamily="18" charset="0"/>
                  <a:ea typeface="+mn-ea"/>
                  <a:cs typeface="Times New Roman" panose="02020603050405020304" pitchFamily="18" charset="0"/>
                </a:rPr>
                <a:t>Trong khoảng tiêu cự của TK</a:t>
              </a:r>
              <a:endParaRPr kumimoji="0" lang="en-US" sz="2000" b="0" i="0" u="none" strike="noStrike" kern="1200" cap="none" spc="0" normalizeH="0" baseline="0" noProof="0">
                <a:ln>
                  <a:noFill/>
                </a:ln>
                <a:solidFill>
                  <a:schemeClr val="dk1"/>
                </a:solidFill>
                <a:effectLst/>
                <a:uLnTx/>
                <a:uFillTx/>
                <a:latin typeface="+mn-lt"/>
                <a:ea typeface="+mn-ea"/>
                <a:cs typeface="+mn-cs"/>
              </a:endParaRPr>
            </a:p>
            <a:p>
              <a:pPr marL="0" marR="0" lvl="0" indent="0" algn="just" defTabSz="889000" rtl="0" eaLnBrk="1" fontAlgn="base" latinLnBrk="0" hangingPunct="1">
                <a:lnSpc>
                  <a:spcPct val="100000"/>
                </a:lnSpc>
                <a:spcBef>
                  <a:spcPct val="0"/>
                </a:spcBef>
                <a:spcAft>
                  <a:spcPts val="0"/>
                </a:spcAft>
                <a:buClrTx/>
                <a:buSzTx/>
                <a:buFontTx/>
                <a:buNone/>
                <a:defRPr/>
              </a:pPr>
              <a:r>
                <a:rPr kumimoji="0" lang="en-US"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 </a:t>
              </a:r>
              <a:r>
                <a:rPr kumimoji="0" lang="en-US" sz="2000" b="0" i="0" u="none" strike="noStrike" kern="1200" cap="none" spc="0" normalizeH="0" baseline="0" noProof="0">
                  <a:ln>
                    <a:noFill/>
                  </a:ln>
                  <a:solidFill>
                    <a:schemeClr val="dk1"/>
                  </a:solidFill>
                  <a:effectLst/>
                  <a:uLnTx/>
                  <a:uFillTx/>
                  <a:latin typeface="Times New Roman" panose="02020603050405020304" pitchFamily="18" charset="0"/>
                  <a:ea typeface="+mn-ea"/>
                  <a:cs typeface="Times New Roman" panose="02020603050405020304" pitchFamily="18" charset="0"/>
                </a:rPr>
                <a:t>Vuông góc với TK</a:t>
              </a:r>
              <a:endParaRPr kumimoji="0" lang="en-US" sz="2000" b="0" i="0" u="none" strike="noStrike" kern="1200" cap="none" spc="0" normalizeH="0" baseline="0" noProof="0">
                <a:ln>
                  <a:noFill/>
                </a:ln>
                <a:solidFill>
                  <a:schemeClr val="dk1"/>
                </a:solidFill>
                <a:effectLst/>
                <a:uLnTx/>
                <a:uFillTx/>
                <a:latin typeface="+mn-lt"/>
                <a:ea typeface="+mn-ea"/>
                <a:cs typeface="+mn-cs"/>
              </a:endParaRPr>
            </a:p>
            <a:p>
              <a:pPr marL="0" marR="0" lvl="0" indent="0" algn="just" defTabSz="889000" rtl="0" eaLnBrk="1" fontAlgn="base" latinLnBrk="0" hangingPunct="1">
                <a:lnSpc>
                  <a:spcPct val="100000"/>
                </a:lnSpc>
                <a:spcBef>
                  <a:spcPct val="0"/>
                </a:spcBef>
                <a:spcAft>
                  <a:spcPts val="0"/>
                </a:spcAft>
                <a:buClrTx/>
                <a:buSzTx/>
                <a:buFontTx/>
                <a:buNone/>
                <a:defRPr/>
              </a:pPr>
              <a:r>
                <a:rPr kumimoji="0" lang="en-US"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D) Ngoài khoảng tiêu cự của TK</a:t>
              </a:r>
              <a:endParaRPr kumimoji="0" lang="en-US" sz="2000" b="1" i="0" u="none" strike="noStrike" kern="1200" cap="none" spc="0" normalizeH="0" baseline="0" noProof="0">
                <a:ln>
                  <a:noFill/>
                </a:ln>
                <a:solidFill>
                  <a:srgbClr val="FF0000"/>
                </a:solidFill>
                <a:effectLst/>
                <a:uLnTx/>
                <a:uFillTx/>
                <a:latin typeface="+mn-lt"/>
                <a:ea typeface="+mn-ea"/>
                <a:cs typeface="+mn-cs"/>
              </a:endParaRPr>
            </a:p>
          </p:txBody>
        </p:sp>
      </p:grpSp>
    </p:spTree>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style.visibility</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to="" calcmode="lin" valueType="num">
                                      <p:cBhvr>
                                        <p:cTn id="12" dur="1" fill="hold"/>
                                        <p:tgtEl>
                                          <p:spTgt spid="20"/>
                                        </p:tgtEl>
                                        <p:attrNameLst>
                                          <p:attrName>style.visibility</p:attrName>
                                        </p:attrNameLst>
                                      </p:cBhvr>
                                    </p:anim>
                                  </p:childTnLst>
                                </p:cTn>
                              </p:par>
                            </p:childTnLst>
                          </p:cTn>
                        </p:par>
                      </p:childTnLst>
                    </p:cTn>
                  </p:par>
                </p:childTnLst>
              </p:cTn>
              <p:nextCondLst>
                <p:cond evt="onClick" delay="0">
                  <p:tgtEl>
                    <p:spTgt spid="2"/>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to="" calcmode="lin" valueType="num">
                                      <p:cBhvr>
                                        <p:cTn id="18" dur="1" fill="hold"/>
                                        <p:tgtEl>
                                          <p:spTgt spid="4"/>
                                        </p:tgtEl>
                                        <p:attrNameLst>
                                          <p:attrName>style.visibility</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to="" calcmode="lin" valueType="num">
                                      <p:cBhvr>
                                        <p:cTn id="23" dur="1" fill="hold"/>
                                        <p:tgtEl>
                                          <p:spTgt spid="10"/>
                                        </p:tgtEl>
                                        <p:attrNameLst>
                                          <p:attrName>style.visibility</p:attrName>
                                        </p:attrNameLst>
                                      </p:cBhvr>
                                    </p:anim>
                                  </p:childTnLst>
                                </p:cTn>
                              </p:par>
                            </p:childTnLst>
                          </p:cTn>
                        </p:par>
                      </p:childTnLst>
                    </p:cTn>
                  </p:par>
                </p:childTnLst>
              </p:cTn>
              <p:nextCondLst>
                <p:cond evt="onClick" delay="0">
                  <p:tgtEl>
                    <p:spTgt spid="7"/>
                  </p:tgtEl>
                </p:cond>
              </p:nextCondLst>
            </p:seq>
            <p:seq concurrent="1" nextAc="seek">
              <p:cTn id="24" restart="whenNotActive" fill="hold" evtFilter="cancelBubble" nodeType="interactiveSeq">
                <p:stCondLst>
                  <p:cond evt="onClick" delay="0">
                    <p:tgtEl>
                      <p:spTgt spid="8"/>
                    </p:tgtEl>
                  </p:cond>
                </p:stCondLst>
                <p:endSync evt="end" delay="0">
                  <p:rtn val="all"/>
                </p:endSync>
                <p:childTnLst>
                  <p:par>
                    <p:cTn id="25" fill="hold">
                      <p:stCondLst>
                        <p:cond delay="0"/>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to="" calcmode="lin" valueType="num">
                                      <p:cBhvr>
                                        <p:cTn id="29" dur="1" fill="hold"/>
                                        <p:tgtEl>
                                          <p:spTgt spid="5"/>
                                        </p:tgtEl>
                                        <p:attrNameLst>
                                          <p:attrName>style.visibility</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 to="" calcmode="lin" valueType="num">
                                      <p:cBhvr>
                                        <p:cTn id="34" dur="1" fill="hold"/>
                                        <p:tgtEl>
                                          <p:spTgt spid="16"/>
                                        </p:tgtEl>
                                        <p:attrNameLst>
                                          <p:attrName>style.visibility</p:attrName>
                                        </p:attrNameLst>
                                      </p:cBhvr>
                                    </p:anim>
                                  </p:childTnLst>
                                </p:cTn>
                              </p:par>
                            </p:childTnLst>
                          </p:cTn>
                        </p:par>
                      </p:childTnLst>
                    </p:cTn>
                  </p:par>
                </p:childTnLst>
              </p:cTn>
              <p:nextCondLst>
                <p:cond evt="onClick" delay="0">
                  <p:tgtEl>
                    <p:spTgt spid="8"/>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 to="" calcmode="lin" valueType="num">
                                      <p:cBhvr>
                                        <p:cTn id="40" dur="1" fill="hold"/>
                                        <p:tgtEl>
                                          <p:spTgt spid="6"/>
                                        </p:tgtEl>
                                        <p:attrNameLst>
                                          <p:attrName>style.visibility</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 to="" calcmode="lin" valueType="num">
                                      <p:cBhvr>
                                        <p:cTn id="45" dur="1" fill="hold"/>
                                        <p:tgtEl>
                                          <p:spTgt spid="13"/>
                                        </p:tgtEl>
                                        <p:attrNameLst>
                                          <p:attrName>style.visibility</p:attrName>
                                        </p:attrNameLst>
                                      </p:cBhvr>
                                    </p:anim>
                                  </p:childTnLst>
                                </p:cTn>
                              </p:par>
                            </p:childTnLst>
                          </p:cTn>
                        </p:par>
                      </p:childTnLst>
                    </p:cTn>
                  </p:par>
                </p:childTnLst>
              </p:cTn>
              <p:nextCondLst>
                <p:cond evt="onClick" delay="0">
                  <p:tgtEl>
                    <p:spTgt spid="9"/>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WordArt 4"/>
          <p:cNvSpPr>
            <a:spLocks noTextEdit="1"/>
          </p:cNvSpPr>
          <p:nvPr/>
        </p:nvSpPr>
        <p:spPr>
          <a:xfrm>
            <a:off x="990600" y="533400"/>
            <a:ext cx="6172200" cy="990600"/>
          </a:xfrm>
          <a:prstGeom prst="rect">
            <a:avLst/>
          </a:prstGeom>
        </p:spPr>
        <p:txBody>
          <a:bodyPr wrap="none" fromWordArt="1">
            <a:prstTxWarp prst="textDoubleWave1">
              <a:avLst>
                <a:gd name="adj1" fmla="val 6500"/>
                <a:gd name="adj2" fmla="val 0"/>
              </a:avLst>
            </a:prstTxWarp>
            <a:normAutofit/>
          </a:bodyPr>
          <a:p>
            <a:pPr algn="ctr"/>
            <a:endParaRPr lang="en-US" sz="3600" spc="-360">
              <a:ln w="12700" cap="flat" cmpd="sng">
                <a:solidFill>
                  <a:srgbClr val="000099"/>
                </a:solidFill>
                <a:prstDash val="solid"/>
                <a:headEnd type="none" w="med" len="med"/>
                <a:tailEnd type="none" w="med" len="med"/>
              </a:ln>
              <a:solidFill>
                <a:srgbClr val="33CCFF"/>
              </a:solidFill>
              <a:effectLst>
                <a:outerShdw dist="125724" dir="18900000" algn="ctr" rotWithShape="0">
                  <a:srgbClr val="000099"/>
                </a:outerShdw>
              </a:effectLst>
              <a:latin typeface="VNI-Times" charset="0"/>
              <a:ea typeface="VNI-Times" charset="0"/>
            </a:endParaRPr>
          </a:p>
        </p:txBody>
      </p:sp>
      <p:sp>
        <p:nvSpPr>
          <p:cNvPr id="3" name="Rectangle 2"/>
          <p:cNvSpPr/>
          <p:nvPr/>
        </p:nvSpPr>
        <p:spPr>
          <a:xfrm>
            <a:off x="2895600" y="528935"/>
            <a:ext cx="3810000" cy="707886"/>
          </a:xfrm>
          <a:prstGeom prst="rect">
            <a:avLst/>
          </a:prstGeom>
        </p:spPr>
        <p:style>
          <a:lnRef idx="1">
            <a:schemeClr val="accent3"/>
          </a:lnRef>
          <a:fillRef idx="2">
            <a:schemeClr val="accent3"/>
          </a:fillRef>
          <a:effectRef idx="1">
            <a:schemeClr val="accent3"/>
          </a:effectRef>
          <a:fontRef idx="minor">
            <a:schemeClr val="dk1"/>
          </a:fontRef>
        </p:style>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rPr>
              <a:t>DẶN DÒ:</a:t>
            </a:r>
            <a:endParaRPr kumimoji="0" lang="en-US" sz="4000" b="1" i="0" u="none" strike="noStrike" kern="1200" cap="none" spc="0" normalizeH="0" baseline="0" noProof="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endParaRPr>
          </a:p>
        </p:txBody>
      </p:sp>
      <p:sp>
        <p:nvSpPr>
          <p:cNvPr id="4" name="Text Box 148"/>
          <p:cNvSpPr txBox="1">
            <a:spLocks noChangeArrowheads="1"/>
          </p:cNvSpPr>
          <p:nvPr/>
        </p:nvSpPr>
        <p:spPr bwMode="auto">
          <a:xfrm>
            <a:off x="228600" y="2176463"/>
            <a:ext cx="8686800" cy="1938338"/>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Font typeface="Wingdings" panose="05000000000000000000" pitchFamily="2" charset="2"/>
              <a:buChar char="ü"/>
            </a:pPr>
            <a:r>
              <a:rPr sz="2400" b="1" dirty="0">
                <a:solidFill>
                  <a:srgbClr val="0000FF"/>
                </a:solidFill>
                <a:latin typeface="Times New Roman" panose="02020603050405020304" pitchFamily="18" charset="0"/>
                <a:cs typeface="Times New Roman" panose="02020603050405020304" pitchFamily="18" charset="0"/>
              </a:rPr>
              <a:t>Học thuộc ghi nhớ của b</a:t>
            </a:r>
            <a:r>
              <a:rPr sz="2400" b="1" dirty="0">
                <a:solidFill>
                  <a:srgbClr val="0000FF"/>
                </a:solidFill>
                <a:latin typeface="Times New Roman" panose="02020603050405020304" pitchFamily="18" charset="0"/>
                <a:ea typeface="Times New Roman" panose="02020603050405020304" pitchFamily="18" charset="0"/>
              </a:rPr>
              <a:t>à</a:t>
            </a:r>
            <a:r>
              <a:rPr sz="2400" b="1" dirty="0">
                <a:solidFill>
                  <a:srgbClr val="0000FF"/>
                </a:solidFill>
                <a:latin typeface="Times New Roman" panose="02020603050405020304" pitchFamily="18" charset="0"/>
                <a:cs typeface="Times New Roman" panose="02020603050405020304" pitchFamily="18" charset="0"/>
              </a:rPr>
              <a:t>i</a:t>
            </a:r>
            <a:endParaRPr sz="2400" b="1" dirty="0">
              <a:solidFill>
                <a:srgbClr val="0000FF"/>
              </a:solidFill>
              <a:latin typeface="Times New Roman" panose="02020603050405020304" pitchFamily="18" charset="0"/>
              <a:cs typeface="Times New Roman" panose="02020603050405020304" pitchFamily="18" charset="0"/>
            </a:endParaRPr>
          </a:p>
          <a:p>
            <a:pPr lvl="0" eaLnBrk="1" hangingPunct="1">
              <a:buFont typeface="Wingdings" panose="05000000000000000000" pitchFamily="2" charset="2"/>
              <a:buChar char="ü"/>
            </a:pPr>
            <a:r>
              <a:rPr lang="vi-VN" altLang="x-none" sz="2400" b="1" dirty="0">
                <a:solidFill>
                  <a:srgbClr val="0000FF"/>
                </a:solidFill>
                <a:latin typeface="Times New Roman" panose="02020603050405020304" pitchFamily="18" charset="0"/>
                <a:cs typeface="Times New Roman" panose="02020603050405020304" pitchFamily="18" charset="0"/>
              </a:rPr>
              <a:t>L</a:t>
            </a:r>
            <a:r>
              <a:rPr lang="vi-VN" altLang="x-none" sz="2400" b="1" dirty="0">
                <a:solidFill>
                  <a:srgbClr val="0000FF"/>
                </a:solidFill>
                <a:latin typeface="Times New Roman" panose="02020603050405020304" pitchFamily="18" charset="0"/>
                <a:ea typeface="Times New Roman" panose="02020603050405020304" pitchFamily="18" charset="0"/>
              </a:rPr>
              <a:t>à</a:t>
            </a:r>
            <a:r>
              <a:rPr lang="vi-VN" altLang="x-none" sz="2400" b="1" dirty="0">
                <a:solidFill>
                  <a:srgbClr val="0000FF"/>
                </a:solidFill>
                <a:latin typeface="Times New Roman" panose="02020603050405020304" pitchFamily="18" charset="0"/>
                <a:cs typeface="Times New Roman" panose="02020603050405020304" pitchFamily="18" charset="0"/>
              </a:rPr>
              <a:t>m các b</a:t>
            </a:r>
            <a:r>
              <a:rPr lang="vi-VN" altLang="x-none" sz="2400" b="1" dirty="0">
                <a:solidFill>
                  <a:srgbClr val="0000FF"/>
                </a:solidFill>
                <a:latin typeface="Times New Roman" panose="02020603050405020304" pitchFamily="18" charset="0"/>
                <a:ea typeface="Times New Roman" panose="02020603050405020304" pitchFamily="18" charset="0"/>
              </a:rPr>
              <a:t>à</a:t>
            </a:r>
            <a:r>
              <a:rPr lang="vi-VN" altLang="x-none" sz="2400" b="1" dirty="0">
                <a:solidFill>
                  <a:srgbClr val="0000FF"/>
                </a:solidFill>
                <a:latin typeface="Times New Roman" panose="02020603050405020304" pitchFamily="18" charset="0"/>
                <a:cs typeface="Times New Roman" panose="02020603050405020304" pitchFamily="18" charset="0"/>
              </a:rPr>
              <a:t>i tập 42-43.1 đến 42-43.4 </a:t>
            </a:r>
            <a:r>
              <a:rPr sz="2400" b="1" dirty="0">
                <a:solidFill>
                  <a:srgbClr val="0000FF"/>
                </a:solidFill>
                <a:latin typeface="Times New Roman" panose="02020603050405020304" pitchFamily="18" charset="0"/>
                <a:cs typeface="Times New Roman" panose="02020603050405020304" pitchFamily="18" charset="0"/>
              </a:rPr>
              <a:t>SBT </a:t>
            </a:r>
            <a:r>
              <a:rPr lang="vi-VN" altLang="x-none" sz="2400" b="1" dirty="0">
                <a:solidFill>
                  <a:srgbClr val="0000FF"/>
                </a:solidFill>
                <a:latin typeface="Times New Roman" panose="02020603050405020304" pitchFamily="18" charset="0"/>
                <a:cs typeface="Times New Roman" panose="02020603050405020304" pitchFamily="18" charset="0"/>
              </a:rPr>
              <a:t>trang 50;51</a:t>
            </a:r>
            <a:endParaRPr lang="vi-VN" altLang="x-none" sz="2400" b="1" dirty="0">
              <a:solidFill>
                <a:srgbClr val="0000FF"/>
              </a:solidFill>
              <a:latin typeface="Times New Roman" panose="02020603050405020304" pitchFamily="18" charset="0"/>
              <a:cs typeface="Times New Roman" panose="02020603050405020304" pitchFamily="18" charset="0"/>
            </a:endParaRPr>
          </a:p>
          <a:p>
            <a:pPr lvl="0" eaLnBrk="1" hangingPunct="1">
              <a:buFont typeface="Wingdings" panose="05000000000000000000" pitchFamily="2" charset="2"/>
              <a:buChar char="ü"/>
            </a:pPr>
            <a:r>
              <a:rPr sz="2400" b="1" dirty="0">
                <a:solidFill>
                  <a:srgbClr val="0000FF"/>
                </a:solidFill>
                <a:latin typeface="Times New Roman" panose="02020603050405020304" pitchFamily="18" charset="0"/>
                <a:cs typeface="Times New Roman" panose="02020603050405020304" pitchFamily="18" charset="0"/>
              </a:rPr>
              <a:t>Chuẩn bị b</a:t>
            </a:r>
            <a:r>
              <a:rPr sz="2400" b="1" dirty="0">
                <a:solidFill>
                  <a:srgbClr val="0000FF"/>
                </a:solidFill>
                <a:latin typeface="Times New Roman" panose="02020603050405020304" pitchFamily="18" charset="0"/>
                <a:ea typeface="Times New Roman" panose="02020603050405020304" pitchFamily="18" charset="0"/>
              </a:rPr>
              <a:t>à</a:t>
            </a:r>
            <a:r>
              <a:rPr sz="2400" b="1" dirty="0">
                <a:solidFill>
                  <a:srgbClr val="0000FF"/>
                </a:solidFill>
                <a:latin typeface="Times New Roman" panose="02020603050405020304" pitchFamily="18" charset="0"/>
                <a:cs typeface="Times New Roman" panose="02020603050405020304" pitchFamily="18" charset="0"/>
              </a:rPr>
              <a:t>i học mới “ thấu kính phân kỳ” </a:t>
            </a:r>
            <a:endParaRPr sz="2400" b="1" dirty="0">
              <a:solidFill>
                <a:srgbClr val="0000FF"/>
              </a:solidFill>
              <a:latin typeface="Times New Roman" panose="02020603050405020304" pitchFamily="18" charset="0"/>
              <a:cs typeface="Times New Roman" panose="02020603050405020304" pitchFamily="18" charset="0"/>
            </a:endParaRPr>
          </a:p>
          <a:p>
            <a:pPr lvl="0" eaLnBrk="1" hangingPunct="1">
              <a:buFont typeface="Wingdings" panose="05000000000000000000" pitchFamily="2" charset="2"/>
              <a:buChar char="ü"/>
            </a:pPr>
            <a:r>
              <a:rPr lang="vi-VN" altLang="x-none" sz="2400" b="1" dirty="0">
                <a:solidFill>
                  <a:srgbClr val="0000FF"/>
                </a:solidFill>
                <a:latin typeface="Times New Roman" panose="02020603050405020304" pitchFamily="18" charset="0"/>
                <a:cs typeface="Times New Roman" panose="02020603050405020304" pitchFamily="18" charset="0"/>
              </a:rPr>
              <a:t>Lưu ý : xem thấu kính phân kỳ khác thấu kính hộ</a:t>
            </a:r>
            <a:r>
              <a:rPr sz="2400" b="1" dirty="0">
                <a:solidFill>
                  <a:srgbClr val="0000FF"/>
                </a:solidFill>
                <a:latin typeface="Times New Roman" panose="02020603050405020304" pitchFamily="18" charset="0"/>
                <a:cs typeface="Times New Roman" panose="02020603050405020304" pitchFamily="18" charset="0"/>
              </a:rPr>
              <a:t>i</a:t>
            </a:r>
            <a:r>
              <a:rPr lang="vi-VN" altLang="x-none" sz="2400" b="1" dirty="0">
                <a:solidFill>
                  <a:srgbClr val="0000FF"/>
                </a:solidFill>
                <a:latin typeface="Times New Roman" panose="02020603050405020304" pitchFamily="18" charset="0"/>
                <a:cs typeface="Times New Roman" panose="02020603050405020304" pitchFamily="18" charset="0"/>
              </a:rPr>
              <a:t> tụ ở những điểm n</a:t>
            </a:r>
            <a:r>
              <a:rPr lang="vi-VN" altLang="x-none" sz="2400" b="1" dirty="0">
                <a:solidFill>
                  <a:srgbClr val="0000FF"/>
                </a:solidFill>
                <a:latin typeface="Times New Roman" panose="02020603050405020304" pitchFamily="18" charset="0"/>
                <a:ea typeface="Times New Roman" panose="02020603050405020304" pitchFamily="18" charset="0"/>
              </a:rPr>
              <a:t>à</a:t>
            </a:r>
            <a:r>
              <a:rPr lang="vi-VN" altLang="x-none" sz="2400" b="1" dirty="0">
                <a:solidFill>
                  <a:srgbClr val="0000FF"/>
                </a:solidFill>
                <a:latin typeface="Times New Roman" panose="02020603050405020304" pitchFamily="18" charset="0"/>
                <a:cs typeface="Times New Roman" panose="02020603050405020304" pitchFamily="18" charset="0"/>
              </a:rPr>
              <a:t>o</a:t>
            </a:r>
            <a:endParaRPr lang="vi-VN" altLang="x-none" sz="24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50" name="Freeform 2"/>
          <p:cNvSpPr/>
          <p:nvPr/>
        </p:nvSpPr>
        <p:spPr bwMode="gray">
          <a:xfrm>
            <a:off x="1055688" y="1982788"/>
            <a:ext cx="768350" cy="374650"/>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0051" name="Freeform 3"/>
          <p:cNvSpPr/>
          <p:nvPr/>
        </p:nvSpPr>
        <p:spPr bwMode="gray">
          <a:xfrm>
            <a:off x="1033463" y="1960563"/>
            <a:ext cx="768350" cy="374650"/>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053" name="Text Box 4"/>
          <p:cNvSpPr txBox="1"/>
          <p:nvPr/>
        </p:nvSpPr>
        <p:spPr>
          <a:xfrm>
            <a:off x="2689225" y="1973263"/>
            <a:ext cx="5881688" cy="581025"/>
          </a:xfrm>
          <a:prstGeom prst="rect">
            <a:avLst/>
          </a:prstGeom>
          <a:noFill/>
          <a:ln w="9525">
            <a:noFill/>
          </a:ln>
        </p:spPr>
        <p:txBody>
          <a:bodyPr>
            <a:spAutoFit/>
          </a:bodyPr>
          <a:p>
            <a:endParaRPr lang="vi-VN" altLang="x-none" sz="3200" dirty="0">
              <a:latin typeface=".VnTime" pitchFamily="34" charset="0"/>
            </a:endParaRPr>
          </a:p>
        </p:txBody>
      </p:sp>
      <p:grpSp>
        <p:nvGrpSpPr>
          <p:cNvPr id="2" name="Group 5"/>
          <p:cNvGrpSpPr/>
          <p:nvPr/>
        </p:nvGrpSpPr>
        <p:grpSpPr>
          <a:xfrm>
            <a:off x="746125" y="1828800"/>
            <a:ext cx="8001000" cy="914400"/>
            <a:chOff x="480" y="1152"/>
            <a:chExt cx="5040" cy="576"/>
          </a:xfrm>
        </p:grpSpPr>
        <p:sp>
          <p:nvSpPr>
            <p:cNvPr id="30811" name="AutoShape 6"/>
            <p:cNvSpPr>
              <a:spLocks noChangeArrowheads="1"/>
            </p:cNvSpPr>
            <p:nvPr/>
          </p:nvSpPr>
          <p:spPr bwMode="gray">
            <a:xfrm>
              <a:off x="480" y="1152"/>
              <a:ext cx="5040" cy="576"/>
            </a:xfrm>
            <a:prstGeom prst="roundRect">
              <a:avLst>
                <a:gd name="adj" fmla="val 10889"/>
              </a:avLst>
            </a:prstGeom>
            <a:solidFill>
              <a:schemeClr val="bg1"/>
            </a:solidFill>
            <a:ln w="38100">
              <a:solidFill>
                <a:srgbClr val="FF0000"/>
              </a:solidFill>
              <a:round/>
            </a:ln>
            <a:effectLst>
              <a:outerShdw dist="135003" dir="2928844" algn="ctr" rotWithShape="0">
                <a:srgbClr val="000000">
                  <a:alpha val="50000"/>
                </a:srgbClr>
              </a:outerShdw>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vi-VN" sz="2000" b="1" i="0" u="none" strike="noStrike" kern="1200" cap="none" spc="0" normalizeH="0" baseline="0" noProof="0">
                <a:ln>
                  <a:noFill/>
                </a:ln>
                <a:solidFill>
                  <a:schemeClr val="tx1"/>
                </a:solidFill>
                <a:effectLst/>
                <a:uLnTx/>
                <a:uFillTx/>
                <a:latin typeface=".VnTime" pitchFamily="34" charset="0"/>
                <a:ea typeface="+mn-ea"/>
                <a:cs typeface="+mn-cs"/>
              </a:endParaRPr>
            </a:p>
          </p:txBody>
        </p:sp>
        <p:sp>
          <p:nvSpPr>
            <p:cNvPr id="130055" name="AutoShape 7"/>
            <p:cNvSpPr>
              <a:spLocks noChangeArrowheads="1"/>
            </p:cNvSpPr>
            <p:nvPr/>
          </p:nvSpPr>
          <p:spPr bwMode="gray">
            <a:xfrm>
              <a:off x="486" y="1208"/>
              <a:ext cx="762" cy="47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0056" name="Text Box 8"/>
            <p:cNvSpPr txBox="1">
              <a:spLocks noChangeArrowheads="1"/>
            </p:cNvSpPr>
            <p:nvPr/>
          </p:nvSpPr>
          <p:spPr bwMode="gray">
            <a:xfrm>
              <a:off x="724" y="1256"/>
              <a:ext cx="344" cy="327"/>
            </a:xfrm>
            <a:prstGeom prst="rect">
              <a:avLst/>
            </a:prstGeom>
            <a:noFill/>
            <a:ln>
              <a:noFill/>
            </a:ln>
            <a:effectLst>
              <a:outerShdw dist="35921" dir="2700000" algn="ctr" rotWithShape="0">
                <a:schemeClr val="tx1"/>
              </a:outerShdw>
            </a:effectLst>
          </p:spPr>
          <p:txBody>
            <a:bodyPr>
              <a:spAutoFit/>
            </a:bodyPr>
            <a:lstStyle/>
            <a:p>
              <a:pPr marR="0" defTabSz="914400">
                <a:buClrTx/>
                <a:buSzTx/>
                <a:buFontTx/>
                <a:buNone/>
                <a:defRPr/>
              </a:pPr>
              <a:r>
                <a:rPr kumimoji="0" lang="en-US" sz="28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mn-ea"/>
                  <a:cs typeface="+mn-cs"/>
                </a:rPr>
                <a:t>A</a:t>
              </a:r>
              <a:endParaRPr kumimoji="0" lang="en-US" sz="28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mn-ea"/>
                <a:cs typeface="+mn-cs"/>
              </a:endParaRPr>
            </a:p>
          </p:txBody>
        </p:sp>
        <p:sp>
          <p:nvSpPr>
            <p:cNvPr id="2142" name="Rectangle 9"/>
            <p:cNvSpPr/>
            <p:nvPr/>
          </p:nvSpPr>
          <p:spPr>
            <a:xfrm>
              <a:off x="1296" y="1212"/>
              <a:ext cx="4176" cy="291"/>
            </a:xfrm>
            <a:prstGeom prst="rect">
              <a:avLst/>
            </a:prstGeom>
            <a:noFill/>
            <a:ln w="9525">
              <a:noFill/>
            </a:ln>
          </p:spPr>
          <p:txBody>
            <a:bodyPr>
              <a:spAutoFit/>
            </a:bodyPr>
            <a:p>
              <a:pPr eaLnBrk="1" hangingPunct="1">
                <a:spcBef>
                  <a:spcPct val="50000"/>
                </a:spcBef>
              </a:pPr>
              <a:r>
                <a:rPr lang="sv-SE" altLang="x-none" sz="2400" b="1" dirty="0">
                  <a:latin typeface="Arial" panose="020B0604020202020204" pitchFamily="34" charset="0"/>
                </a:rPr>
                <a:t>Thay đổi được.</a:t>
              </a:r>
              <a:endParaRPr sz="2400" b="1" dirty="0">
                <a:latin typeface="Arial" panose="020B0604020202020204" pitchFamily="34" charset="0"/>
              </a:endParaRPr>
            </a:p>
          </p:txBody>
        </p:sp>
      </p:grpSp>
      <p:grpSp>
        <p:nvGrpSpPr>
          <p:cNvPr id="3" name="Group 10"/>
          <p:cNvGrpSpPr/>
          <p:nvPr/>
        </p:nvGrpSpPr>
        <p:grpSpPr>
          <a:xfrm>
            <a:off x="423863" y="1066800"/>
            <a:ext cx="261937" cy="5486400"/>
            <a:chOff x="48" y="768"/>
            <a:chExt cx="182" cy="2075"/>
          </a:xfrm>
        </p:grpSpPr>
        <p:grpSp>
          <p:nvGrpSpPr>
            <p:cNvPr id="2116" name="Group 11"/>
            <p:cNvGrpSpPr/>
            <p:nvPr/>
          </p:nvGrpSpPr>
          <p:grpSpPr>
            <a:xfrm rot="5400000">
              <a:off x="-879" y="1752"/>
              <a:ext cx="2064" cy="96"/>
              <a:chOff x="0" y="1896"/>
              <a:chExt cx="5760" cy="120"/>
            </a:xfrm>
          </p:grpSpPr>
          <p:sp>
            <p:nvSpPr>
              <p:cNvPr id="2137" name="Rectangle 12"/>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wrap="none" anchor="ctr" anchorCtr="0"/>
              <a:p>
                <a:pPr eaLnBrk="1" hangingPunct="1"/>
                <a:endParaRPr lang="vi-VN" altLang="x-none" dirty="0">
                  <a:latin typeface="Arial" panose="020B0604020202020204" pitchFamily="34" charset="0"/>
                </a:endParaRPr>
              </a:p>
            </p:txBody>
          </p:sp>
          <p:sp>
            <p:nvSpPr>
              <p:cNvPr id="2138" name="Rectangle 13"/>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wrap="none" anchor="ctr" anchorCtr="0"/>
              <a:p>
                <a:pPr eaLnBrk="1" hangingPunct="1"/>
                <a:endParaRPr lang="vi-VN" altLang="x-none" dirty="0">
                  <a:latin typeface="Arial" panose="020B0604020202020204" pitchFamily="34" charset="0"/>
                </a:endParaRPr>
              </a:p>
            </p:txBody>
          </p:sp>
        </p:grpSp>
        <p:grpSp>
          <p:nvGrpSpPr>
            <p:cNvPr id="2117" name="Group 14"/>
            <p:cNvGrpSpPr/>
            <p:nvPr/>
          </p:nvGrpSpPr>
          <p:grpSpPr>
            <a:xfrm rot="5400000">
              <a:off x="57" y="2670"/>
              <a:ext cx="173" cy="173"/>
              <a:chOff x="1872" y="1824"/>
              <a:chExt cx="2014" cy="1821"/>
            </a:xfrm>
          </p:grpSpPr>
          <p:sp>
            <p:nvSpPr>
              <p:cNvPr id="130063" name="AutoShape 15"/>
              <p:cNvSpPr>
                <a:spLocks noChangeArrowheads="1"/>
              </p:cNvSpPr>
              <p:nvPr/>
            </p:nvSpPr>
            <p:spPr bwMode="gray">
              <a:xfrm rot="16200000" flipH="1">
                <a:off x="1818" y="2530"/>
                <a:ext cx="313"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0064" name="AutoShape 16"/>
              <p:cNvSpPr>
                <a:spLocks noChangeArrowheads="1"/>
              </p:cNvSpPr>
              <p:nvPr/>
            </p:nvSpPr>
            <p:spPr bwMode="gray">
              <a:xfrm rot="5400000" flipH="1">
                <a:off x="3628" y="2495"/>
                <a:ext cx="313"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0065" name="AutoShape 17"/>
              <p:cNvSpPr>
                <a:spLocks noChangeArrowheads="1"/>
              </p:cNvSpPr>
              <p:nvPr/>
            </p:nvSpPr>
            <p:spPr bwMode="gray">
              <a:xfrm rot="10800000" flipH="1">
                <a:off x="2726" y="3171"/>
                <a:ext cx="308" cy="209"/>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131" name="Oval 18"/>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wrap="none" anchor="ctr" anchorCtr="0"/>
              <a:p>
                <a:pPr eaLnBrk="1" hangingPunct="1"/>
                <a:endParaRPr lang="vi-VN" altLang="x-none" dirty="0">
                  <a:latin typeface="Arial" panose="020B0604020202020204" pitchFamily="34" charset="0"/>
                </a:endParaRPr>
              </a:p>
            </p:txBody>
          </p:sp>
          <p:sp>
            <p:nvSpPr>
              <p:cNvPr id="2132" name="Oval 19"/>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p>
                <a:pPr eaLnBrk="1" hangingPunct="1"/>
                <a:endParaRPr lang="vi-VN" altLang="x-none" dirty="0">
                  <a:latin typeface="Arial" panose="020B0604020202020204" pitchFamily="34" charset="0"/>
                </a:endParaRPr>
              </a:p>
            </p:txBody>
          </p:sp>
          <p:sp>
            <p:nvSpPr>
              <p:cNvPr id="130068" name="Oval 20"/>
              <p:cNvSpPr>
                <a:spLocks noChangeArrowheads="1"/>
              </p:cNvSpPr>
              <p:nvPr/>
            </p:nvSpPr>
            <p:spPr bwMode="gray">
              <a:xfrm>
                <a:off x="2257" y="1998"/>
                <a:ext cx="1258" cy="126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134" name="Oval 21"/>
              <p:cNvSpPr/>
              <p:nvPr/>
            </p:nvSpPr>
            <p:spPr>
              <a:xfrm>
                <a:off x="2254" y="2000"/>
                <a:ext cx="1262" cy="1264"/>
              </a:xfrm>
              <a:prstGeom prst="ellipse">
                <a:avLst/>
              </a:prstGeom>
              <a:gradFill rotWithShape="1">
                <a:gsLst>
                  <a:gs pos="0">
                    <a:srgbClr val="000000"/>
                  </a:gs>
                  <a:gs pos="100000">
                    <a:srgbClr val="FFCC00"/>
                  </a:gs>
                </a:gsLst>
                <a:lin ang="2700000" scaled="1"/>
                <a:tileRect/>
              </a:gradFill>
              <a:ln w="38100">
                <a:noFill/>
              </a:ln>
            </p:spPr>
            <p:txBody>
              <a:bodyPr wrap="none" anchor="ctr" anchorCtr="0">
                <a:spAutoFit/>
              </a:bodyPr>
              <a:p>
                <a:pPr eaLnBrk="1" hangingPunct="1"/>
                <a:endParaRPr lang="vi-VN" altLang="x-none" dirty="0">
                  <a:latin typeface="Arial" panose="020B0604020202020204" pitchFamily="34" charset="0"/>
                </a:endParaRPr>
              </a:p>
            </p:txBody>
          </p:sp>
          <p:sp>
            <p:nvSpPr>
              <p:cNvPr id="130070" name="Oval 22"/>
              <p:cNvSpPr>
                <a:spLocks noChangeArrowheads="1"/>
              </p:cNvSpPr>
              <p:nvPr/>
            </p:nvSpPr>
            <p:spPr bwMode="gray">
              <a:xfrm>
                <a:off x="2334" y="2079"/>
                <a:ext cx="1097" cy="110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136" name="Oval 23"/>
              <p:cNvSpPr/>
              <p:nvPr/>
            </p:nvSpPr>
            <p:spPr>
              <a:xfrm>
                <a:off x="2337" y="2083"/>
                <a:ext cx="1096" cy="1098"/>
              </a:xfrm>
              <a:prstGeom prst="ellipse">
                <a:avLst/>
              </a:prstGeom>
              <a:gradFill rotWithShape="1">
                <a:gsLst>
                  <a:gs pos="0">
                    <a:srgbClr val="FFCC00"/>
                  </a:gs>
                  <a:gs pos="100000">
                    <a:srgbClr val="7C6300"/>
                  </a:gs>
                </a:gsLst>
                <a:lin ang="2700000" scaled="1"/>
                <a:tileRect/>
              </a:gradFill>
              <a:ln w="38100">
                <a:noFill/>
              </a:ln>
            </p:spPr>
            <p:txBody>
              <a:bodyPr anchor="ctr" anchorCtr="0">
                <a:spAutoFit/>
              </a:bodyPr>
              <a:p>
                <a:pPr eaLnBrk="1" hangingPunct="1"/>
                <a:endParaRPr lang="vi-VN" altLang="x-none" dirty="0">
                  <a:latin typeface="Arial" panose="020B0604020202020204" pitchFamily="34" charset="0"/>
                </a:endParaRPr>
              </a:p>
            </p:txBody>
          </p:sp>
        </p:grpSp>
        <p:grpSp>
          <p:nvGrpSpPr>
            <p:cNvPr id="2118" name="Group 24"/>
            <p:cNvGrpSpPr/>
            <p:nvPr/>
          </p:nvGrpSpPr>
          <p:grpSpPr>
            <a:xfrm rot="5400000">
              <a:off x="48" y="1723"/>
              <a:ext cx="173" cy="173"/>
              <a:chOff x="1872" y="1824"/>
              <a:chExt cx="2014" cy="1821"/>
            </a:xfrm>
          </p:grpSpPr>
          <p:sp>
            <p:nvSpPr>
              <p:cNvPr id="130073" name="AutoShape 25"/>
              <p:cNvSpPr>
                <a:spLocks noChangeArrowheads="1"/>
              </p:cNvSpPr>
              <p:nvPr/>
            </p:nvSpPr>
            <p:spPr bwMode="gray">
              <a:xfrm rot="16200000" flipH="1">
                <a:off x="1819" y="2528"/>
                <a:ext cx="313"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0074" name="AutoShape 26"/>
              <p:cNvSpPr>
                <a:spLocks noChangeArrowheads="1"/>
              </p:cNvSpPr>
              <p:nvPr/>
            </p:nvSpPr>
            <p:spPr bwMode="gray">
              <a:xfrm rot="5400000" flipH="1">
                <a:off x="3630" y="2493"/>
                <a:ext cx="313"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0075" name="AutoShape 27"/>
              <p:cNvSpPr>
                <a:spLocks noChangeArrowheads="1"/>
              </p:cNvSpPr>
              <p:nvPr/>
            </p:nvSpPr>
            <p:spPr bwMode="gray">
              <a:xfrm rot="10800000" flipH="1">
                <a:off x="2728" y="3169"/>
                <a:ext cx="308" cy="209"/>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122" name="Oval 28"/>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wrap="none" anchor="ctr" anchorCtr="0"/>
              <a:p>
                <a:pPr eaLnBrk="1" hangingPunct="1"/>
                <a:endParaRPr lang="vi-VN" altLang="x-none" dirty="0">
                  <a:latin typeface="Arial" panose="020B0604020202020204" pitchFamily="34" charset="0"/>
                </a:endParaRPr>
              </a:p>
            </p:txBody>
          </p:sp>
          <p:sp>
            <p:nvSpPr>
              <p:cNvPr id="2123" name="Oval 29"/>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p>
                <a:pPr eaLnBrk="1" hangingPunct="1"/>
                <a:endParaRPr lang="vi-VN" altLang="x-none" dirty="0">
                  <a:latin typeface="Arial" panose="020B0604020202020204" pitchFamily="34" charset="0"/>
                </a:endParaRPr>
              </a:p>
            </p:txBody>
          </p:sp>
          <p:sp>
            <p:nvSpPr>
              <p:cNvPr id="130078" name="Oval 30"/>
              <p:cNvSpPr>
                <a:spLocks noChangeArrowheads="1"/>
              </p:cNvSpPr>
              <p:nvPr/>
            </p:nvSpPr>
            <p:spPr bwMode="gray">
              <a:xfrm>
                <a:off x="2259" y="1996"/>
                <a:ext cx="1258" cy="126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125" name="Oval 31"/>
              <p:cNvSpPr/>
              <p:nvPr/>
            </p:nvSpPr>
            <p:spPr>
              <a:xfrm>
                <a:off x="2254" y="2000"/>
                <a:ext cx="1262" cy="1264"/>
              </a:xfrm>
              <a:prstGeom prst="ellipse">
                <a:avLst/>
              </a:prstGeom>
              <a:gradFill rotWithShape="1">
                <a:gsLst>
                  <a:gs pos="0">
                    <a:srgbClr val="000000"/>
                  </a:gs>
                  <a:gs pos="100000">
                    <a:srgbClr val="FFCC00"/>
                  </a:gs>
                </a:gsLst>
                <a:lin ang="2700000" scaled="1"/>
                <a:tileRect/>
              </a:gradFill>
              <a:ln w="38100">
                <a:noFill/>
              </a:ln>
            </p:spPr>
            <p:txBody>
              <a:bodyPr wrap="none" anchor="ctr" anchorCtr="0">
                <a:spAutoFit/>
              </a:bodyPr>
              <a:p>
                <a:pPr eaLnBrk="1" hangingPunct="1"/>
                <a:endParaRPr lang="vi-VN" altLang="x-none" dirty="0">
                  <a:latin typeface="Arial" panose="020B0604020202020204" pitchFamily="34" charset="0"/>
                </a:endParaRPr>
              </a:p>
            </p:txBody>
          </p:sp>
          <p:sp>
            <p:nvSpPr>
              <p:cNvPr id="130080" name="Oval 32"/>
              <p:cNvSpPr>
                <a:spLocks noChangeArrowheads="1"/>
              </p:cNvSpPr>
              <p:nvPr/>
            </p:nvSpPr>
            <p:spPr bwMode="gray">
              <a:xfrm>
                <a:off x="2336" y="2078"/>
                <a:ext cx="1097" cy="110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127" name="Oval 33"/>
              <p:cNvSpPr/>
              <p:nvPr/>
            </p:nvSpPr>
            <p:spPr>
              <a:xfrm>
                <a:off x="2337" y="2083"/>
                <a:ext cx="1096" cy="1098"/>
              </a:xfrm>
              <a:prstGeom prst="ellipse">
                <a:avLst/>
              </a:prstGeom>
              <a:gradFill rotWithShape="1">
                <a:gsLst>
                  <a:gs pos="0">
                    <a:srgbClr val="FFCC00"/>
                  </a:gs>
                  <a:gs pos="100000">
                    <a:srgbClr val="7C6300"/>
                  </a:gs>
                </a:gsLst>
                <a:lin ang="2700000" scaled="1"/>
                <a:tileRect/>
              </a:gradFill>
              <a:ln w="38100">
                <a:noFill/>
              </a:ln>
            </p:spPr>
            <p:txBody>
              <a:bodyPr anchor="ctr" anchorCtr="0">
                <a:spAutoFit/>
              </a:bodyPr>
              <a:p>
                <a:pPr eaLnBrk="1" hangingPunct="1"/>
                <a:endParaRPr lang="vi-VN" altLang="x-none" dirty="0">
                  <a:latin typeface="Arial" panose="020B0604020202020204" pitchFamily="34" charset="0"/>
                </a:endParaRPr>
              </a:p>
            </p:txBody>
          </p:sp>
        </p:grpSp>
      </p:grpSp>
      <p:sp>
        <p:nvSpPr>
          <p:cNvPr id="130082" name="AutoShape 34"/>
          <p:cNvSpPr>
            <a:spLocks noChangeArrowheads="1"/>
          </p:cNvSpPr>
          <p:nvPr/>
        </p:nvSpPr>
        <p:spPr bwMode="gray">
          <a:xfrm>
            <a:off x="33338" y="76200"/>
            <a:ext cx="8958263" cy="1524000"/>
          </a:xfrm>
          <a:prstGeom prst="roundRect">
            <a:avLst>
              <a:gd name="adj" fmla="val 50000"/>
            </a:avLst>
          </a:prstGeom>
          <a:solidFill>
            <a:schemeClr val="bg1"/>
          </a:solidFill>
          <a:ln w="38100" algn="ctr">
            <a:solidFill>
              <a:srgbClr val="0000FF"/>
            </a:solidFill>
            <a:round/>
          </a:ln>
          <a:effectLst>
            <a:outerShdw dist="63500" dir="3187806" algn="ctr" rotWithShape="0">
              <a:srgbClr val="001D3A"/>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a:ln>
                  <a:noFill/>
                </a:ln>
                <a:solidFill>
                  <a:srgbClr val="0000FF"/>
                </a:solidFill>
                <a:effectLst/>
                <a:uLnTx/>
                <a:uFillTx/>
                <a:latin typeface="Arial" panose="020B0604020202020204" pitchFamily="34" charset="0"/>
                <a:ea typeface="+mn-ea"/>
                <a:cs typeface="+mn-cs"/>
              </a:rPr>
              <a:t>Tiêu cự của TKHT làm bằng thủy tinh có đặc điểm</a:t>
            </a:r>
            <a:r>
              <a:rPr kumimoji="0" lang="en-US" sz="4100" b="1" i="0" u="none" strike="noStrike" kern="1200" cap="none" spc="0" normalizeH="0" baseline="0" noProof="0">
                <a:ln>
                  <a:noFill/>
                </a:ln>
                <a:solidFill>
                  <a:schemeClr val="accent2"/>
                </a:solidFill>
                <a:effectLst/>
                <a:uLnTx/>
                <a:uFillTx/>
                <a:latin typeface="Arial" panose="020B0604020202020204" pitchFamily="34" charset="0"/>
                <a:ea typeface="+mn-ea"/>
                <a:cs typeface="+mn-cs"/>
              </a:rPr>
              <a:t>:</a:t>
            </a:r>
            <a:endParaRPr kumimoji="0" lang="en-US" sz="4100" b="1" i="0" u="none" strike="noStrike" kern="1200" cap="none" spc="0" normalizeH="0" baseline="0" noProof="0">
              <a:ln>
                <a:noFill/>
              </a:ln>
              <a:solidFill>
                <a:schemeClr val="accent2"/>
              </a:solidFill>
              <a:effectLst/>
              <a:uLnTx/>
              <a:uFillTx/>
              <a:latin typeface="Arial" panose="020B0604020202020204" pitchFamily="34" charset="0"/>
              <a:ea typeface="+mn-ea"/>
              <a:cs typeface="+mn-cs"/>
            </a:endParaRPr>
          </a:p>
        </p:txBody>
      </p:sp>
      <p:grpSp>
        <p:nvGrpSpPr>
          <p:cNvPr id="7" name="Group 35"/>
          <p:cNvGrpSpPr/>
          <p:nvPr/>
        </p:nvGrpSpPr>
        <p:grpSpPr>
          <a:xfrm>
            <a:off x="95250" y="1779588"/>
            <a:ext cx="879475" cy="992187"/>
            <a:chOff x="250" y="1291"/>
            <a:chExt cx="586" cy="625"/>
          </a:xfrm>
        </p:grpSpPr>
        <p:sp>
          <p:nvSpPr>
            <p:cNvPr id="130084" name="AutoShape 36"/>
            <p:cNvSpPr>
              <a:spLocks noChangeArrowheads="1"/>
            </p:cNvSpPr>
            <p:nvPr/>
          </p:nvSpPr>
          <p:spPr bwMode="gray">
            <a:xfrm flipH="1">
              <a:off x="526" y="1291"/>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0085" name="AutoShape 37"/>
            <p:cNvSpPr>
              <a:spLocks noChangeArrowheads="1"/>
            </p:cNvSpPr>
            <p:nvPr/>
          </p:nvSpPr>
          <p:spPr bwMode="gray">
            <a:xfrm rot="10800000" flipH="1">
              <a:off x="537" y="1852"/>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0086" name="AutoShape 38"/>
            <p:cNvSpPr>
              <a:spLocks noChangeArrowheads="1"/>
            </p:cNvSpPr>
            <p:nvPr/>
          </p:nvSpPr>
          <p:spPr bwMode="gray">
            <a:xfrm rot="16200000" flipH="1">
              <a:off x="236" y="1571"/>
              <a:ext cx="95" cy="6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110" name="Oval 39"/>
            <p:cNvSpPr/>
            <p:nvPr/>
          </p:nvSpPr>
          <p:spPr>
            <a:xfrm rot="5400000">
              <a:off x="325" y="1345"/>
              <a:ext cx="501" cy="520"/>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wrap="none" anchor="ctr" anchorCtr="0"/>
            <a:p>
              <a:pPr eaLnBrk="1" hangingPunct="1"/>
              <a:endParaRPr lang="vi-VN" altLang="x-none" dirty="0">
                <a:latin typeface="Arial" panose="020B0604020202020204" pitchFamily="34" charset="0"/>
              </a:endParaRPr>
            </a:p>
          </p:txBody>
        </p:sp>
        <p:sp>
          <p:nvSpPr>
            <p:cNvPr id="2111" name="Oval 40"/>
            <p:cNvSpPr/>
            <p:nvPr/>
          </p:nvSpPr>
          <p:spPr>
            <a:xfrm rot="5400000">
              <a:off x="355" y="1375"/>
              <a:ext cx="444" cy="46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p>
              <a:pPr eaLnBrk="1" hangingPunct="1"/>
              <a:endParaRPr lang="vi-VN" altLang="x-none" dirty="0">
                <a:latin typeface="Arial" panose="020B0604020202020204" pitchFamily="34" charset="0"/>
              </a:endParaRPr>
            </a:p>
          </p:txBody>
        </p:sp>
        <p:sp>
          <p:nvSpPr>
            <p:cNvPr id="130089" name="Oval 41"/>
            <p:cNvSpPr>
              <a:spLocks noChangeArrowheads="1"/>
            </p:cNvSpPr>
            <p:nvPr/>
          </p:nvSpPr>
          <p:spPr bwMode="gray">
            <a:xfrm rot="5400000">
              <a:off x="381" y="1380"/>
              <a:ext cx="391" cy="40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113" name="Oval 42"/>
            <p:cNvSpPr/>
            <p:nvPr/>
          </p:nvSpPr>
          <p:spPr>
            <a:xfrm rot="5400000">
              <a:off x="380" y="1402"/>
              <a:ext cx="391" cy="406"/>
            </a:xfrm>
            <a:prstGeom prst="ellipse">
              <a:avLst/>
            </a:prstGeom>
            <a:gradFill rotWithShape="1">
              <a:gsLst>
                <a:gs pos="0">
                  <a:srgbClr val="000000"/>
                </a:gs>
                <a:gs pos="100000">
                  <a:srgbClr val="FFCC00"/>
                </a:gs>
              </a:gsLst>
              <a:lin ang="2700000" scaled="1"/>
              <a:tileRect/>
            </a:gradFill>
            <a:ln w="38100">
              <a:noFill/>
            </a:ln>
          </p:spPr>
          <p:txBody>
            <a:bodyPr wrap="none" anchor="ctr" anchorCtr="0">
              <a:spAutoFit/>
            </a:bodyPr>
            <a:p>
              <a:pPr eaLnBrk="1" hangingPunct="1"/>
              <a:endParaRPr lang="vi-VN" altLang="x-none" dirty="0">
                <a:latin typeface="Arial" panose="020B0604020202020204" pitchFamily="34" charset="0"/>
              </a:endParaRPr>
            </a:p>
          </p:txBody>
        </p:sp>
        <p:sp>
          <p:nvSpPr>
            <p:cNvPr id="130091" name="Oval 43"/>
            <p:cNvSpPr>
              <a:spLocks noChangeArrowheads="1"/>
            </p:cNvSpPr>
            <p:nvPr/>
          </p:nvSpPr>
          <p:spPr bwMode="gray">
            <a:xfrm rot="5400000">
              <a:off x="406" y="1428"/>
              <a:ext cx="340" cy="35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115" name="Oval 44"/>
            <p:cNvSpPr/>
            <p:nvPr/>
          </p:nvSpPr>
          <p:spPr>
            <a:xfrm rot="5400000">
              <a:off x="406" y="1428"/>
              <a:ext cx="340" cy="354"/>
            </a:xfrm>
            <a:prstGeom prst="ellipse">
              <a:avLst/>
            </a:prstGeom>
            <a:gradFill rotWithShape="1">
              <a:gsLst>
                <a:gs pos="0">
                  <a:srgbClr val="FFCC00"/>
                </a:gs>
                <a:gs pos="100000">
                  <a:srgbClr val="7C6300"/>
                </a:gs>
              </a:gsLst>
              <a:lin ang="2700000" scaled="1"/>
              <a:tileRect/>
            </a:gradFill>
            <a:ln w="38100">
              <a:noFill/>
            </a:ln>
          </p:spPr>
          <p:txBody>
            <a:bodyPr anchor="ctr" anchorCtr="0">
              <a:spAutoFit/>
            </a:bodyPr>
            <a:p>
              <a:pPr eaLnBrk="1" hangingPunct="1"/>
              <a:endParaRPr lang="vi-VN" altLang="x-none" dirty="0">
                <a:latin typeface="Arial" panose="020B0604020202020204" pitchFamily="34" charset="0"/>
              </a:endParaRPr>
            </a:p>
          </p:txBody>
        </p:sp>
      </p:grpSp>
      <p:sp>
        <p:nvSpPr>
          <p:cNvPr id="130093" name="Freeform 45"/>
          <p:cNvSpPr/>
          <p:nvPr/>
        </p:nvSpPr>
        <p:spPr bwMode="gray">
          <a:xfrm>
            <a:off x="1185863" y="6053138"/>
            <a:ext cx="768350" cy="312738"/>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aphicFrame>
        <p:nvGraphicFramePr>
          <p:cNvPr id="2050" name="Object 46"/>
          <p:cNvGraphicFramePr>
            <a:graphicFrameLocks noChangeAspect="1"/>
          </p:cNvGraphicFramePr>
          <p:nvPr>
            <p:ph sz="half" idx="1"/>
          </p:nvPr>
        </p:nvGraphicFramePr>
        <p:xfrm>
          <a:off x="2432050" y="3792538"/>
          <a:ext cx="88900" cy="138112"/>
        </p:xfrm>
        <a:graphic>
          <a:graphicData uri="http://schemas.openxmlformats.org/presentationml/2006/ole">
            <mc:AlternateContent xmlns:mc="http://schemas.openxmlformats.org/markup-compatibility/2006">
              <mc:Choice xmlns:v="urn:schemas-microsoft-com:vml" Requires="v">
                <p:oleObj spid="_x0000_s3076" name="" r:id="rId1" imgW="114300" imgH="177800" progId="Equation.DSMT4">
                  <p:embed/>
                </p:oleObj>
              </mc:Choice>
              <mc:Fallback>
                <p:oleObj name="" r:id="rId1" imgW="114300" imgH="177800" progId="Equation.DSMT4">
                  <p:embed/>
                  <p:pic>
                    <p:nvPicPr>
                      <p:cNvPr id="0" name="Picture 3075"/>
                      <p:cNvPicPr/>
                      <p:nvPr/>
                    </p:nvPicPr>
                    <p:blipFill>
                      <a:blip r:embed="rId2"/>
                      <a:srcRect/>
                      <a:stretch>
                        <a:fillRect/>
                      </a:stretch>
                    </p:blipFill>
                    <p:spPr>
                      <a:xfrm>
                        <a:off x="2432050" y="3792538"/>
                        <a:ext cx="88900" cy="138112"/>
                      </a:xfrm>
                      <a:prstGeom prst="rect">
                        <a:avLst/>
                      </a:prstGeom>
                      <a:noFill/>
                      <a:ln w="38100">
                        <a:miter/>
                      </a:ln>
                    </p:spPr>
                  </p:pic>
                </p:oleObj>
              </mc:Fallback>
            </mc:AlternateContent>
          </a:graphicData>
        </a:graphic>
      </p:graphicFrame>
      <p:sp>
        <p:nvSpPr>
          <p:cNvPr id="130095" name="Freeform 47"/>
          <p:cNvSpPr/>
          <p:nvPr/>
        </p:nvSpPr>
        <p:spPr bwMode="gray">
          <a:xfrm>
            <a:off x="1295400" y="7162800"/>
            <a:ext cx="752475" cy="46831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100000">
                <a:schemeClr val="accent2">
                  <a:alpha val="0"/>
                </a:schemeClr>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0096" name="Freeform 48"/>
          <p:cNvSpPr/>
          <p:nvPr/>
        </p:nvSpPr>
        <p:spPr bwMode="gray">
          <a:xfrm>
            <a:off x="1035050" y="4649788"/>
            <a:ext cx="776288" cy="43656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nvGrpSpPr>
          <p:cNvPr id="8" name="Group 49"/>
          <p:cNvGrpSpPr/>
          <p:nvPr/>
        </p:nvGrpSpPr>
        <p:grpSpPr>
          <a:xfrm>
            <a:off x="762000" y="3048000"/>
            <a:ext cx="8001000" cy="914400"/>
            <a:chOff x="480" y="1152"/>
            <a:chExt cx="5040" cy="576"/>
          </a:xfrm>
        </p:grpSpPr>
        <p:sp>
          <p:nvSpPr>
            <p:cNvPr id="30775" name="AutoShape 50"/>
            <p:cNvSpPr>
              <a:spLocks noChangeArrowheads="1"/>
            </p:cNvSpPr>
            <p:nvPr/>
          </p:nvSpPr>
          <p:spPr bwMode="gray">
            <a:xfrm>
              <a:off x="480" y="1152"/>
              <a:ext cx="5040" cy="576"/>
            </a:xfrm>
            <a:prstGeom prst="roundRect">
              <a:avLst>
                <a:gd name="adj" fmla="val 10889"/>
              </a:avLst>
            </a:prstGeom>
            <a:solidFill>
              <a:schemeClr val="bg1"/>
            </a:solidFill>
            <a:ln w="38100">
              <a:solidFill>
                <a:srgbClr val="FF0000"/>
              </a:solidFill>
              <a:round/>
            </a:ln>
            <a:effectLst>
              <a:outerShdw dist="135003" dir="2928844" algn="ctr" rotWithShape="0">
                <a:srgbClr val="000000">
                  <a:alpha val="50000"/>
                </a:srgbClr>
              </a:outerShdw>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vi-VN" sz="2000" b="1" i="0" u="none" strike="noStrike" kern="1200" cap="none" spc="0" normalizeH="0" baseline="0" noProof="0">
                <a:ln>
                  <a:noFill/>
                </a:ln>
                <a:solidFill>
                  <a:schemeClr val="tx1"/>
                </a:solidFill>
                <a:effectLst/>
                <a:uLnTx/>
                <a:uFillTx/>
                <a:latin typeface=".VnTime" pitchFamily="34" charset="0"/>
                <a:ea typeface="+mn-ea"/>
                <a:cs typeface="+mn-cs"/>
              </a:endParaRPr>
            </a:p>
          </p:txBody>
        </p:sp>
        <p:sp>
          <p:nvSpPr>
            <p:cNvPr id="130099" name="AutoShape 51"/>
            <p:cNvSpPr>
              <a:spLocks noChangeArrowheads="1"/>
            </p:cNvSpPr>
            <p:nvPr/>
          </p:nvSpPr>
          <p:spPr bwMode="gray">
            <a:xfrm>
              <a:off x="486" y="1208"/>
              <a:ext cx="762" cy="47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0100" name="Text Box 52"/>
            <p:cNvSpPr txBox="1">
              <a:spLocks noChangeArrowheads="1"/>
            </p:cNvSpPr>
            <p:nvPr/>
          </p:nvSpPr>
          <p:spPr bwMode="gray">
            <a:xfrm>
              <a:off x="724" y="1256"/>
              <a:ext cx="344" cy="327"/>
            </a:xfrm>
            <a:prstGeom prst="rect">
              <a:avLst/>
            </a:prstGeom>
            <a:noFill/>
            <a:ln>
              <a:noFill/>
            </a:ln>
            <a:effectLst>
              <a:outerShdw dist="35921" dir="2700000" algn="ctr" rotWithShape="0">
                <a:schemeClr val="tx1"/>
              </a:outerShdw>
            </a:effectLst>
          </p:spPr>
          <p:txBody>
            <a:bodyPr>
              <a:spAutoFit/>
            </a:bodyPr>
            <a:lstStyle/>
            <a:p>
              <a:pPr marR="0" defTabSz="914400">
                <a:buClrTx/>
                <a:buSzTx/>
                <a:buFontTx/>
                <a:buNone/>
                <a:defRPr/>
              </a:pPr>
              <a:r>
                <a:rPr kumimoji="0" lang="en-US" sz="28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mn-ea"/>
                  <a:cs typeface="+mn-cs"/>
                </a:rPr>
                <a:t>B</a:t>
              </a:r>
              <a:endParaRPr kumimoji="0" lang="en-US" sz="28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mn-ea"/>
                <a:cs typeface="+mn-cs"/>
              </a:endParaRPr>
            </a:p>
          </p:txBody>
        </p:sp>
        <p:sp>
          <p:nvSpPr>
            <p:cNvPr id="2106" name="Rectangle 53"/>
            <p:cNvSpPr/>
            <p:nvPr/>
          </p:nvSpPr>
          <p:spPr>
            <a:xfrm>
              <a:off x="1296" y="1212"/>
              <a:ext cx="4176" cy="291"/>
            </a:xfrm>
            <a:prstGeom prst="rect">
              <a:avLst/>
            </a:prstGeom>
            <a:noFill/>
            <a:ln w="9525">
              <a:noFill/>
            </a:ln>
          </p:spPr>
          <p:txBody>
            <a:bodyPr>
              <a:spAutoFit/>
            </a:bodyPr>
            <a:p>
              <a:pPr eaLnBrk="1" hangingPunct="1">
                <a:spcBef>
                  <a:spcPct val="50000"/>
                </a:spcBef>
              </a:pPr>
              <a:r>
                <a:rPr lang="sv-SE" altLang="x-none" sz="2400" b="1" dirty="0">
                  <a:latin typeface="Arial" panose="020B0604020202020204" pitchFamily="34" charset="0"/>
                </a:rPr>
                <a:t>Các thấu kính có tiêu cự như nhau.</a:t>
              </a:r>
              <a:endParaRPr sz="2400" b="1" dirty="0">
                <a:latin typeface="Arial" panose="020B0604020202020204" pitchFamily="34" charset="0"/>
              </a:endParaRPr>
            </a:p>
          </p:txBody>
        </p:sp>
      </p:grpSp>
      <p:grpSp>
        <p:nvGrpSpPr>
          <p:cNvPr id="9" name="Group 54"/>
          <p:cNvGrpSpPr/>
          <p:nvPr/>
        </p:nvGrpSpPr>
        <p:grpSpPr>
          <a:xfrm>
            <a:off x="88900" y="2973388"/>
            <a:ext cx="879475" cy="992187"/>
            <a:chOff x="250" y="1291"/>
            <a:chExt cx="586" cy="625"/>
          </a:xfrm>
        </p:grpSpPr>
        <p:sp>
          <p:nvSpPr>
            <p:cNvPr id="130103" name="AutoShape 55"/>
            <p:cNvSpPr>
              <a:spLocks noChangeArrowheads="1"/>
            </p:cNvSpPr>
            <p:nvPr/>
          </p:nvSpPr>
          <p:spPr bwMode="gray">
            <a:xfrm flipH="1">
              <a:off x="526" y="1291"/>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0104" name="AutoShape 56"/>
            <p:cNvSpPr>
              <a:spLocks noChangeArrowheads="1"/>
            </p:cNvSpPr>
            <p:nvPr/>
          </p:nvSpPr>
          <p:spPr bwMode="gray">
            <a:xfrm rot="10800000" flipH="1">
              <a:off x="537" y="1852"/>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0105" name="AutoShape 57"/>
            <p:cNvSpPr>
              <a:spLocks noChangeArrowheads="1"/>
            </p:cNvSpPr>
            <p:nvPr/>
          </p:nvSpPr>
          <p:spPr bwMode="gray">
            <a:xfrm rot="16200000" flipH="1">
              <a:off x="236" y="1571"/>
              <a:ext cx="95" cy="6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097" name="Oval 58"/>
            <p:cNvSpPr/>
            <p:nvPr/>
          </p:nvSpPr>
          <p:spPr>
            <a:xfrm rot="5400000">
              <a:off x="325" y="1345"/>
              <a:ext cx="501" cy="520"/>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wrap="none" anchor="ctr" anchorCtr="0"/>
            <a:p>
              <a:pPr eaLnBrk="1" hangingPunct="1"/>
              <a:endParaRPr lang="vi-VN" altLang="x-none" dirty="0">
                <a:latin typeface="Arial" panose="020B0604020202020204" pitchFamily="34" charset="0"/>
              </a:endParaRPr>
            </a:p>
          </p:txBody>
        </p:sp>
        <p:sp>
          <p:nvSpPr>
            <p:cNvPr id="2098" name="Oval 59"/>
            <p:cNvSpPr/>
            <p:nvPr/>
          </p:nvSpPr>
          <p:spPr>
            <a:xfrm rot="5400000">
              <a:off x="355" y="1375"/>
              <a:ext cx="444" cy="46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p>
              <a:pPr eaLnBrk="1" hangingPunct="1"/>
              <a:endParaRPr lang="vi-VN" altLang="x-none" dirty="0">
                <a:latin typeface="Arial" panose="020B0604020202020204" pitchFamily="34" charset="0"/>
              </a:endParaRPr>
            </a:p>
          </p:txBody>
        </p:sp>
        <p:sp>
          <p:nvSpPr>
            <p:cNvPr id="130108" name="Oval 60"/>
            <p:cNvSpPr>
              <a:spLocks noChangeArrowheads="1"/>
            </p:cNvSpPr>
            <p:nvPr/>
          </p:nvSpPr>
          <p:spPr bwMode="gray">
            <a:xfrm rot="5400000">
              <a:off x="381" y="1380"/>
              <a:ext cx="391" cy="40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100" name="Oval 61"/>
            <p:cNvSpPr/>
            <p:nvPr/>
          </p:nvSpPr>
          <p:spPr>
            <a:xfrm rot="5400000">
              <a:off x="380" y="1402"/>
              <a:ext cx="391" cy="406"/>
            </a:xfrm>
            <a:prstGeom prst="ellipse">
              <a:avLst/>
            </a:prstGeom>
            <a:gradFill rotWithShape="1">
              <a:gsLst>
                <a:gs pos="0">
                  <a:srgbClr val="000000"/>
                </a:gs>
                <a:gs pos="100000">
                  <a:srgbClr val="FFCC00"/>
                </a:gs>
              </a:gsLst>
              <a:lin ang="2700000" scaled="1"/>
              <a:tileRect/>
            </a:gradFill>
            <a:ln w="38100">
              <a:noFill/>
            </a:ln>
          </p:spPr>
          <p:txBody>
            <a:bodyPr wrap="none" anchor="ctr" anchorCtr="0">
              <a:spAutoFit/>
            </a:bodyPr>
            <a:p>
              <a:pPr eaLnBrk="1" hangingPunct="1"/>
              <a:endParaRPr lang="vi-VN" altLang="x-none" dirty="0">
                <a:latin typeface="Arial" panose="020B0604020202020204" pitchFamily="34" charset="0"/>
              </a:endParaRPr>
            </a:p>
          </p:txBody>
        </p:sp>
        <p:sp>
          <p:nvSpPr>
            <p:cNvPr id="130110" name="Oval 62"/>
            <p:cNvSpPr>
              <a:spLocks noChangeArrowheads="1"/>
            </p:cNvSpPr>
            <p:nvPr/>
          </p:nvSpPr>
          <p:spPr bwMode="gray">
            <a:xfrm rot="5400000">
              <a:off x="406" y="1428"/>
              <a:ext cx="340" cy="35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102" name="Oval 63"/>
            <p:cNvSpPr/>
            <p:nvPr/>
          </p:nvSpPr>
          <p:spPr>
            <a:xfrm rot="5400000">
              <a:off x="406" y="1428"/>
              <a:ext cx="340" cy="354"/>
            </a:xfrm>
            <a:prstGeom prst="ellipse">
              <a:avLst/>
            </a:prstGeom>
            <a:gradFill rotWithShape="1">
              <a:gsLst>
                <a:gs pos="0">
                  <a:srgbClr val="FFCC00"/>
                </a:gs>
                <a:gs pos="100000">
                  <a:srgbClr val="7C6300"/>
                </a:gs>
              </a:gsLst>
              <a:lin ang="2700000" scaled="1"/>
              <a:tileRect/>
            </a:gradFill>
            <a:ln w="38100">
              <a:noFill/>
            </a:ln>
          </p:spPr>
          <p:txBody>
            <a:bodyPr anchor="ctr" anchorCtr="0">
              <a:spAutoFit/>
            </a:bodyPr>
            <a:p>
              <a:pPr eaLnBrk="1" hangingPunct="1"/>
              <a:endParaRPr lang="vi-VN" altLang="x-none" dirty="0">
                <a:latin typeface="Arial" panose="020B0604020202020204" pitchFamily="34" charset="0"/>
              </a:endParaRPr>
            </a:p>
          </p:txBody>
        </p:sp>
      </p:grpSp>
      <p:grpSp>
        <p:nvGrpSpPr>
          <p:cNvPr id="10" name="Group 64"/>
          <p:cNvGrpSpPr/>
          <p:nvPr/>
        </p:nvGrpSpPr>
        <p:grpSpPr>
          <a:xfrm>
            <a:off x="762000" y="4343400"/>
            <a:ext cx="8001000" cy="914400"/>
            <a:chOff x="480" y="1152"/>
            <a:chExt cx="5040" cy="576"/>
          </a:xfrm>
        </p:grpSpPr>
        <p:sp>
          <p:nvSpPr>
            <p:cNvPr id="30762" name="AutoShape 65"/>
            <p:cNvSpPr>
              <a:spLocks noChangeArrowheads="1"/>
            </p:cNvSpPr>
            <p:nvPr/>
          </p:nvSpPr>
          <p:spPr bwMode="gray">
            <a:xfrm>
              <a:off x="480" y="1152"/>
              <a:ext cx="5040" cy="576"/>
            </a:xfrm>
            <a:prstGeom prst="roundRect">
              <a:avLst>
                <a:gd name="adj" fmla="val 10889"/>
              </a:avLst>
            </a:prstGeom>
            <a:solidFill>
              <a:schemeClr val="bg1"/>
            </a:solidFill>
            <a:ln w="38100">
              <a:solidFill>
                <a:srgbClr val="FF0000"/>
              </a:solidFill>
              <a:round/>
            </a:ln>
            <a:effectLst>
              <a:outerShdw dist="135003" dir="2928844" algn="ctr" rotWithShape="0">
                <a:srgbClr val="000000">
                  <a:alpha val="50000"/>
                </a:srgbClr>
              </a:outerShdw>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vi-VN" sz="2000" b="1" i="0" u="none" strike="noStrike" kern="1200" cap="none" spc="0" normalizeH="0" baseline="0" noProof="0">
                <a:ln>
                  <a:noFill/>
                </a:ln>
                <a:solidFill>
                  <a:schemeClr val="tx1"/>
                </a:solidFill>
                <a:effectLst/>
                <a:uLnTx/>
                <a:uFillTx/>
                <a:latin typeface=".VnTime" pitchFamily="34" charset="0"/>
                <a:ea typeface="+mn-ea"/>
                <a:cs typeface="+mn-cs"/>
              </a:endParaRPr>
            </a:p>
          </p:txBody>
        </p:sp>
        <p:sp>
          <p:nvSpPr>
            <p:cNvPr id="130114" name="AutoShape 66"/>
            <p:cNvSpPr>
              <a:spLocks noChangeArrowheads="1"/>
            </p:cNvSpPr>
            <p:nvPr/>
          </p:nvSpPr>
          <p:spPr bwMode="gray">
            <a:xfrm>
              <a:off x="486" y="1208"/>
              <a:ext cx="762" cy="47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0115" name="Text Box 67"/>
            <p:cNvSpPr txBox="1">
              <a:spLocks noChangeArrowheads="1"/>
            </p:cNvSpPr>
            <p:nvPr/>
          </p:nvSpPr>
          <p:spPr bwMode="gray">
            <a:xfrm>
              <a:off x="724" y="1256"/>
              <a:ext cx="344" cy="327"/>
            </a:xfrm>
            <a:prstGeom prst="rect">
              <a:avLst/>
            </a:prstGeom>
            <a:noFill/>
            <a:ln>
              <a:noFill/>
            </a:ln>
            <a:effectLst>
              <a:outerShdw dist="35921" dir="2700000" algn="ctr" rotWithShape="0">
                <a:schemeClr val="tx1"/>
              </a:outerShdw>
            </a:effectLst>
          </p:spPr>
          <p:txBody>
            <a:bodyPr>
              <a:spAutoFit/>
            </a:bodyPr>
            <a:lstStyle/>
            <a:p>
              <a:pPr marR="0" defTabSz="914400">
                <a:buClrTx/>
                <a:buSzTx/>
                <a:buFontTx/>
                <a:buNone/>
                <a:defRPr/>
              </a:pPr>
              <a:r>
                <a:rPr kumimoji="0" lang="en-US" sz="28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mn-ea"/>
                  <a:cs typeface="+mn-cs"/>
                </a:rPr>
                <a:t>C</a:t>
              </a:r>
              <a:endParaRPr kumimoji="0" lang="en-US" sz="28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mn-ea"/>
                <a:cs typeface="+mn-cs"/>
              </a:endParaRPr>
            </a:p>
          </p:txBody>
        </p:sp>
        <p:sp>
          <p:nvSpPr>
            <p:cNvPr id="2093" name="Rectangle 68"/>
            <p:cNvSpPr/>
            <p:nvPr/>
          </p:nvSpPr>
          <p:spPr>
            <a:xfrm>
              <a:off x="1296" y="1212"/>
              <a:ext cx="4176" cy="291"/>
            </a:xfrm>
            <a:prstGeom prst="rect">
              <a:avLst/>
            </a:prstGeom>
            <a:noFill/>
            <a:ln w="9525">
              <a:noFill/>
            </a:ln>
          </p:spPr>
          <p:txBody>
            <a:bodyPr>
              <a:spAutoFit/>
            </a:bodyPr>
            <a:p>
              <a:pPr eaLnBrk="1" hangingPunct="1"/>
              <a:r>
                <a:rPr lang="sv-SE" altLang="x-none" sz="2400" b="1" dirty="0">
                  <a:latin typeface="Arial" panose="020B0604020202020204" pitchFamily="34" charset="0"/>
                </a:rPr>
                <a:t>Không thay đổi được.</a:t>
              </a:r>
              <a:endParaRPr sz="2400" b="1" dirty="0">
                <a:latin typeface="Arial" panose="020B0604020202020204" pitchFamily="34" charset="0"/>
              </a:endParaRPr>
            </a:p>
          </p:txBody>
        </p:sp>
      </p:grpSp>
      <p:grpSp>
        <p:nvGrpSpPr>
          <p:cNvPr id="11" name="Group 69"/>
          <p:cNvGrpSpPr/>
          <p:nvPr/>
        </p:nvGrpSpPr>
        <p:grpSpPr>
          <a:xfrm>
            <a:off x="79375" y="4294188"/>
            <a:ext cx="879475" cy="992187"/>
            <a:chOff x="250" y="1291"/>
            <a:chExt cx="586" cy="625"/>
          </a:xfrm>
        </p:grpSpPr>
        <p:sp>
          <p:nvSpPr>
            <p:cNvPr id="130118" name="AutoShape 70"/>
            <p:cNvSpPr>
              <a:spLocks noChangeArrowheads="1"/>
            </p:cNvSpPr>
            <p:nvPr/>
          </p:nvSpPr>
          <p:spPr bwMode="gray">
            <a:xfrm flipH="1">
              <a:off x="526" y="1291"/>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0119" name="AutoShape 71"/>
            <p:cNvSpPr>
              <a:spLocks noChangeArrowheads="1"/>
            </p:cNvSpPr>
            <p:nvPr/>
          </p:nvSpPr>
          <p:spPr bwMode="gray">
            <a:xfrm rot="10800000" flipH="1">
              <a:off x="537" y="1852"/>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0120" name="AutoShape 72"/>
            <p:cNvSpPr>
              <a:spLocks noChangeArrowheads="1"/>
            </p:cNvSpPr>
            <p:nvPr/>
          </p:nvSpPr>
          <p:spPr bwMode="gray">
            <a:xfrm rot="16200000" flipH="1">
              <a:off x="236" y="1571"/>
              <a:ext cx="95" cy="6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084" name="Oval 73"/>
            <p:cNvSpPr/>
            <p:nvPr/>
          </p:nvSpPr>
          <p:spPr>
            <a:xfrm rot="5400000">
              <a:off x="325" y="1345"/>
              <a:ext cx="501" cy="520"/>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wrap="none" anchor="ctr" anchorCtr="0"/>
            <a:p>
              <a:pPr eaLnBrk="1" hangingPunct="1"/>
              <a:endParaRPr lang="vi-VN" altLang="x-none" dirty="0">
                <a:latin typeface="Arial" panose="020B0604020202020204" pitchFamily="34" charset="0"/>
              </a:endParaRPr>
            </a:p>
          </p:txBody>
        </p:sp>
        <p:sp>
          <p:nvSpPr>
            <p:cNvPr id="2085" name="Oval 74"/>
            <p:cNvSpPr/>
            <p:nvPr/>
          </p:nvSpPr>
          <p:spPr>
            <a:xfrm rot="5400000">
              <a:off x="355" y="1375"/>
              <a:ext cx="444" cy="46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p>
              <a:pPr eaLnBrk="1" hangingPunct="1"/>
              <a:endParaRPr lang="vi-VN" altLang="x-none" dirty="0">
                <a:latin typeface="Arial" panose="020B0604020202020204" pitchFamily="34" charset="0"/>
              </a:endParaRPr>
            </a:p>
          </p:txBody>
        </p:sp>
        <p:sp>
          <p:nvSpPr>
            <p:cNvPr id="130123" name="Oval 75"/>
            <p:cNvSpPr>
              <a:spLocks noChangeArrowheads="1"/>
            </p:cNvSpPr>
            <p:nvPr/>
          </p:nvSpPr>
          <p:spPr bwMode="gray">
            <a:xfrm rot="5400000">
              <a:off x="381" y="1380"/>
              <a:ext cx="391" cy="40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087" name="Oval 76"/>
            <p:cNvSpPr/>
            <p:nvPr/>
          </p:nvSpPr>
          <p:spPr>
            <a:xfrm rot="5400000">
              <a:off x="380" y="1402"/>
              <a:ext cx="391" cy="406"/>
            </a:xfrm>
            <a:prstGeom prst="ellipse">
              <a:avLst/>
            </a:prstGeom>
            <a:gradFill rotWithShape="1">
              <a:gsLst>
                <a:gs pos="0">
                  <a:srgbClr val="000000"/>
                </a:gs>
                <a:gs pos="100000">
                  <a:srgbClr val="FFCC00"/>
                </a:gs>
              </a:gsLst>
              <a:lin ang="2700000" scaled="1"/>
              <a:tileRect/>
            </a:gradFill>
            <a:ln w="38100">
              <a:noFill/>
            </a:ln>
          </p:spPr>
          <p:txBody>
            <a:bodyPr wrap="none" anchor="ctr" anchorCtr="0">
              <a:spAutoFit/>
            </a:bodyPr>
            <a:p>
              <a:pPr eaLnBrk="1" hangingPunct="1"/>
              <a:endParaRPr lang="vi-VN" altLang="x-none" dirty="0">
                <a:latin typeface="Arial" panose="020B0604020202020204" pitchFamily="34" charset="0"/>
              </a:endParaRPr>
            </a:p>
          </p:txBody>
        </p:sp>
        <p:sp>
          <p:nvSpPr>
            <p:cNvPr id="130125" name="Oval 77"/>
            <p:cNvSpPr>
              <a:spLocks noChangeArrowheads="1"/>
            </p:cNvSpPr>
            <p:nvPr/>
          </p:nvSpPr>
          <p:spPr bwMode="gray">
            <a:xfrm rot="5400000">
              <a:off x="406" y="1428"/>
              <a:ext cx="340" cy="35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089" name="Oval 78"/>
            <p:cNvSpPr/>
            <p:nvPr/>
          </p:nvSpPr>
          <p:spPr>
            <a:xfrm rot="5400000">
              <a:off x="406" y="1428"/>
              <a:ext cx="340" cy="354"/>
            </a:xfrm>
            <a:prstGeom prst="ellipse">
              <a:avLst/>
            </a:prstGeom>
            <a:gradFill rotWithShape="1">
              <a:gsLst>
                <a:gs pos="0">
                  <a:srgbClr val="FFCC00"/>
                </a:gs>
                <a:gs pos="100000">
                  <a:srgbClr val="7C6300"/>
                </a:gs>
              </a:gsLst>
              <a:lin ang="2700000" scaled="1"/>
              <a:tileRect/>
            </a:gradFill>
            <a:ln w="38100">
              <a:noFill/>
            </a:ln>
          </p:spPr>
          <p:txBody>
            <a:bodyPr anchor="ctr" anchorCtr="0">
              <a:spAutoFit/>
            </a:bodyPr>
            <a:p>
              <a:pPr eaLnBrk="1" hangingPunct="1"/>
              <a:endParaRPr lang="vi-VN" altLang="x-none" dirty="0">
                <a:latin typeface="Arial" panose="020B0604020202020204" pitchFamily="34" charset="0"/>
              </a:endParaRPr>
            </a:p>
          </p:txBody>
        </p:sp>
      </p:grpSp>
      <p:grpSp>
        <p:nvGrpSpPr>
          <p:cNvPr id="12" name="Group 79"/>
          <p:cNvGrpSpPr/>
          <p:nvPr/>
        </p:nvGrpSpPr>
        <p:grpSpPr>
          <a:xfrm>
            <a:off x="762000" y="5486400"/>
            <a:ext cx="8001000" cy="914400"/>
            <a:chOff x="480" y="1152"/>
            <a:chExt cx="5040" cy="576"/>
          </a:xfrm>
        </p:grpSpPr>
        <p:sp>
          <p:nvSpPr>
            <p:cNvPr id="30749" name="AutoShape 80"/>
            <p:cNvSpPr>
              <a:spLocks noChangeArrowheads="1"/>
            </p:cNvSpPr>
            <p:nvPr/>
          </p:nvSpPr>
          <p:spPr bwMode="gray">
            <a:xfrm>
              <a:off x="480" y="1152"/>
              <a:ext cx="5040" cy="576"/>
            </a:xfrm>
            <a:prstGeom prst="roundRect">
              <a:avLst>
                <a:gd name="adj" fmla="val 10889"/>
              </a:avLst>
            </a:prstGeom>
            <a:solidFill>
              <a:schemeClr val="bg1"/>
            </a:solidFill>
            <a:ln w="38100">
              <a:solidFill>
                <a:srgbClr val="FF0000"/>
              </a:solidFill>
              <a:round/>
            </a:ln>
            <a:effectLst>
              <a:outerShdw dist="135003" dir="2928844" algn="ctr" rotWithShape="0">
                <a:srgbClr val="000000">
                  <a:alpha val="50000"/>
                </a:srgbClr>
              </a:outerShdw>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vi-VN" sz="2000" b="1" i="0" u="none" strike="noStrike" kern="1200" cap="none" spc="0" normalizeH="0" baseline="0" noProof="0">
                <a:ln>
                  <a:noFill/>
                </a:ln>
                <a:solidFill>
                  <a:schemeClr val="tx1"/>
                </a:solidFill>
                <a:effectLst/>
                <a:uLnTx/>
                <a:uFillTx/>
                <a:latin typeface=".VnTime" pitchFamily="34" charset="0"/>
                <a:ea typeface="+mn-ea"/>
                <a:cs typeface="+mn-cs"/>
              </a:endParaRPr>
            </a:p>
          </p:txBody>
        </p:sp>
        <p:sp>
          <p:nvSpPr>
            <p:cNvPr id="130129" name="AutoShape 81"/>
            <p:cNvSpPr>
              <a:spLocks noChangeArrowheads="1"/>
            </p:cNvSpPr>
            <p:nvPr/>
          </p:nvSpPr>
          <p:spPr bwMode="gray">
            <a:xfrm>
              <a:off x="486" y="1208"/>
              <a:ext cx="762" cy="47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0130" name="Text Box 82"/>
            <p:cNvSpPr txBox="1">
              <a:spLocks noChangeArrowheads="1"/>
            </p:cNvSpPr>
            <p:nvPr/>
          </p:nvSpPr>
          <p:spPr bwMode="gray">
            <a:xfrm>
              <a:off x="724" y="1256"/>
              <a:ext cx="344" cy="327"/>
            </a:xfrm>
            <a:prstGeom prst="rect">
              <a:avLst/>
            </a:prstGeom>
            <a:noFill/>
            <a:ln>
              <a:noFill/>
            </a:ln>
            <a:effectLst>
              <a:outerShdw dist="35921" dir="2700000" algn="ctr" rotWithShape="0">
                <a:schemeClr val="tx1"/>
              </a:outerShdw>
            </a:effectLst>
          </p:spPr>
          <p:txBody>
            <a:bodyPr>
              <a:spAutoFit/>
            </a:bodyPr>
            <a:lstStyle/>
            <a:p>
              <a:pPr marR="0" defTabSz="914400">
                <a:buClrTx/>
                <a:buSzTx/>
                <a:buFontTx/>
                <a:buNone/>
                <a:defRPr/>
              </a:pPr>
              <a:r>
                <a:rPr kumimoji="0" lang="en-US" sz="28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mn-ea"/>
                  <a:cs typeface="+mn-cs"/>
                </a:rPr>
                <a:t>D</a:t>
              </a:r>
              <a:endParaRPr kumimoji="0" lang="en-US" sz="28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mn-ea"/>
                <a:cs typeface="+mn-cs"/>
              </a:endParaRPr>
            </a:p>
          </p:txBody>
        </p:sp>
        <p:sp>
          <p:nvSpPr>
            <p:cNvPr id="2080" name="Rectangle 83"/>
            <p:cNvSpPr/>
            <p:nvPr/>
          </p:nvSpPr>
          <p:spPr>
            <a:xfrm>
              <a:off x="1296" y="1212"/>
              <a:ext cx="4176" cy="291"/>
            </a:xfrm>
            <a:prstGeom prst="rect">
              <a:avLst/>
            </a:prstGeom>
            <a:noFill/>
            <a:ln w="9525">
              <a:noFill/>
            </a:ln>
          </p:spPr>
          <p:txBody>
            <a:bodyPr>
              <a:spAutoFit/>
            </a:bodyPr>
            <a:p>
              <a:pPr eaLnBrk="1" hangingPunct="1">
                <a:spcBef>
                  <a:spcPct val="50000"/>
                </a:spcBef>
              </a:pPr>
              <a:r>
                <a:rPr lang="sv-SE" altLang="x-none" sz="2400" b="1" dirty="0">
                  <a:latin typeface="Arial" panose="020B0604020202020204" pitchFamily="34" charset="0"/>
                </a:rPr>
                <a:t>Thấu kính dày hơn có tiêu cự lớn hơn.</a:t>
              </a:r>
              <a:r>
                <a:rPr lang="sv-SE" altLang="x-none" sz="2400" dirty="0">
                  <a:latin typeface="Arial" panose="020B0604020202020204" pitchFamily="34" charset="0"/>
                </a:rPr>
                <a:t> </a:t>
              </a:r>
              <a:endParaRPr sz="2400" dirty="0">
                <a:latin typeface="Arial" panose="020B0604020202020204" pitchFamily="34" charset="0"/>
              </a:endParaRPr>
            </a:p>
          </p:txBody>
        </p:sp>
      </p:grpSp>
      <p:grpSp>
        <p:nvGrpSpPr>
          <p:cNvPr id="13" name="Group 84"/>
          <p:cNvGrpSpPr/>
          <p:nvPr/>
        </p:nvGrpSpPr>
        <p:grpSpPr>
          <a:xfrm>
            <a:off x="79375" y="5449888"/>
            <a:ext cx="879475" cy="992187"/>
            <a:chOff x="250" y="1291"/>
            <a:chExt cx="586" cy="625"/>
          </a:xfrm>
        </p:grpSpPr>
        <p:sp>
          <p:nvSpPr>
            <p:cNvPr id="130133" name="AutoShape 85"/>
            <p:cNvSpPr>
              <a:spLocks noChangeArrowheads="1"/>
            </p:cNvSpPr>
            <p:nvPr/>
          </p:nvSpPr>
          <p:spPr bwMode="gray">
            <a:xfrm flipH="1">
              <a:off x="526" y="1291"/>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0134" name="AutoShape 86"/>
            <p:cNvSpPr>
              <a:spLocks noChangeArrowheads="1"/>
            </p:cNvSpPr>
            <p:nvPr/>
          </p:nvSpPr>
          <p:spPr bwMode="gray">
            <a:xfrm rot="10800000" flipH="1">
              <a:off x="537" y="1852"/>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0135" name="AutoShape 87"/>
            <p:cNvSpPr>
              <a:spLocks noChangeArrowheads="1"/>
            </p:cNvSpPr>
            <p:nvPr/>
          </p:nvSpPr>
          <p:spPr bwMode="gray">
            <a:xfrm rot="16200000" flipH="1">
              <a:off x="236" y="1571"/>
              <a:ext cx="95" cy="6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071" name="Oval 88"/>
            <p:cNvSpPr/>
            <p:nvPr/>
          </p:nvSpPr>
          <p:spPr>
            <a:xfrm rot="5400000">
              <a:off x="325" y="1345"/>
              <a:ext cx="501" cy="520"/>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wrap="none" anchor="ctr" anchorCtr="0"/>
            <a:p>
              <a:pPr eaLnBrk="1" hangingPunct="1"/>
              <a:endParaRPr lang="vi-VN" altLang="x-none" dirty="0">
                <a:latin typeface="Arial" panose="020B0604020202020204" pitchFamily="34" charset="0"/>
              </a:endParaRPr>
            </a:p>
          </p:txBody>
        </p:sp>
        <p:sp>
          <p:nvSpPr>
            <p:cNvPr id="2072" name="Oval 89"/>
            <p:cNvSpPr/>
            <p:nvPr/>
          </p:nvSpPr>
          <p:spPr>
            <a:xfrm rot="5400000">
              <a:off x="355" y="1375"/>
              <a:ext cx="444" cy="46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p>
              <a:pPr eaLnBrk="1" hangingPunct="1"/>
              <a:endParaRPr lang="vi-VN" altLang="x-none" dirty="0">
                <a:latin typeface="Arial" panose="020B0604020202020204" pitchFamily="34" charset="0"/>
              </a:endParaRPr>
            </a:p>
          </p:txBody>
        </p:sp>
        <p:sp>
          <p:nvSpPr>
            <p:cNvPr id="130138" name="Oval 90"/>
            <p:cNvSpPr>
              <a:spLocks noChangeArrowheads="1"/>
            </p:cNvSpPr>
            <p:nvPr/>
          </p:nvSpPr>
          <p:spPr bwMode="gray">
            <a:xfrm rot="5400000">
              <a:off x="381" y="1380"/>
              <a:ext cx="391" cy="40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074" name="Oval 91"/>
            <p:cNvSpPr/>
            <p:nvPr/>
          </p:nvSpPr>
          <p:spPr>
            <a:xfrm rot="5400000">
              <a:off x="380" y="1402"/>
              <a:ext cx="391" cy="406"/>
            </a:xfrm>
            <a:prstGeom prst="ellipse">
              <a:avLst/>
            </a:prstGeom>
            <a:gradFill rotWithShape="1">
              <a:gsLst>
                <a:gs pos="0">
                  <a:srgbClr val="000000"/>
                </a:gs>
                <a:gs pos="100000">
                  <a:srgbClr val="FFCC00"/>
                </a:gs>
              </a:gsLst>
              <a:lin ang="2700000" scaled="1"/>
              <a:tileRect/>
            </a:gradFill>
            <a:ln w="38100">
              <a:noFill/>
            </a:ln>
          </p:spPr>
          <p:txBody>
            <a:bodyPr wrap="none" anchor="ctr" anchorCtr="0">
              <a:spAutoFit/>
            </a:bodyPr>
            <a:p>
              <a:pPr eaLnBrk="1" hangingPunct="1"/>
              <a:endParaRPr lang="vi-VN" altLang="x-none" dirty="0">
                <a:latin typeface="Arial" panose="020B0604020202020204" pitchFamily="34" charset="0"/>
              </a:endParaRPr>
            </a:p>
          </p:txBody>
        </p:sp>
        <p:sp>
          <p:nvSpPr>
            <p:cNvPr id="130140" name="Oval 92"/>
            <p:cNvSpPr>
              <a:spLocks noChangeArrowheads="1"/>
            </p:cNvSpPr>
            <p:nvPr/>
          </p:nvSpPr>
          <p:spPr bwMode="gray">
            <a:xfrm rot="5400000">
              <a:off x="406" y="1428"/>
              <a:ext cx="340" cy="35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076" name="Oval 93"/>
            <p:cNvSpPr/>
            <p:nvPr/>
          </p:nvSpPr>
          <p:spPr>
            <a:xfrm rot="5400000">
              <a:off x="406" y="1428"/>
              <a:ext cx="340" cy="354"/>
            </a:xfrm>
            <a:prstGeom prst="ellipse">
              <a:avLst/>
            </a:prstGeom>
            <a:gradFill rotWithShape="1">
              <a:gsLst>
                <a:gs pos="0">
                  <a:srgbClr val="FFCC00"/>
                </a:gs>
                <a:gs pos="100000">
                  <a:srgbClr val="7C6300"/>
                </a:gs>
              </a:gsLst>
              <a:lin ang="2700000" scaled="1"/>
              <a:tileRect/>
            </a:gradFill>
            <a:ln w="38100">
              <a:noFill/>
            </a:ln>
          </p:spPr>
          <p:txBody>
            <a:bodyPr anchor="ctr" anchorCtr="0">
              <a:spAutoFit/>
            </a:bodyPr>
            <a:p>
              <a:pPr eaLnBrk="1" hangingPunct="1"/>
              <a:endParaRPr lang="vi-VN" altLang="x-none" dirty="0">
                <a:latin typeface="Arial" panose="020B0604020202020204" pitchFamily="34" charset="0"/>
              </a:endParaRPr>
            </a:p>
          </p:txBody>
        </p:sp>
      </p:grpSp>
      <p:sp>
        <p:nvSpPr>
          <p:cNvPr id="130142" name="Text Box 94"/>
          <p:cNvSpPr txBox="1"/>
          <p:nvPr/>
        </p:nvSpPr>
        <p:spPr>
          <a:xfrm>
            <a:off x="304800" y="4344988"/>
            <a:ext cx="914400" cy="823912"/>
          </a:xfrm>
          <a:prstGeom prst="rect">
            <a:avLst/>
          </a:prstGeom>
          <a:noFill/>
          <a:ln w="9525">
            <a:noFill/>
          </a:ln>
        </p:spPr>
        <p:txBody>
          <a:bodyPr>
            <a:spAutoFit/>
          </a:bodyPr>
          <a:p>
            <a:pPr eaLnBrk="1" hangingPunct="1">
              <a:spcBef>
                <a:spcPct val="50000"/>
              </a:spcBef>
            </a:pPr>
            <a:r>
              <a:rPr sz="4800" dirty="0">
                <a:solidFill>
                  <a:srgbClr val="FF0066"/>
                </a:solidFill>
                <a:latin typeface="Arial" panose="020B0604020202020204" pitchFamily="34" charset="0"/>
                <a:sym typeface="Wingdings" panose="05000000000000000000" pitchFamily="2" charset="2"/>
              </a:rPr>
              <a:t></a:t>
            </a:r>
            <a:endParaRPr sz="4800" dirty="0">
              <a:solidFill>
                <a:srgbClr val="FF0066"/>
              </a:solidFill>
              <a:latin typeface="Arial" panose="020B0604020202020204" pitchFamily="34" charset="0"/>
              <a:sym typeface="Wingdings" panose="05000000000000000000"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30082"/>
                                        </p:tgtEl>
                                        <p:attrNameLst>
                                          <p:attrName>style.visibility</p:attrName>
                                        </p:attrNameLst>
                                      </p:cBhvr>
                                      <p:to>
                                        <p:strVal val="visible"/>
                                      </p:to>
                                    </p:set>
                                    <p:anim calcmode="discrete" valueType="clr">
                                      <p:cBhvr override="childStyle">
                                        <p:cTn id="7" dur="80"/>
                                        <p:tgtEl>
                                          <p:spTgt spid="13008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0082"/>
                                        </p:tgtEl>
                                        <p:attrNameLst>
                                          <p:attrName>fillcolor</p:attrName>
                                        </p:attrNameLst>
                                      </p:cBhvr>
                                      <p:tavLst>
                                        <p:tav tm="0">
                                          <p:val>
                                            <p:clrVal>
                                              <a:schemeClr val="accent2"/>
                                            </p:clrVal>
                                          </p:val>
                                        </p:tav>
                                        <p:tav tm="50000">
                                          <p:val>
                                            <p:clrVal>
                                              <a:schemeClr val="hlink"/>
                                            </p:clrVal>
                                          </p:val>
                                        </p:tav>
                                      </p:tavLst>
                                    </p:anim>
                                    <p:set>
                                      <p:cBhvr>
                                        <p:cTn id="9" dur="80"/>
                                        <p:tgtEl>
                                          <p:spTgt spid="130082"/>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3" name="suction.wav"/>
                                        </p:tgtEl>
                                      </p:cMediaNode>
                                    </p:audio>
                                  </p:subTnLst>
                                </p:cTn>
                              </p:par>
                              <p:par>
                                <p:cTn id="10" presetID="23" presetClass="entr" presetSubtype="16" fill="hold" nodeType="withEffect">
                                  <p:stCondLst>
                                    <p:cond delay="0"/>
                                  </p:stCondLst>
                                  <p:childTnLst>
                                    <p:set>
                                      <p:cBhvr>
                                        <p:cTn id="11" dur="1" fill="hold">
                                          <p:stCondLst>
                                            <p:cond delay="0"/>
                                          </p:stCondLst>
                                        </p:cTn>
                                        <p:tgtEl>
                                          <p:spTgt spid="130082">
                                            <p:txEl>
                                              <p:charRg st="0" end="49"/>
                                            </p:txEl>
                                          </p:spTgt>
                                        </p:tgtEl>
                                        <p:attrNameLst>
                                          <p:attrName>style.visibility</p:attrName>
                                        </p:attrNameLst>
                                      </p:cBhvr>
                                      <p:to>
                                        <p:strVal val="visible"/>
                                      </p:to>
                                    </p:set>
                                    <p:anim calcmode="lin" valueType="num">
                                      <p:cBhvr>
                                        <p:cTn id="12" dur="500" fill="hold"/>
                                        <p:tgtEl>
                                          <p:spTgt spid="130082">
                                            <p:txEl>
                                              <p:charRg st="0" end="49"/>
                                            </p:txEl>
                                          </p:spTgt>
                                        </p:tgtEl>
                                        <p:attrNameLst>
                                          <p:attrName>ppt_w</p:attrName>
                                        </p:attrNameLst>
                                      </p:cBhvr>
                                      <p:tavLst>
                                        <p:tav tm="0">
                                          <p:val>
                                            <p:fltVal val="0,000000"/>
                                          </p:val>
                                        </p:tav>
                                        <p:tav tm="100000">
                                          <p:val>
                                            <p:strVal val="#ppt_w"/>
                                          </p:val>
                                        </p:tav>
                                      </p:tavLst>
                                    </p:anim>
                                    <p:anim calcmode="lin" valueType="num">
                                      <p:cBhvr>
                                        <p:cTn id="13" dur="500" fill="hold"/>
                                        <p:tgtEl>
                                          <p:spTgt spid="130082">
                                            <p:txEl>
                                              <p:charRg st="0" end="49"/>
                                            </p:txEl>
                                          </p:spTgt>
                                        </p:tgtEl>
                                        <p:attrNameLst>
                                          <p:attrName>ppt_h</p:attrName>
                                        </p:attrNameLst>
                                      </p:cBhvr>
                                      <p:tavLst>
                                        <p:tav tm="0">
                                          <p:val>
                                            <p:fltVal val="0,000000"/>
                                          </p:val>
                                        </p:tav>
                                        <p:tav tm="100000">
                                          <p:val>
                                            <p:strVal val="#ppt_h"/>
                                          </p:val>
                                        </p:tav>
                                      </p:tavLst>
                                    </p:anim>
                                  </p:childTnLst>
                                </p:cTn>
                              </p:par>
                            </p:childTnLst>
                          </p:cTn>
                        </p:par>
                        <p:par>
                          <p:cTn id="14" fill="hold">
                            <p:stCondLst>
                              <p:cond delay="0"/>
                            </p:stCondLst>
                            <p:childTnLst>
                              <p:par>
                                <p:cTn id="15" presetID="22" presetClass="entr" presetSubtype="1"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par>
                          <p:cTn id="18" fill="hold">
                            <p:stCondLst>
                              <p:cond delay="500"/>
                            </p:stCondLst>
                            <p:childTnLst>
                              <p:par>
                                <p:cTn id="19" presetID="49" presetClass="entr" presetSubtype="0" decel="10000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000000"/>
                                          </p:val>
                                        </p:tav>
                                        <p:tav tm="100000">
                                          <p:val>
                                            <p:strVal val="#ppt_w"/>
                                          </p:val>
                                        </p:tav>
                                      </p:tavLst>
                                    </p:anim>
                                    <p:anim calcmode="lin" valueType="num">
                                      <p:cBhvr>
                                        <p:cTn id="22" dur="500" fill="hold"/>
                                        <p:tgtEl>
                                          <p:spTgt spid="7"/>
                                        </p:tgtEl>
                                        <p:attrNameLst>
                                          <p:attrName>ppt_h</p:attrName>
                                        </p:attrNameLst>
                                      </p:cBhvr>
                                      <p:tavLst>
                                        <p:tav tm="0">
                                          <p:val>
                                            <p:fltVal val="0,000000"/>
                                          </p:val>
                                        </p:tav>
                                        <p:tav tm="100000">
                                          <p:val>
                                            <p:strVal val="#ppt_h"/>
                                          </p:val>
                                        </p:tav>
                                      </p:tavLst>
                                    </p:anim>
                                    <p:anim calcmode="lin" valueType="num">
                                      <p:cBhvr>
                                        <p:cTn id="23" dur="500" fill="hold"/>
                                        <p:tgtEl>
                                          <p:spTgt spid="7"/>
                                        </p:tgtEl>
                                        <p:attrNameLst>
                                          <p:attrName>style.rotation</p:attrName>
                                        </p:attrNameLst>
                                      </p:cBhvr>
                                      <p:tavLst>
                                        <p:tav tm="0">
                                          <p:val>
                                            <p:fltVal val="360,000000"/>
                                          </p:val>
                                        </p:tav>
                                        <p:tav tm="100000">
                                          <p:val>
                                            <p:fltVal val="0,000000"/>
                                          </p:val>
                                        </p:tav>
                                      </p:tavLst>
                                    </p:anim>
                                    <p:animEffect transition="in" filter="fade">
                                      <p:cBhvr>
                                        <p:cTn id="24" dur="500"/>
                                        <p:tgtEl>
                                          <p:spTgt spid="7"/>
                                        </p:tgtEl>
                                      </p:cBhvr>
                                    </p:animEffect>
                                  </p:childTnLst>
                                </p:cTn>
                              </p:par>
                            </p:childTnLst>
                          </p:cTn>
                        </p:par>
                        <p:par>
                          <p:cTn id="25" fill="hold">
                            <p:stCondLst>
                              <p:cond delay="1000"/>
                            </p:stCondLst>
                            <p:childTnLst>
                              <p:par>
                                <p:cTn id="26" presetID="17" presetClass="entr" presetSubtype="8"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ppt_x</p:attrName>
                                        </p:attrNameLst>
                                      </p:cBhvr>
                                      <p:tavLst>
                                        <p:tav tm="0">
                                          <p:val>
                                            <p:strVal val="#ppt_x-#ppt_w/2"/>
                                          </p:val>
                                        </p:tav>
                                        <p:tav tm="100000">
                                          <p:val>
                                            <p:strVal val="#ppt_x"/>
                                          </p:val>
                                        </p:tav>
                                      </p:tavLst>
                                    </p:anim>
                                    <p:anim calcmode="lin" valueType="num">
                                      <p:cBhvr>
                                        <p:cTn id="29" dur="500" fill="hold"/>
                                        <p:tgtEl>
                                          <p:spTgt spid="2"/>
                                        </p:tgtEl>
                                        <p:attrNameLst>
                                          <p:attrName>ppt_y</p:attrName>
                                        </p:attrNameLst>
                                      </p:cBhvr>
                                      <p:tavLst>
                                        <p:tav tm="0">
                                          <p:val>
                                            <p:strVal val="#ppt_y"/>
                                          </p:val>
                                        </p:tav>
                                        <p:tav tm="100000">
                                          <p:val>
                                            <p:strVal val="#ppt_y"/>
                                          </p:val>
                                        </p:tav>
                                      </p:tavLst>
                                    </p:anim>
                                    <p:anim calcmode="lin" valueType="num">
                                      <p:cBhvr>
                                        <p:cTn id="30" dur="500" fill="hold"/>
                                        <p:tgtEl>
                                          <p:spTgt spid="2"/>
                                        </p:tgtEl>
                                        <p:attrNameLst>
                                          <p:attrName>ppt_w</p:attrName>
                                        </p:attrNameLst>
                                      </p:cBhvr>
                                      <p:tavLst>
                                        <p:tav tm="0">
                                          <p:val>
                                            <p:fltVal val="0,000000"/>
                                          </p:val>
                                        </p:tav>
                                        <p:tav tm="100000">
                                          <p:val>
                                            <p:strVal val="#ppt_w"/>
                                          </p:val>
                                        </p:tav>
                                      </p:tavLst>
                                    </p:anim>
                                    <p:anim calcmode="lin" valueType="num">
                                      <p:cBhvr>
                                        <p:cTn id="31" dur="500" fill="hold"/>
                                        <p:tgtEl>
                                          <p:spTgt spid="2"/>
                                        </p:tgtEl>
                                        <p:attrNameLst>
                                          <p:attrName>ppt_h</p:attrName>
                                        </p:attrNameLst>
                                      </p:cBhvr>
                                      <p:tavLst>
                                        <p:tav tm="0">
                                          <p:val>
                                            <p:strVal val="#ppt_h"/>
                                          </p:val>
                                        </p:tav>
                                        <p:tav tm="100000">
                                          <p:val>
                                            <p:strVal val="#ppt_h"/>
                                          </p:val>
                                        </p:tav>
                                      </p:tavLst>
                                    </p:anim>
                                  </p:childTnLst>
                                </p:cTn>
                              </p:par>
                            </p:childTnLst>
                          </p:cTn>
                        </p:par>
                        <p:par>
                          <p:cTn id="32" fill="hold">
                            <p:stCondLst>
                              <p:cond delay="1500"/>
                            </p:stCondLst>
                            <p:childTnLst>
                              <p:par>
                                <p:cTn id="33" presetID="49" presetClass="entr" presetSubtype="0" decel="10000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000000"/>
                                          </p:val>
                                        </p:tav>
                                        <p:tav tm="100000">
                                          <p:val>
                                            <p:strVal val="#ppt_w"/>
                                          </p:val>
                                        </p:tav>
                                      </p:tavLst>
                                    </p:anim>
                                    <p:anim calcmode="lin" valueType="num">
                                      <p:cBhvr>
                                        <p:cTn id="36" dur="500" fill="hold"/>
                                        <p:tgtEl>
                                          <p:spTgt spid="9"/>
                                        </p:tgtEl>
                                        <p:attrNameLst>
                                          <p:attrName>ppt_h</p:attrName>
                                        </p:attrNameLst>
                                      </p:cBhvr>
                                      <p:tavLst>
                                        <p:tav tm="0">
                                          <p:val>
                                            <p:fltVal val="0,000000"/>
                                          </p:val>
                                        </p:tav>
                                        <p:tav tm="100000">
                                          <p:val>
                                            <p:strVal val="#ppt_h"/>
                                          </p:val>
                                        </p:tav>
                                      </p:tavLst>
                                    </p:anim>
                                    <p:anim calcmode="lin" valueType="num">
                                      <p:cBhvr>
                                        <p:cTn id="37" dur="500" fill="hold"/>
                                        <p:tgtEl>
                                          <p:spTgt spid="9"/>
                                        </p:tgtEl>
                                        <p:attrNameLst>
                                          <p:attrName>style.rotation</p:attrName>
                                        </p:attrNameLst>
                                      </p:cBhvr>
                                      <p:tavLst>
                                        <p:tav tm="0">
                                          <p:val>
                                            <p:fltVal val="360,000000"/>
                                          </p:val>
                                        </p:tav>
                                        <p:tav tm="100000">
                                          <p:val>
                                            <p:fltVal val="0,000000"/>
                                          </p:val>
                                        </p:tav>
                                      </p:tavLst>
                                    </p:anim>
                                    <p:animEffect transition="in" filter="fade">
                                      <p:cBhvr>
                                        <p:cTn id="38" dur="500"/>
                                        <p:tgtEl>
                                          <p:spTgt spid="9"/>
                                        </p:tgtEl>
                                      </p:cBhvr>
                                    </p:animEffect>
                                  </p:childTnLst>
                                </p:cTn>
                              </p:par>
                            </p:childTnLst>
                          </p:cTn>
                        </p:par>
                        <p:par>
                          <p:cTn id="39" fill="hold">
                            <p:stCondLst>
                              <p:cond delay="2000"/>
                            </p:stCondLst>
                            <p:childTnLst>
                              <p:par>
                                <p:cTn id="40" presetID="17" presetClass="entr" presetSubtype="8"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ppt_x</p:attrName>
                                        </p:attrNameLst>
                                      </p:cBhvr>
                                      <p:tavLst>
                                        <p:tav tm="0">
                                          <p:val>
                                            <p:strVal val="#ppt_x-#ppt_w/2"/>
                                          </p:val>
                                        </p:tav>
                                        <p:tav tm="100000">
                                          <p:val>
                                            <p:strVal val="#ppt_x"/>
                                          </p:val>
                                        </p:tav>
                                      </p:tavLst>
                                    </p:anim>
                                    <p:anim calcmode="lin" valueType="num">
                                      <p:cBhvr>
                                        <p:cTn id="43" dur="500" fill="hold"/>
                                        <p:tgtEl>
                                          <p:spTgt spid="8"/>
                                        </p:tgtEl>
                                        <p:attrNameLst>
                                          <p:attrName>ppt_y</p:attrName>
                                        </p:attrNameLst>
                                      </p:cBhvr>
                                      <p:tavLst>
                                        <p:tav tm="0">
                                          <p:val>
                                            <p:strVal val="#ppt_y"/>
                                          </p:val>
                                        </p:tav>
                                        <p:tav tm="100000">
                                          <p:val>
                                            <p:strVal val="#ppt_y"/>
                                          </p:val>
                                        </p:tav>
                                      </p:tavLst>
                                    </p:anim>
                                    <p:anim calcmode="lin" valueType="num">
                                      <p:cBhvr>
                                        <p:cTn id="44" dur="500" fill="hold"/>
                                        <p:tgtEl>
                                          <p:spTgt spid="8"/>
                                        </p:tgtEl>
                                        <p:attrNameLst>
                                          <p:attrName>ppt_w</p:attrName>
                                        </p:attrNameLst>
                                      </p:cBhvr>
                                      <p:tavLst>
                                        <p:tav tm="0">
                                          <p:val>
                                            <p:fltVal val="0,00000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2500"/>
                            </p:stCondLst>
                            <p:childTnLst>
                              <p:par>
                                <p:cTn id="47" presetID="49" presetClass="entr" presetSubtype="0" decel="100000"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000000"/>
                                          </p:val>
                                        </p:tav>
                                        <p:tav tm="100000">
                                          <p:val>
                                            <p:strVal val="#ppt_w"/>
                                          </p:val>
                                        </p:tav>
                                      </p:tavLst>
                                    </p:anim>
                                    <p:anim calcmode="lin" valueType="num">
                                      <p:cBhvr>
                                        <p:cTn id="50" dur="500" fill="hold"/>
                                        <p:tgtEl>
                                          <p:spTgt spid="11"/>
                                        </p:tgtEl>
                                        <p:attrNameLst>
                                          <p:attrName>ppt_h</p:attrName>
                                        </p:attrNameLst>
                                      </p:cBhvr>
                                      <p:tavLst>
                                        <p:tav tm="0">
                                          <p:val>
                                            <p:fltVal val="0,000000"/>
                                          </p:val>
                                        </p:tav>
                                        <p:tav tm="100000">
                                          <p:val>
                                            <p:strVal val="#ppt_h"/>
                                          </p:val>
                                        </p:tav>
                                      </p:tavLst>
                                    </p:anim>
                                    <p:anim calcmode="lin" valueType="num">
                                      <p:cBhvr>
                                        <p:cTn id="51" dur="500" fill="hold"/>
                                        <p:tgtEl>
                                          <p:spTgt spid="11"/>
                                        </p:tgtEl>
                                        <p:attrNameLst>
                                          <p:attrName>style.rotation</p:attrName>
                                        </p:attrNameLst>
                                      </p:cBhvr>
                                      <p:tavLst>
                                        <p:tav tm="0">
                                          <p:val>
                                            <p:fltVal val="360,000000"/>
                                          </p:val>
                                        </p:tav>
                                        <p:tav tm="100000">
                                          <p:val>
                                            <p:fltVal val="0,000000"/>
                                          </p:val>
                                        </p:tav>
                                      </p:tavLst>
                                    </p:anim>
                                    <p:animEffect transition="in" filter="fade">
                                      <p:cBhvr>
                                        <p:cTn id="52" dur="500"/>
                                        <p:tgtEl>
                                          <p:spTgt spid="11"/>
                                        </p:tgtEl>
                                      </p:cBhvr>
                                    </p:animEffect>
                                  </p:childTnLst>
                                </p:cTn>
                              </p:par>
                            </p:childTnLst>
                          </p:cTn>
                        </p:par>
                        <p:par>
                          <p:cTn id="53" fill="hold">
                            <p:stCondLst>
                              <p:cond delay="3000"/>
                            </p:stCondLst>
                            <p:childTnLst>
                              <p:par>
                                <p:cTn id="54" presetID="17" presetClass="entr" presetSubtype="8"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ppt_x</p:attrName>
                                        </p:attrNameLst>
                                      </p:cBhvr>
                                      <p:tavLst>
                                        <p:tav tm="0">
                                          <p:val>
                                            <p:strVal val="#ppt_x-#ppt_w/2"/>
                                          </p:val>
                                        </p:tav>
                                        <p:tav tm="100000">
                                          <p:val>
                                            <p:strVal val="#ppt_x"/>
                                          </p:val>
                                        </p:tav>
                                      </p:tavLst>
                                    </p:anim>
                                    <p:anim calcmode="lin" valueType="num">
                                      <p:cBhvr>
                                        <p:cTn id="57" dur="500" fill="hold"/>
                                        <p:tgtEl>
                                          <p:spTgt spid="10"/>
                                        </p:tgtEl>
                                        <p:attrNameLst>
                                          <p:attrName>ppt_y</p:attrName>
                                        </p:attrNameLst>
                                      </p:cBhvr>
                                      <p:tavLst>
                                        <p:tav tm="0">
                                          <p:val>
                                            <p:strVal val="#ppt_y"/>
                                          </p:val>
                                        </p:tav>
                                        <p:tav tm="100000">
                                          <p:val>
                                            <p:strVal val="#ppt_y"/>
                                          </p:val>
                                        </p:tav>
                                      </p:tavLst>
                                    </p:anim>
                                    <p:anim calcmode="lin" valueType="num">
                                      <p:cBhvr>
                                        <p:cTn id="58" dur="500" fill="hold"/>
                                        <p:tgtEl>
                                          <p:spTgt spid="10"/>
                                        </p:tgtEl>
                                        <p:attrNameLst>
                                          <p:attrName>ppt_w</p:attrName>
                                        </p:attrNameLst>
                                      </p:cBhvr>
                                      <p:tavLst>
                                        <p:tav tm="0">
                                          <p:val>
                                            <p:fltVal val="0,000000"/>
                                          </p:val>
                                        </p:tav>
                                        <p:tav tm="100000">
                                          <p:val>
                                            <p:strVal val="#ppt_w"/>
                                          </p:val>
                                        </p:tav>
                                      </p:tavLst>
                                    </p:anim>
                                    <p:anim calcmode="lin" valueType="num">
                                      <p:cBhvr>
                                        <p:cTn id="59" dur="500" fill="hold"/>
                                        <p:tgtEl>
                                          <p:spTgt spid="10"/>
                                        </p:tgtEl>
                                        <p:attrNameLst>
                                          <p:attrName>ppt_h</p:attrName>
                                        </p:attrNameLst>
                                      </p:cBhvr>
                                      <p:tavLst>
                                        <p:tav tm="0">
                                          <p:val>
                                            <p:strVal val="#ppt_h"/>
                                          </p:val>
                                        </p:tav>
                                        <p:tav tm="100000">
                                          <p:val>
                                            <p:strVal val="#ppt_h"/>
                                          </p:val>
                                        </p:tav>
                                      </p:tavLst>
                                    </p:anim>
                                  </p:childTnLst>
                                </p:cTn>
                              </p:par>
                            </p:childTnLst>
                          </p:cTn>
                        </p:par>
                        <p:par>
                          <p:cTn id="60" fill="hold">
                            <p:stCondLst>
                              <p:cond delay="3500"/>
                            </p:stCondLst>
                            <p:childTnLst>
                              <p:par>
                                <p:cTn id="61" presetID="49" presetClass="entr" presetSubtype="0" decel="100000" fill="hold"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000000"/>
                                          </p:val>
                                        </p:tav>
                                        <p:tav tm="100000">
                                          <p:val>
                                            <p:strVal val="#ppt_w"/>
                                          </p:val>
                                        </p:tav>
                                      </p:tavLst>
                                    </p:anim>
                                    <p:anim calcmode="lin" valueType="num">
                                      <p:cBhvr>
                                        <p:cTn id="64" dur="500" fill="hold"/>
                                        <p:tgtEl>
                                          <p:spTgt spid="13"/>
                                        </p:tgtEl>
                                        <p:attrNameLst>
                                          <p:attrName>ppt_h</p:attrName>
                                        </p:attrNameLst>
                                      </p:cBhvr>
                                      <p:tavLst>
                                        <p:tav tm="0">
                                          <p:val>
                                            <p:fltVal val="0,000000"/>
                                          </p:val>
                                        </p:tav>
                                        <p:tav tm="100000">
                                          <p:val>
                                            <p:strVal val="#ppt_h"/>
                                          </p:val>
                                        </p:tav>
                                      </p:tavLst>
                                    </p:anim>
                                    <p:anim calcmode="lin" valueType="num">
                                      <p:cBhvr>
                                        <p:cTn id="65" dur="500" fill="hold"/>
                                        <p:tgtEl>
                                          <p:spTgt spid="13"/>
                                        </p:tgtEl>
                                        <p:attrNameLst>
                                          <p:attrName>style.rotation</p:attrName>
                                        </p:attrNameLst>
                                      </p:cBhvr>
                                      <p:tavLst>
                                        <p:tav tm="0">
                                          <p:val>
                                            <p:fltVal val="360,000000"/>
                                          </p:val>
                                        </p:tav>
                                        <p:tav tm="100000">
                                          <p:val>
                                            <p:fltVal val="0,000000"/>
                                          </p:val>
                                        </p:tav>
                                      </p:tavLst>
                                    </p:anim>
                                    <p:animEffect transition="in" filter="fade">
                                      <p:cBhvr>
                                        <p:cTn id="66" dur="500"/>
                                        <p:tgtEl>
                                          <p:spTgt spid="13"/>
                                        </p:tgtEl>
                                      </p:cBhvr>
                                    </p:animEffect>
                                  </p:childTnLst>
                                </p:cTn>
                              </p:par>
                            </p:childTnLst>
                          </p:cTn>
                        </p:par>
                        <p:par>
                          <p:cTn id="67" fill="hold">
                            <p:stCondLst>
                              <p:cond delay="4000"/>
                            </p:stCondLst>
                            <p:childTnLst>
                              <p:par>
                                <p:cTn id="68" presetID="17" presetClass="entr" presetSubtype="8"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ppt_x</p:attrName>
                                        </p:attrNameLst>
                                      </p:cBhvr>
                                      <p:tavLst>
                                        <p:tav tm="0">
                                          <p:val>
                                            <p:strVal val="#ppt_x-#ppt_w/2"/>
                                          </p:val>
                                        </p:tav>
                                        <p:tav tm="100000">
                                          <p:val>
                                            <p:strVal val="#ppt_x"/>
                                          </p:val>
                                        </p:tav>
                                      </p:tavLst>
                                    </p:anim>
                                    <p:anim calcmode="lin" valueType="num">
                                      <p:cBhvr>
                                        <p:cTn id="71" dur="500" fill="hold"/>
                                        <p:tgtEl>
                                          <p:spTgt spid="12"/>
                                        </p:tgtEl>
                                        <p:attrNameLst>
                                          <p:attrName>ppt_y</p:attrName>
                                        </p:attrNameLst>
                                      </p:cBhvr>
                                      <p:tavLst>
                                        <p:tav tm="0">
                                          <p:val>
                                            <p:strVal val="#ppt_y"/>
                                          </p:val>
                                        </p:tav>
                                        <p:tav tm="100000">
                                          <p:val>
                                            <p:strVal val="#ppt_y"/>
                                          </p:val>
                                        </p:tav>
                                      </p:tavLst>
                                    </p:anim>
                                    <p:anim calcmode="lin" valueType="num">
                                      <p:cBhvr>
                                        <p:cTn id="72" dur="500" fill="hold"/>
                                        <p:tgtEl>
                                          <p:spTgt spid="12"/>
                                        </p:tgtEl>
                                        <p:attrNameLst>
                                          <p:attrName>ppt_w</p:attrName>
                                        </p:attrNameLst>
                                      </p:cBhvr>
                                      <p:tavLst>
                                        <p:tav tm="0">
                                          <p:val>
                                            <p:fltVal val="0,000000"/>
                                          </p:val>
                                        </p:tav>
                                        <p:tav tm="100000">
                                          <p:val>
                                            <p:strVal val="#ppt_w"/>
                                          </p:val>
                                        </p:tav>
                                      </p:tavLst>
                                    </p:anim>
                                    <p:anim calcmode="lin" valueType="num">
                                      <p:cBhvr>
                                        <p:cTn id="73"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5" presetClass="entr" presetSubtype="10" fill="hold" grpId="0" nodeType="clickEffect">
                                  <p:stCondLst>
                                    <p:cond delay="0"/>
                                  </p:stCondLst>
                                  <p:childTnLst>
                                    <p:set>
                                      <p:cBhvr>
                                        <p:cTn id="77" dur="1" fill="hold">
                                          <p:stCondLst>
                                            <p:cond delay="0"/>
                                          </p:stCondLst>
                                        </p:cTn>
                                        <p:tgtEl>
                                          <p:spTgt spid="130142"/>
                                        </p:tgtEl>
                                        <p:attrNameLst>
                                          <p:attrName>style.visibility</p:attrName>
                                        </p:attrNameLst>
                                      </p:cBhvr>
                                      <p:to>
                                        <p:strVal val="visible"/>
                                      </p:to>
                                    </p:set>
                                    <p:animEffect transition="in" filter="checkerboard(across)">
                                      <p:cBhvr>
                                        <p:cTn id="78" dur="500"/>
                                        <p:tgtEl>
                                          <p:spTgt spid="130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82" grpId="0" animBg="1" build="allAtOnce"/>
      <p:bldP spid="1301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50" name="Freeform 2"/>
          <p:cNvSpPr/>
          <p:nvPr/>
        </p:nvSpPr>
        <p:spPr bwMode="gray">
          <a:xfrm>
            <a:off x="1055688" y="1982788"/>
            <a:ext cx="768350" cy="374650"/>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0051" name="Freeform 3"/>
          <p:cNvSpPr/>
          <p:nvPr/>
        </p:nvSpPr>
        <p:spPr bwMode="gray">
          <a:xfrm>
            <a:off x="1033463" y="1960563"/>
            <a:ext cx="768350" cy="374650"/>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077" name="Text Box 4"/>
          <p:cNvSpPr txBox="1"/>
          <p:nvPr/>
        </p:nvSpPr>
        <p:spPr>
          <a:xfrm>
            <a:off x="2689225" y="1973263"/>
            <a:ext cx="5881688" cy="581025"/>
          </a:xfrm>
          <a:prstGeom prst="rect">
            <a:avLst/>
          </a:prstGeom>
          <a:noFill/>
          <a:ln w="9525">
            <a:noFill/>
          </a:ln>
        </p:spPr>
        <p:txBody>
          <a:bodyPr>
            <a:spAutoFit/>
          </a:bodyPr>
          <a:p>
            <a:endParaRPr lang="vi-VN" altLang="x-none" sz="3200" dirty="0">
              <a:latin typeface=".VnTime" pitchFamily="34" charset="0"/>
            </a:endParaRPr>
          </a:p>
        </p:txBody>
      </p:sp>
      <p:grpSp>
        <p:nvGrpSpPr>
          <p:cNvPr id="2" name="Group 5"/>
          <p:cNvGrpSpPr/>
          <p:nvPr/>
        </p:nvGrpSpPr>
        <p:grpSpPr>
          <a:xfrm>
            <a:off x="746125" y="1828800"/>
            <a:ext cx="8001000" cy="914400"/>
            <a:chOff x="480" y="1152"/>
            <a:chExt cx="5040" cy="576"/>
          </a:xfrm>
        </p:grpSpPr>
        <p:sp>
          <p:nvSpPr>
            <p:cNvPr id="31835" name="AutoShape 6"/>
            <p:cNvSpPr>
              <a:spLocks noChangeArrowheads="1"/>
            </p:cNvSpPr>
            <p:nvPr/>
          </p:nvSpPr>
          <p:spPr bwMode="gray">
            <a:xfrm>
              <a:off x="480" y="1152"/>
              <a:ext cx="5040" cy="576"/>
            </a:xfrm>
            <a:prstGeom prst="roundRect">
              <a:avLst>
                <a:gd name="adj" fmla="val 10889"/>
              </a:avLst>
            </a:prstGeom>
            <a:solidFill>
              <a:schemeClr val="bg1"/>
            </a:solidFill>
            <a:ln w="38100">
              <a:solidFill>
                <a:srgbClr val="FF0000"/>
              </a:solidFill>
              <a:round/>
            </a:ln>
            <a:effectLst>
              <a:outerShdw dist="135003" dir="2928844" algn="ctr" rotWithShape="0">
                <a:srgbClr val="000000">
                  <a:alpha val="50000"/>
                </a:srgbClr>
              </a:outerShdw>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vi-VN" sz="2000" b="1" i="0" u="none" strike="noStrike" kern="1200" cap="none" spc="0" normalizeH="0" baseline="0" noProof="0">
                <a:ln>
                  <a:noFill/>
                </a:ln>
                <a:solidFill>
                  <a:schemeClr val="tx1"/>
                </a:solidFill>
                <a:effectLst/>
                <a:uLnTx/>
                <a:uFillTx/>
                <a:latin typeface=".VnTime" pitchFamily="34" charset="0"/>
                <a:ea typeface="+mn-ea"/>
                <a:cs typeface="+mn-cs"/>
              </a:endParaRPr>
            </a:p>
          </p:txBody>
        </p:sp>
        <p:sp>
          <p:nvSpPr>
            <p:cNvPr id="130055" name="AutoShape 7"/>
            <p:cNvSpPr>
              <a:spLocks noChangeArrowheads="1"/>
            </p:cNvSpPr>
            <p:nvPr/>
          </p:nvSpPr>
          <p:spPr bwMode="gray">
            <a:xfrm>
              <a:off x="486" y="1208"/>
              <a:ext cx="762" cy="47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0056" name="Text Box 8"/>
            <p:cNvSpPr txBox="1">
              <a:spLocks noChangeArrowheads="1"/>
            </p:cNvSpPr>
            <p:nvPr/>
          </p:nvSpPr>
          <p:spPr bwMode="gray">
            <a:xfrm>
              <a:off x="724" y="1256"/>
              <a:ext cx="344" cy="327"/>
            </a:xfrm>
            <a:prstGeom prst="rect">
              <a:avLst/>
            </a:prstGeom>
            <a:noFill/>
            <a:ln>
              <a:noFill/>
            </a:ln>
            <a:effectLst>
              <a:outerShdw dist="35921" dir="2700000" algn="ctr" rotWithShape="0">
                <a:schemeClr val="tx1"/>
              </a:outerShdw>
            </a:effectLst>
          </p:spPr>
          <p:txBody>
            <a:bodyPr>
              <a:spAutoFit/>
            </a:bodyPr>
            <a:lstStyle/>
            <a:p>
              <a:pPr marR="0" defTabSz="914400">
                <a:buClrTx/>
                <a:buSzTx/>
                <a:buFontTx/>
                <a:buNone/>
                <a:defRPr/>
              </a:pPr>
              <a:r>
                <a:rPr kumimoji="0" lang="en-US" sz="28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mn-ea"/>
                  <a:cs typeface="+mn-cs"/>
                </a:rPr>
                <a:t>A</a:t>
              </a:r>
              <a:endParaRPr kumimoji="0" lang="en-US" sz="28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mn-ea"/>
                <a:cs typeface="+mn-cs"/>
              </a:endParaRPr>
            </a:p>
          </p:txBody>
        </p:sp>
        <p:sp>
          <p:nvSpPr>
            <p:cNvPr id="3166" name="Rectangle 9"/>
            <p:cNvSpPr/>
            <p:nvPr/>
          </p:nvSpPr>
          <p:spPr>
            <a:xfrm>
              <a:off x="1296" y="1212"/>
              <a:ext cx="4176" cy="291"/>
            </a:xfrm>
            <a:prstGeom prst="rect">
              <a:avLst/>
            </a:prstGeom>
            <a:noFill/>
            <a:ln w="9525">
              <a:noFill/>
            </a:ln>
          </p:spPr>
          <p:txBody>
            <a:bodyPr>
              <a:spAutoFit/>
            </a:bodyPr>
            <a:p>
              <a:pPr eaLnBrk="1" hangingPunct="1">
                <a:spcBef>
                  <a:spcPct val="50000"/>
                </a:spcBef>
              </a:pPr>
              <a:r>
                <a:rPr lang="sv-SE" altLang="x-none" sz="2400" b="1" dirty="0">
                  <a:latin typeface="Arial" panose="020B0604020202020204" pitchFamily="34" charset="0"/>
                </a:rPr>
                <a:t>Chùm song song.</a:t>
              </a:r>
              <a:endParaRPr sz="2400" b="1" dirty="0">
                <a:latin typeface="Arial" panose="020B0604020202020204" pitchFamily="34" charset="0"/>
              </a:endParaRPr>
            </a:p>
          </p:txBody>
        </p:sp>
      </p:grpSp>
      <p:grpSp>
        <p:nvGrpSpPr>
          <p:cNvPr id="3" name="Group 10"/>
          <p:cNvGrpSpPr/>
          <p:nvPr/>
        </p:nvGrpSpPr>
        <p:grpSpPr>
          <a:xfrm>
            <a:off x="423863" y="1066800"/>
            <a:ext cx="261937" cy="5486400"/>
            <a:chOff x="48" y="768"/>
            <a:chExt cx="182" cy="2075"/>
          </a:xfrm>
        </p:grpSpPr>
        <p:grpSp>
          <p:nvGrpSpPr>
            <p:cNvPr id="3140" name="Group 11"/>
            <p:cNvGrpSpPr/>
            <p:nvPr/>
          </p:nvGrpSpPr>
          <p:grpSpPr>
            <a:xfrm rot="5400000">
              <a:off x="-879" y="1752"/>
              <a:ext cx="2064" cy="96"/>
              <a:chOff x="0" y="1896"/>
              <a:chExt cx="5760" cy="120"/>
            </a:xfrm>
          </p:grpSpPr>
          <p:sp>
            <p:nvSpPr>
              <p:cNvPr id="3161" name="Rectangle 12"/>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wrap="none" anchor="ctr" anchorCtr="0"/>
              <a:p>
                <a:pPr eaLnBrk="1" hangingPunct="1"/>
                <a:endParaRPr lang="vi-VN" altLang="x-none" dirty="0">
                  <a:latin typeface="Arial" panose="020B0604020202020204" pitchFamily="34" charset="0"/>
                </a:endParaRPr>
              </a:p>
            </p:txBody>
          </p:sp>
          <p:sp>
            <p:nvSpPr>
              <p:cNvPr id="3162" name="Rectangle 13"/>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wrap="none" anchor="ctr" anchorCtr="0"/>
              <a:p>
                <a:pPr eaLnBrk="1" hangingPunct="1"/>
                <a:endParaRPr lang="vi-VN" altLang="x-none" dirty="0">
                  <a:latin typeface="Arial" panose="020B0604020202020204" pitchFamily="34" charset="0"/>
                </a:endParaRPr>
              </a:p>
            </p:txBody>
          </p:sp>
        </p:grpSp>
        <p:grpSp>
          <p:nvGrpSpPr>
            <p:cNvPr id="3141" name="Group 14"/>
            <p:cNvGrpSpPr/>
            <p:nvPr/>
          </p:nvGrpSpPr>
          <p:grpSpPr>
            <a:xfrm rot="5400000">
              <a:off x="57" y="2670"/>
              <a:ext cx="173" cy="173"/>
              <a:chOff x="1872" y="1824"/>
              <a:chExt cx="2014" cy="1821"/>
            </a:xfrm>
          </p:grpSpPr>
          <p:sp>
            <p:nvSpPr>
              <p:cNvPr id="130063" name="AutoShape 15"/>
              <p:cNvSpPr>
                <a:spLocks noChangeArrowheads="1"/>
              </p:cNvSpPr>
              <p:nvPr/>
            </p:nvSpPr>
            <p:spPr bwMode="gray">
              <a:xfrm rot="16200000" flipH="1">
                <a:off x="1818" y="2530"/>
                <a:ext cx="313"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0064" name="AutoShape 16"/>
              <p:cNvSpPr>
                <a:spLocks noChangeArrowheads="1"/>
              </p:cNvSpPr>
              <p:nvPr/>
            </p:nvSpPr>
            <p:spPr bwMode="gray">
              <a:xfrm rot="5400000" flipH="1">
                <a:off x="3628" y="2495"/>
                <a:ext cx="313"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0065" name="AutoShape 17"/>
              <p:cNvSpPr>
                <a:spLocks noChangeArrowheads="1"/>
              </p:cNvSpPr>
              <p:nvPr/>
            </p:nvSpPr>
            <p:spPr bwMode="gray">
              <a:xfrm rot="10800000" flipH="1">
                <a:off x="2726" y="3171"/>
                <a:ext cx="308" cy="209"/>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155" name="Oval 18"/>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wrap="none" anchor="ctr" anchorCtr="0"/>
              <a:p>
                <a:pPr eaLnBrk="1" hangingPunct="1"/>
                <a:endParaRPr lang="vi-VN" altLang="x-none" dirty="0">
                  <a:latin typeface="Arial" panose="020B0604020202020204" pitchFamily="34" charset="0"/>
                </a:endParaRPr>
              </a:p>
            </p:txBody>
          </p:sp>
          <p:sp>
            <p:nvSpPr>
              <p:cNvPr id="3156" name="Oval 19"/>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p>
                <a:pPr eaLnBrk="1" hangingPunct="1"/>
                <a:endParaRPr lang="vi-VN" altLang="x-none" dirty="0">
                  <a:latin typeface="Arial" panose="020B0604020202020204" pitchFamily="34" charset="0"/>
                </a:endParaRPr>
              </a:p>
            </p:txBody>
          </p:sp>
          <p:sp>
            <p:nvSpPr>
              <p:cNvPr id="130068" name="Oval 20"/>
              <p:cNvSpPr>
                <a:spLocks noChangeArrowheads="1"/>
              </p:cNvSpPr>
              <p:nvPr/>
            </p:nvSpPr>
            <p:spPr bwMode="gray">
              <a:xfrm>
                <a:off x="2257" y="1998"/>
                <a:ext cx="1258" cy="126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158" name="Oval 21"/>
              <p:cNvSpPr/>
              <p:nvPr/>
            </p:nvSpPr>
            <p:spPr>
              <a:xfrm>
                <a:off x="2254" y="2000"/>
                <a:ext cx="1262" cy="1264"/>
              </a:xfrm>
              <a:prstGeom prst="ellipse">
                <a:avLst/>
              </a:prstGeom>
              <a:gradFill rotWithShape="1">
                <a:gsLst>
                  <a:gs pos="0">
                    <a:srgbClr val="000000"/>
                  </a:gs>
                  <a:gs pos="100000">
                    <a:srgbClr val="FFCC00"/>
                  </a:gs>
                </a:gsLst>
                <a:lin ang="2700000" scaled="1"/>
                <a:tileRect/>
              </a:gradFill>
              <a:ln w="38100">
                <a:noFill/>
              </a:ln>
            </p:spPr>
            <p:txBody>
              <a:bodyPr wrap="none" anchor="ctr" anchorCtr="0">
                <a:spAutoFit/>
              </a:bodyPr>
              <a:p>
                <a:pPr eaLnBrk="1" hangingPunct="1"/>
                <a:endParaRPr lang="vi-VN" altLang="x-none" dirty="0">
                  <a:latin typeface="Arial" panose="020B0604020202020204" pitchFamily="34" charset="0"/>
                </a:endParaRPr>
              </a:p>
            </p:txBody>
          </p:sp>
          <p:sp>
            <p:nvSpPr>
              <p:cNvPr id="130070" name="Oval 22"/>
              <p:cNvSpPr>
                <a:spLocks noChangeArrowheads="1"/>
              </p:cNvSpPr>
              <p:nvPr/>
            </p:nvSpPr>
            <p:spPr bwMode="gray">
              <a:xfrm>
                <a:off x="2334" y="2079"/>
                <a:ext cx="1097" cy="110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160" name="Oval 23"/>
              <p:cNvSpPr/>
              <p:nvPr/>
            </p:nvSpPr>
            <p:spPr>
              <a:xfrm>
                <a:off x="2337" y="2083"/>
                <a:ext cx="1096" cy="1098"/>
              </a:xfrm>
              <a:prstGeom prst="ellipse">
                <a:avLst/>
              </a:prstGeom>
              <a:gradFill rotWithShape="1">
                <a:gsLst>
                  <a:gs pos="0">
                    <a:srgbClr val="FFCC00"/>
                  </a:gs>
                  <a:gs pos="100000">
                    <a:srgbClr val="7C6300"/>
                  </a:gs>
                </a:gsLst>
                <a:lin ang="2700000" scaled="1"/>
                <a:tileRect/>
              </a:gradFill>
              <a:ln w="38100">
                <a:noFill/>
              </a:ln>
            </p:spPr>
            <p:txBody>
              <a:bodyPr anchor="ctr" anchorCtr="0">
                <a:spAutoFit/>
              </a:bodyPr>
              <a:p>
                <a:pPr eaLnBrk="1" hangingPunct="1"/>
                <a:endParaRPr lang="vi-VN" altLang="x-none" dirty="0">
                  <a:latin typeface="Arial" panose="020B0604020202020204" pitchFamily="34" charset="0"/>
                </a:endParaRPr>
              </a:p>
            </p:txBody>
          </p:sp>
        </p:grpSp>
        <p:grpSp>
          <p:nvGrpSpPr>
            <p:cNvPr id="3142" name="Group 24"/>
            <p:cNvGrpSpPr/>
            <p:nvPr/>
          </p:nvGrpSpPr>
          <p:grpSpPr>
            <a:xfrm rot="5400000">
              <a:off x="48" y="1723"/>
              <a:ext cx="173" cy="173"/>
              <a:chOff x="1872" y="1824"/>
              <a:chExt cx="2014" cy="1821"/>
            </a:xfrm>
          </p:grpSpPr>
          <p:sp>
            <p:nvSpPr>
              <p:cNvPr id="130073" name="AutoShape 25"/>
              <p:cNvSpPr>
                <a:spLocks noChangeArrowheads="1"/>
              </p:cNvSpPr>
              <p:nvPr/>
            </p:nvSpPr>
            <p:spPr bwMode="gray">
              <a:xfrm rot="16200000" flipH="1">
                <a:off x="1819" y="2528"/>
                <a:ext cx="313"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0074" name="AutoShape 26"/>
              <p:cNvSpPr>
                <a:spLocks noChangeArrowheads="1"/>
              </p:cNvSpPr>
              <p:nvPr/>
            </p:nvSpPr>
            <p:spPr bwMode="gray">
              <a:xfrm rot="5400000" flipH="1">
                <a:off x="3630" y="2493"/>
                <a:ext cx="313"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0075" name="AutoShape 27"/>
              <p:cNvSpPr>
                <a:spLocks noChangeArrowheads="1"/>
              </p:cNvSpPr>
              <p:nvPr/>
            </p:nvSpPr>
            <p:spPr bwMode="gray">
              <a:xfrm rot="10800000" flipH="1">
                <a:off x="2728" y="3169"/>
                <a:ext cx="308" cy="209"/>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146" name="Oval 28"/>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wrap="none" anchor="ctr" anchorCtr="0"/>
              <a:p>
                <a:pPr eaLnBrk="1" hangingPunct="1"/>
                <a:endParaRPr lang="vi-VN" altLang="x-none" dirty="0">
                  <a:latin typeface="Arial" panose="020B0604020202020204" pitchFamily="34" charset="0"/>
                </a:endParaRPr>
              </a:p>
            </p:txBody>
          </p:sp>
          <p:sp>
            <p:nvSpPr>
              <p:cNvPr id="3147" name="Oval 29"/>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p>
                <a:pPr eaLnBrk="1" hangingPunct="1"/>
                <a:endParaRPr lang="vi-VN" altLang="x-none" dirty="0">
                  <a:latin typeface="Arial" panose="020B0604020202020204" pitchFamily="34" charset="0"/>
                </a:endParaRPr>
              </a:p>
            </p:txBody>
          </p:sp>
          <p:sp>
            <p:nvSpPr>
              <p:cNvPr id="130078" name="Oval 30"/>
              <p:cNvSpPr>
                <a:spLocks noChangeArrowheads="1"/>
              </p:cNvSpPr>
              <p:nvPr/>
            </p:nvSpPr>
            <p:spPr bwMode="gray">
              <a:xfrm>
                <a:off x="2259" y="1996"/>
                <a:ext cx="1258" cy="126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149" name="Oval 31"/>
              <p:cNvSpPr/>
              <p:nvPr/>
            </p:nvSpPr>
            <p:spPr>
              <a:xfrm>
                <a:off x="2254" y="2000"/>
                <a:ext cx="1262" cy="1264"/>
              </a:xfrm>
              <a:prstGeom prst="ellipse">
                <a:avLst/>
              </a:prstGeom>
              <a:gradFill rotWithShape="1">
                <a:gsLst>
                  <a:gs pos="0">
                    <a:srgbClr val="000000"/>
                  </a:gs>
                  <a:gs pos="100000">
                    <a:srgbClr val="FFCC00"/>
                  </a:gs>
                </a:gsLst>
                <a:lin ang="2700000" scaled="1"/>
                <a:tileRect/>
              </a:gradFill>
              <a:ln w="38100">
                <a:noFill/>
              </a:ln>
            </p:spPr>
            <p:txBody>
              <a:bodyPr wrap="none" anchor="ctr" anchorCtr="0">
                <a:spAutoFit/>
              </a:bodyPr>
              <a:p>
                <a:pPr eaLnBrk="1" hangingPunct="1"/>
                <a:endParaRPr lang="vi-VN" altLang="x-none" dirty="0">
                  <a:latin typeface="Arial" panose="020B0604020202020204" pitchFamily="34" charset="0"/>
                </a:endParaRPr>
              </a:p>
            </p:txBody>
          </p:sp>
          <p:sp>
            <p:nvSpPr>
              <p:cNvPr id="130080" name="Oval 32"/>
              <p:cNvSpPr>
                <a:spLocks noChangeArrowheads="1"/>
              </p:cNvSpPr>
              <p:nvPr/>
            </p:nvSpPr>
            <p:spPr bwMode="gray">
              <a:xfrm>
                <a:off x="2336" y="2078"/>
                <a:ext cx="1097" cy="110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151" name="Oval 33"/>
              <p:cNvSpPr/>
              <p:nvPr/>
            </p:nvSpPr>
            <p:spPr>
              <a:xfrm>
                <a:off x="2337" y="2083"/>
                <a:ext cx="1096" cy="1098"/>
              </a:xfrm>
              <a:prstGeom prst="ellipse">
                <a:avLst/>
              </a:prstGeom>
              <a:gradFill rotWithShape="1">
                <a:gsLst>
                  <a:gs pos="0">
                    <a:srgbClr val="FFCC00"/>
                  </a:gs>
                  <a:gs pos="100000">
                    <a:srgbClr val="7C6300"/>
                  </a:gs>
                </a:gsLst>
                <a:lin ang="2700000" scaled="1"/>
                <a:tileRect/>
              </a:gradFill>
              <a:ln w="38100">
                <a:noFill/>
              </a:ln>
            </p:spPr>
            <p:txBody>
              <a:bodyPr anchor="ctr" anchorCtr="0">
                <a:spAutoFit/>
              </a:bodyPr>
              <a:p>
                <a:pPr eaLnBrk="1" hangingPunct="1"/>
                <a:endParaRPr lang="vi-VN" altLang="x-none" dirty="0">
                  <a:latin typeface="Arial" panose="020B0604020202020204" pitchFamily="34" charset="0"/>
                </a:endParaRPr>
              </a:p>
            </p:txBody>
          </p:sp>
        </p:grpSp>
      </p:grpSp>
      <p:sp>
        <p:nvSpPr>
          <p:cNvPr id="130082" name="AutoShape 34"/>
          <p:cNvSpPr>
            <a:spLocks noChangeArrowheads="1"/>
          </p:cNvSpPr>
          <p:nvPr/>
        </p:nvSpPr>
        <p:spPr bwMode="gray">
          <a:xfrm>
            <a:off x="33338" y="76200"/>
            <a:ext cx="8958263" cy="1524000"/>
          </a:xfrm>
          <a:prstGeom prst="roundRect">
            <a:avLst>
              <a:gd name="adj" fmla="val 50000"/>
            </a:avLst>
          </a:prstGeom>
          <a:solidFill>
            <a:schemeClr val="bg1"/>
          </a:solidFill>
          <a:ln w="38100" algn="ctr">
            <a:solidFill>
              <a:srgbClr val="0000FF"/>
            </a:solidFill>
            <a:round/>
          </a:ln>
          <a:effectLst>
            <a:outerShdw dist="63500" dir="3187806" algn="ctr" rotWithShape="0">
              <a:srgbClr val="001D3A"/>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a:ln>
                  <a:noFill/>
                </a:ln>
                <a:solidFill>
                  <a:srgbClr val="0000FF"/>
                </a:solidFill>
                <a:effectLst/>
                <a:uLnTx/>
                <a:uFillTx/>
                <a:latin typeface="Arial" panose="020B0604020202020204" pitchFamily="34" charset="0"/>
                <a:ea typeface="+mn-ea"/>
                <a:cs typeface="+mn-cs"/>
              </a:rPr>
              <a:t>    Chùm tia ló của TKHT có đặc điểm</a:t>
            </a:r>
            <a:r>
              <a:rPr kumimoji="0" lang="en-US" sz="4100" b="1" i="0" u="none" strike="noStrike" kern="1200" cap="none" spc="0" normalizeH="0" baseline="0" noProof="0">
                <a:ln>
                  <a:noFill/>
                </a:ln>
                <a:solidFill>
                  <a:schemeClr val="accent2"/>
                </a:solidFill>
                <a:effectLst/>
                <a:uLnTx/>
                <a:uFillTx/>
                <a:latin typeface="Arial" panose="020B0604020202020204" pitchFamily="34" charset="0"/>
                <a:ea typeface="+mn-ea"/>
                <a:cs typeface="+mn-cs"/>
              </a:rPr>
              <a:t>:</a:t>
            </a:r>
            <a:endParaRPr kumimoji="0" lang="en-US" sz="4100" b="1" i="0" u="none" strike="noStrike" kern="1200" cap="none" spc="0" normalizeH="0" baseline="0" noProof="0">
              <a:ln>
                <a:noFill/>
              </a:ln>
              <a:solidFill>
                <a:schemeClr val="accent2"/>
              </a:solidFill>
              <a:effectLst/>
              <a:uLnTx/>
              <a:uFillTx/>
              <a:latin typeface="Arial" panose="020B0604020202020204" pitchFamily="34" charset="0"/>
              <a:ea typeface="+mn-ea"/>
              <a:cs typeface="+mn-cs"/>
            </a:endParaRPr>
          </a:p>
        </p:txBody>
      </p:sp>
      <p:grpSp>
        <p:nvGrpSpPr>
          <p:cNvPr id="7" name="Group 35"/>
          <p:cNvGrpSpPr/>
          <p:nvPr/>
        </p:nvGrpSpPr>
        <p:grpSpPr>
          <a:xfrm>
            <a:off x="95250" y="1779588"/>
            <a:ext cx="879475" cy="992187"/>
            <a:chOff x="250" y="1291"/>
            <a:chExt cx="586" cy="625"/>
          </a:xfrm>
        </p:grpSpPr>
        <p:sp>
          <p:nvSpPr>
            <p:cNvPr id="130084" name="AutoShape 36"/>
            <p:cNvSpPr>
              <a:spLocks noChangeArrowheads="1"/>
            </p:cNvSpPr>
            <p:nvPr/>
          </p:nvSpPr>
          <p:spPr bwMode="gray">
            <a:xfrm flipH="1">
              <a:off x="526" y="1291"/>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0085" name="AutoShape 37"/>
            <p:cNvSpPr>
              <a:spLocks noChangeArrowheads="1"/>
            </p:cNvSpPr>
            <p:nvPr/>
          </p:nvSpPr>
          <p:spPr bwMode="gray">
            <a:xfrm rot="10800000" flipH="1">
              <a:off x="537" y="1852"/>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0086" name="AutoShape 38"/>
            <p:cNvSpPr>
              <a:spLocks noChangeArrowheads="1"/>
            </p:cNvSpPr>
            <p:nvPr/>
          </p:nvSpPr>
          <p:spPr bwMode="gray">
            <a:xfrm rot="16200000" flipH="1">
              <a:off x="236" y="1571"/>
              <a:ext cx="95" cy="6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134" name="Oval 39"/>
            <p:cNvSpPr/>
            <p:nvPr/>
          </p:nvSpPr>
          <p:spPr>
            <a:xfrm rot="5400000">
              <a:off x="325" y="1345"/>
              <a:ext cx="501" cy="520"/>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wrap="none" anchor="ctr" anchorCtr="0"/>
            <a:p>
              <a:pPr eaLnBrk="1" hangingPunct="1"/>
              <a:endParaRPr lang="vi-VN" altLang="x-none" dirty="0">
                <a:latin typeface="Arial" panose="020B0604020202020204" pitchFamily="34" charset="0"/>
              </a:endParaRPr>
            </a:p>
          </p:txBody>
        </p:sp>
        <p:sp>
          <p:nvSpPr>
            <p:cNvPr id="3135" name="Oval 40"/>
            <p:cNvSpPr/>
            <p:nvPr/>
          </p:nvSpPr>
          <p:spPr>
            <a:xfrm rot="5400000">
              <a:off x="355" y="1375"/>
              <a:ext cx="444" cy="46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p>
              <a:pPr eaLnBrk="1" hangingPunct="1"/>
              <a:endParaRPr lang="vi-VN" altLang="x-none" dirty="0">
                <a:latin typeface="Arial" panose="020B0604020202020204" pitchFamily="34" charset="0"/>
              </a:endParaRPr>
            </a:p>
          </p:txBody>
        </p:sp>
        <p:sp>
          <p:nvSpPr>
            <p:cNvPr id="130089" name="Oval 41"/>
            <p:cNvSpPr>
              <a:spLocks noChangeArrowheads="1"/>
            </p:cNvSpPr>
            <p:nvPr/>
          </p:nvSpPr>
          <p:spPr bwMode="gray">
            <a:xfrm rot="5400000">
              <a:off x="381" y="1380"/>
              <a:ext cx="391" cy="40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137" name="Oval 42"/>
            <p:cNvSpPr/>
            <p:nvPr/>
          </p:nvSpPr>
          <p:spPr>
            <a:xfrm rot="5400000">
              <a:off x="380" y="1402"/>
              <a:ext cx="391" cy="406"/>
            </a:xfrm>
            <a:prstGeom prst="ellipse">
              <a:avLst/>
            </a:prstGeom>
            <a:gradFill rotWithShape="1">
              <a:gsLst>
                <a:gs pos="0">
                  <a:srgbClr val="000000"/>
                </a:gs>
                <a:gs pos="100000">
                  <a:srgbClr val="FFCC00"/>
                </a:gs>
              </a:gsLst>
              <a:lin ang="2700000" scaled="1"/>
              <a:tileRect/>
            </a:gradFill>
            <a:ln w="38100">
              <a:noFill/>
            </a:ln>
          </p:spPr>
          <p:txBody>
            <a:bodyPr wrap="none" anchor="ctr" anchorCtr="0">
              <a:spAutoFit/>
            </a:bodyPr>
            <a:p>
              <a:pPr eaLnBrk="1" hangingPunct="1"/>
              <a:endParaRPr lang="vi-VN" altLang="x-none" dirty="0">
                <a:latin typeface="Arial" panose="020B0604020202020204" pitchFamily="34" charset="0"/>
              </a:endParaRPr>
            </a:p>
          </p:txBody>
        </p:sp>
        <p:sp>
          <p:nvSpPr>
            <p:cNvPr id="130091" name="Oval 43"/>
            <p:cNvSpPr>
              <a:spLocks noChangeArrowheads="1"/>
            </p:cNvSpPr>
            <p:nvPr/>
          </p:nvSpPr>
          <p:spPr bwMode="gray">
            <a:xfrm rot="5400000">
              <a:off x="406" y="1428"/>
              <a:ext cx="340" cy="35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139" name="Oval 44"/>
            <p:cNvSpPr/>
            <p:nvPr/>
          </p:nvSpPr>
          <p:spPr>
            <a:xfrm rot="5400000">
              <a:off x="406" y="1428"/>
              <a:ext cx="340" cy="354"/>
            </a:xfrm>
            <a:prstGeom prst="ellipse">
              <a:avLst/>
            </a:prstGeom>
            <a:gradFill rotWithShape="1">
              <a:gsLst>
                <a:gs pos="0">
                  <a:srgbClr val="FFCC00"/>
                </a:gs>
                <a:gs pos="100000">
                  <a:srgbClr val="7C6300"/>
                </a:gs>
              </a:gsLst>
              <a:lin ang="2700000" scaled="1"/>
              <a:tileRect/>
            </a:gradFill>
            <a:ln w="38100">
              <a:noFill/>
            </a:ln>
          </p:spPr>
          <p:txBody>
            <a:bodyPr anchor="ctr" anchorCtr="0">
              <a:spAutoFit/>
            </a:bodyPr>
            <a:p>
              <a:pPr eaLnBrk="1" hangingPunct="1"/>
              <a:endParaRPr lang="vi-VN" altLang="x-none" dirty="0">
                <a:latin typeface="Arial" panose="020B0604020202020204" pitchFamily="34" charset="0"/>
              </a:endParaRPr>
            </a:p>
          </p:txBody>
        </p:sp>
      </p:grpSp>
      <p:sp>
        <p:nvSpPr>
          <p:cNvPr id="130093" name="Freeform 45"/>
          <p:cNvSpPr/>
          <p:nvPr/>
        </p:nvSpPr>
        <p:spPr bwMode="gray">
          <a:xfrm>
            <a:off x="1185863" y="6053138"/>
            <a:ext cx="768350" cy="312738"/>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aphicFrame>
        <p:nvGraphicFramePr>
          <p:cNvPr id="3074" name="Object 46"/>
          <p:cNvGraphicFramePr>
            <a:graphicFrameLocks noChangeAspect="1"/>
          </p:cNvGraphicFramePr>
          <p:nvPr>
            <p:ph sz="half" idx="1"/>
          </p:nvPr>
        </p:nvGraphicFramePr>
        <p:xfrm>
          <a:off x="2432050" y="3792538"/>
          <a:ext cx="88900" cy="138112"/>
        </p:xfrm>
        <a:graphic>
          <a:graphicData uri="http://schemas.openxmlformats.org/presentationml/2006/ole">
            <mc:AlternateContent xmlns:mc="http://schemas.openxmlformats.org/markup-compatibility/2006">
              <mc:Choice xmlns:v="urn:schemas-microsoft-com:vml" Requires="v">
                <p:oleObj spid="_x0000_s4" name="" r:id="rId1" imgW="114300" imgH="177800" progId="Equation.DSMT4">
                  <p:embed/>
                </p:oleObj>
              </mc:Choice>
              <mc:Fallback>
                <p:oleObj name="" r:id="rId1" imgW="114300" imgH="177800" progId="Equation.DSMT4">
                  <p:embed/>
                  <p:pic>
                    <p:nvPicPr>
                      <p:cNvPr id="0" name="Picture 3"/>
                      <p:cNvPicPr/>
                      <p:nvPr/>
                    </p:nvPicPr>
                    <p:blipFill>
                      <a:blip r:embed="rId2"/>
                      <a:srcRect/>
                      <a:stretch>
                        <a:fillRect/>
                      </a:stretch>
                    </p:blipFill>
                    <p:spPr>
                      <a:xfrm>
                        <a:off x="2432050" y="3792538"/>
                        <a:ext cx="88900" cy="138112"/>
                      </a:xfrm>
                      <a:prstGeom prst="rect">
                        <a:avLst/>
                      </a:prstGeom>
                      <a:noFill/>
                      <a:ln w="38100">
                        <a:miter/>
                      </a:ln>
                    </p:spPr>
                  </p:pic>
                </p:oleObj>
              </mc:Fallback>
            </mc:AlternateContent>
          </a:graphicData>
        </a:graphic>
      </p:graphicFrame>
      <p:sp>
        <p:nvSpPr>
          <p:cNvPr id="130095" name="Freeform 47"/>
          <p:cNvSpPr/>
          <p:nvPr/>
        </p:nvSpPr>
        <p:spPr bwMode="gray">
          <a:xfrm>
            <a:off x="1295400" y="7162800"/>
            <a:ext cx="752475" cy="46831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100000">
                <a:schemeClr val="accent2">
                  <a:alpha val="0"/>
                </a:schemeClr>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0096" name="Freeform 48"/>
          <p:cNvSpPr/>
          <p:nvPr/>
        </p:nvSpPr>
        <p:spPr bwMode="gray">
          <a:xfrm>
            <a:off x="1035050" y="4649788"/>
            <a:ext cx="776288" cy="43656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nvGrpSpPr>
          <p:cNvPr id="8" name="Group 49"/>
          <p:cNvGrpSpPr/>
          <p:nvPr/>
        </p:nvGrpSpPr>
        <p:grpSpPr>
          <a:xfrm>
            <a:off x="762000" y="3048000"/>
            <a:ext cx="8001000" cy="914400"/>
            <a:chOff x="480" y="1152"/>
            <a:chExt cx="5040" cy="576"/>
          </a:xfrm>
        </p:grpSpPr>
        <p:sp>
          <p:nvSpPr>
            <p:cNvPr id="31799" name="AutoShape 50"/>
            <p:cNvSpPr>
              <a:spLocks noChangeArrowheads="1"/>
            </p:cNvSpPr>
            <p:nvPr/>
          </p:nvSpPr>
          <p:spPr bwMode="gray">
            <a:xfrm>
              <a:off x="480" y="1152"/>
              <a:ext cx="5040" cy="576"/>
            </a:xfrm>
            <a:prstGeom prst="roundRect">
              <a:avLst>
                <a:gd name="adj" fmla="val 10889"/>
              </a:avLst>
            </a:prstGeom>
            <a:solidFill>
              <a:schemeClr val="bg1"/>
            </a:solidFill>
            <a:ln w="38100">
              <a:solidFill>
                <a:srgbClr val="FF0000"/>
              </a:solidFill>
              <a:round/>
            </a:ln>
            <a:effectLst>
              <a:outerShdw dist="135003" dir="2928844" algn="ctr" rotWithShape="0">
                <a:srgbClr val="000000">
                  <a:alpha val="50000"/>
                </a:srgbClr>
              </a:outerShdw>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vi-VN" sz="2000" b="1" i="0" u="none" strike="noStrike" kern="1200" cap="none" spc="0" normalizeH="0" baseline="0" noProof="0">
                <a:ln>
                  <a:noFill/>
                </a:ln>
                <a:solidFill>
                  <a:schemeClr val="tx1"/>
                </a:solidFill>
                <a:effectLst/>
                <a:uLnTx/>
                <a:uFillTx/>
                <a:latin typeface=".VnTime" pitchFamily="34" charset="0"/>
                <a:ea typeface="+mn-ea"/>
                <a:cs typeface="+mn-cs"/>
              </a:endParaRPr>
            </a:p>
          </p:txBody>
        </p:sp>
        <p:sp>
          <p:nvSpPr>
            <p:cNvPr id="130099" name="AutoShape 51"/>
            <p:cNvSpPr>
              <a:spLocks noChangeArrowheads="1"/>
            </p:cNvSpPr>
            <p:nvPr/>
          </p:nvSpPr>
          <p:spPr bwMode="gray">
            <a:xfrm>
              <a:off x="486" y="1208"/>
              <a:ext cx="762" cy="47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0100" name="Text Box 52"/>
            <p:cNvSpPr txBox="1">
              <a:spLocks noChangeArrowheads="1"/>
            </p:cNvSpPr>
            <p:nvPr/>
          </p:nvSpPr>
          <p:spPr bwMode="gray">
            <a:xfrm>
              <a:off x="724" y="1256"/>
              <a:ext cx="344" cy="327"/>
            </a:xfrm>
            <a:prstGeom prst="rect">
              <a:avLst/>
            </a:prstGeom>
            <a:noFill/>
            <a:ln>
              <a:noFill/>
            </a:ln>
            <a:effectLst>
              <a:outerShdw dist="35921" dir="2700000" algn="ctr" rotWithShape="0">
                <a:schemeClr val="tx1"/>
              </a:outerShdw>
            </a:effectLst>
          </p:spPr>
          <p:txBody>
            <a:bodyPr>
              <a:spAutoFit/>
            </a:bodyPr>
            <a:lstStyle/>
            <a:p>
              <a:pPr marR="0" defTabSz="914400">
                <a:buClrTx/>
                <a:buSzTx/>
                <a:buFontTx/>
                <a:buNone/>
                <a:defRPr/>
              </a:pPr>
              <a:r>
                <a:rPr kumimoji="0" lang="en-US" sz="28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mn-ea"/>
                  <a:cs typeface="+mn-cs"/>
                </a:rPr>
                <a:t>B</a:t>
              </a:r>
              <a:endParaRPr kumimoji="0" lang="en-US" sz="28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mn-ea"/>
                <a:cs typeface="+mn-cs"/>
              </a:endParaRPr>
            </a:p>
          </p:txBody>
        </p:sp>
        <p:sp>
          <p:nvSpPr>
            <p:cNvPr id="3130" name="Rectangle 53"/>
            <p:cNvSpPr/>
            <p:nvPr/>
          </p:nvSpPr>
          <p:spPr>
            <a:xfrm>
              <a:off x="1296" y="1212"/>
              <a:ext cx="4176" cy="291"/>
            </a:xfrm>
            <a:prstGeom prst="rect">
              <a:avLst/>
            </a:prstGeom>
            <a:noFill/>
            <a:ln w="9525">
              <a:noFill/>
            </a:ln>
          </p:spPr>
          <p:txBody>
            <a:bodyPr>
              <a:spAutoFit/>
            </a:bodyPr>
            <a:p>
              <a:pPr eaLnBrk="1" hangingPunct="1">
                <a:spcBef>
                  <a:spcPct val="50000"/>
                </a:spcBef>
              </a:pPr>
              <a:r>
                <a:rPr lang="sv-SE" altLang="x-none" sz="2400" b="1" dirty="0">
                  <a:latin typeface="Arial" panose="020B0604020202020204" pitchFamily="34" charset="0"/>
                </a:rPr>
                <a:t>Lệch về phía trục chính so với tia tới.</a:t>
              </a:r>
              <a:endParaRPr sz="2400" b="1" dirty="0">
                <a:latin typeface="Arial" panose="020B0604020202020204" pitchFamily="34" charset="0"/>
              </a:endParaRPr>
            </a:p>
          </p:txBody>
        </p:sp>
      </p:grpSp>
      <p:grpSp>
        <p:nvGrpSpPr>
          <p:cNvPr id="9" name="Group 54"/>
          <p:cNvGrpSpPr/>
          <p:nvPr/>
        </p:nvGrpSpPr>
        <p:grpSpPr>
          <a:xfrm>
            <a:off x="88900" y="2973388"/>
            <a:ext cx="879475" cy="992187"/>
            <a:chOff x="250" y="1291"/>
            <a:chExt cx="586" cy="625"/>
          </a:xfrm>
        </p:grpSpPr>
        <p:sp>
          <p:nvSpPr>
            <p:cNvPr id="130103" name="AutoShape 55"/>
            <p:cNvSpPr>
              <a:spLocks noChangeArrowheads="1"/>
            </p:cNvSpPr>
            <p:nvPr/>
          </p:nvSpPr>
          <p:spPr bwMode="gray">
            <a:xfrm flipH="1">
              <a:off x="526" y="1291"/>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0104" name="AutoShape 56"/>
            <p:cNvSpPr>
              <a:spLocks noChangeArrowheads="1"/>
            </p:cNvSpPr>
            <p:nvPr/>
          </p:nvSpPr>
          <p:spPr bwMode="gray">
            <a:xfrm rot="10800000" flipH="1">
              <a:off x="537" y="1852"/>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0105" name="AutoShape 57"/>
            <p:cNvSpPr>
              <a:spLocks noChangeArrowheads="1"/>
            </p:cNvSpPr>
            <p:nvPr/>
          </p:nvSpPr>
          <p:spPr bwMode="gray">
            <a:xfrm rot="16200000" flipH="1">
              <a:off x="236" y="1571"/>
              <a:ext cx="95" cy="6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121" name="Oval 58"/>
            <p:cNvSpPr/>
            <p:nvPr/>
          </p:nvSpPr>
          <p:spPr>
            <a:xfrm rot="5400000">
              <a:off x="325" y="1345"/>
              <a:ext cx="501" cy="520"/>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wrap="none" anchor="ctr" anchorCtr="0"/>
            <a:p>
              <a:pPr eaLnBrk="1" hangingPunct="1"/>
              <a:endParaRPr lang="vi-VN" altLang="x-none" dirty="0">
                <a:latin typeface="Arial" panose="020B0604020202020204" pitchFamily="34" charset="0"/>
              </a:endParaRPr>
            </a:p>
          </p:txBody>
        </p:sp>
        <p:sp>
          <p:nvSpPr>
            <p:cNvPr id="3122" name="Oval 59"/>
            <p:cNvSpPr/>
            <p:nvPr/>
          </p:nvSpPr>
          <p:spPr>
            <a:xfrm rot="5400000">
              <a:off x="355" y="1375"/>
              <a:ext cx="444" cy="46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p>
              <a:pPr eaLnBrk="1" hangingPunct="1"/>
              <a:endParaRPr lang="vi-VN" altLang="x-none" dirty="0">
                <a:latin typeface="Arial" panose="020B0604020202020204" pitchFamily="34" charset="0"/>
              </a:endParaRPr>
            </a:p>
          </p:txBody>
        </p:sp>
        <p:sp>
          <p:nvSpPr>
            <p:cNvPr id="130108" name="Oval 60"/>
            <p:cNvSpPr>
              <a:spLocks noChangeArrowheads="1"/>
            </p:cNvSpPr>
            <p:nvPr/>
          </p:nvSpPr>
          <p:spPr bwMode="gray">
            <a:xfrm rot="5400000">
              <a:off x="381" y="1380"/>
              <a:ext cx="391" cy="40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124" name="Oval 61"/>
            <p:cNvSpPr/>
            <p:nvPr/>
          </p:nvSpPr>
          <p:spPr>
            <a:xfrm rot="5400000">
              <a:off x="380" y="1402"/>
              <a:ext cx="391" cy="406"/>
            </a:xfrm>
            <a:prstGeom prst="ellipse">
              <a:avLst/>
            </a:prstGeom>
            <a:gradFill rotWithShape="1">
              <a:gsLst>
                <a:gs pos="0">
                  <a:srgbClr val="000000"/>
                </a:gs>
                <a:gs pos="100000">
                  <a:srgbClr val="FFCC00"/>
                </a:gs>
              </a:gsLst>
              <a:lin ang="2700000" scaled="1"/>
              <a:tileRect/>
            </a:gradFill>
            <a:ln w="38100">
              <a:noFill/>
            </a:ln>
          </p:spPr>
          <p:txBody>
            <a:bodyPr wrap="none" anchor="ctr" anchorCtr="0">
              <a:spAutoFit/>
            </a:bodyPr>
            <a:p>
              <a:pPr eaLnBrk="1" hangingPunct="1"/>
              <a:endParaRPr lang="vi-VN" altLang="x-none" dirty="0">
                <a:latin typeface="Arial" panose="020B0604020202020204" pitchFamily="34" charset="0"/>
              </a:endParaRPr>
            </a:p>
          </p:txBody>
        </p:sp>
        <p:sp>
          <p:nvSpPr>
            <p:cNvPr id="130110" name="Oval 62"/>
            <p:cNvSpPr>
              <a:spLocks noChangeArrowheads="1"/>
            </p:cNvSpPr>
            <p:nvPr/>
          </p:nvSpPr>
          <p:spPr bwMode="gray">
            <a:xfrm rot="5400000">
              <a:off x="406" y="1428"/>
              <a:ext cx="340" cy="35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126" name="Oval 63"/>
            <p:cNvSpPr/>
            <p:nvPr/>
          </p:nvSpPr>
          <p:spPr>
            <a:xfrm rot="5400000">
              <a:off x="406" y="1428"/>
              <a:ext cx="340" cy="354"/>
            </a:xfrm>
            <a:prstGeom prst="ellipse">
              <a:avLst/>
            </a:prstGeom>
            <a:gradFill rotWithShape="1">
              <a:gsLst>
                <a:gs pos="0">
                  <a:srgbClr val="FFCC00"/>
                </a:gs>
                <a:gs pos="100000">
                  <a:srgbClr val="7C6300"/>
                </a:gs>
              </a:gsLst>
              <a:lin ang="2700000" scaled="1"/>
              <a:tileRect/>
            </a:gradFill>
            <a:ln w="38100">
              <a:noFill/>
            </a:ln>
          </p:spPr>
          <p:txBody>
            <a:bodyPr anchor="ctr" anchorCtr="0">
              <a:spAutoFit/>
            </a:bodyPr>
            <a:p>
              <a:pPr eaLnBrk="1" hangingPunct="1"/>
              <a:endParaRPr lang="vi-VN" altLang="x-none" dirty="0">
                <a:latin typeface="Arial" panose="020B0604020202020204" pitchFamily="34" charset="0"/>
              </a:endParaRPr>
            </a:p>
          </p:txBody>
        </p:sp>
      </p:grpSp>
      <p:grpSp>
        <p:nvGrpSpPr>
          <p:cNvPr id="10" name="Group 64"/>
          <p:cNvGrpSpPr/>
          <p:nvPr/>
        </p:nvGrpSpPr>
        <p:grpSpPr>
          <a:xfrm>
            <a:off x="762000" y="4343400"/>
            <a:ext cx="8001000" cy="914400"/>
            <a:chOff x="480" y="1152"/>
            <a:chExt cx="5040" cy="576"/>
          </a:xfrm>
        </p:grpSpPr>
        <p:sp>
          <p:nvSpPr>
            <p:cNvPr id="31786" name="AutoShape 65"/>
            <p:cNvSpPr>
              <a:spLocks noChangeArrowheads="1"/>
            </p:cNvSpPr>
            <p:nvPr/>
          </p:nvSpPr>
          <p:spPr bwMode="gray">
            <a:xfrm>
              <a:off x="480" y="1152"/>
              <a:ext cx="5040" cy="576"/>
            </a:xfrm>
            <a:prstGeom prst="roundRect">
              <a:avLst>
                <a:gd name="adj" fmla="val 10889"/>
              </a:avLst>
            </a:prstGeom>
            <a:solidFill>
              <a:schemeClr val="bg1"/>
            </a:solidFill>
            <a:ln w="38100">
              <a:solidFill>
                <a:srgbClr val="FF0000"/>
              </a:solidFill>
              <a:round/>
            </a:ln>
            <a:effectLst>
              <a:outerShdw dist="135003" dir="2928844" algn="ctr" rotWithShape="0">
                <a:srgbClr val="000000">
                  <a:alpha val="50000"/>
                </a:srgbClr>
              </a:outerShdw>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vi-VN" sz="2000" b="1" i="0" u="none" strike="noStrike" kern="1200" cap="none" spc="0" normalizeH="0" baseline="0" noProof="0">
                <a:ln>
                  <a:noFill/>
                </a:ln>
                <a:solidFill>
                  <a:schemeClr val="tx1"/>
                </a:solidFill>
                <a:effectLst/>
                <a:uLnTx/>
                <a:uFillTx/>
                <a:latin typeface=".VnTime" pitchFamily="34" charset="0"/>
                <a:ea typeface="+mn-ea"/>
                <a:cs typeface="+mn-cs"/>
              </a:endParaRPr>
            </a:p>
          </p:txBody>
        </p:sp>
        <p:sp>
          <p:nvSpPr>
            <p:cNvPr id="130114" name="AutoShape 66"/>
            <p:cNvSpPr>
              <a:spLocks noChangeArrowheads="1"/>
            </p:cNvSpPr>
            <p:nvPr/>
          </p:nvSpPr>
          <p:spPr bwMode="gray">
            <a:xfrm>
              <a:off x="486" y="1208"/>
              <a:ext cx="762" cy="47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0115" name="Text Box 67"/>
            <p:cNvSpPr txBox="1">
              <a:spLocks noChangeArrowheads="1"/>
            </p:cNvSpPr>
            <p:nvPr/>
          </p:nvSpPr>
          <p:spPr bwMode="gray">
            <a:xfrm>
              <a:off x="724" y="1256"/>
              <a:ext cx="344" cy="327"/>
            </a:xfrm>
            <a:prstGeom prst="rect">
              <a:avLst/>
            </a:prstGeom>
            <a:noFill/>
            <a:ln>
              <a:noFill/>
            </a:ln>
            <a:effectLst>
              <a:outerShdw dist="35921" dir="2700000" algn="ctr" rotWithShape="0">
                <a:schemeClr val="tx1"/>
              </a:outerShdw>
            </a:effectLst>
          </p:spPr>
          <p:txBody>
            <a:bodyPr>
              <a:spAutoFit/>
            </a:bodyPr>
            <a:lstStyle/>
            <a:p>
              <a:pPr marR="0" defTabSz="914400">
                <a:buClrTx/>
                <a:buSzTx/>
                <a:buFontTx/>
                <a:buNone/>
                <a:defRPr/>
              </a:pPr>
              <a:r>
                <a:rPr kumimoji="0" lang="en-US" sz="28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mn-ea"/>
                  <a:cs typeface="+mn-cs"/>
                </a:rPr>
                <a:t>C</a:t>
              </a:r>
              <a:endParaRPr kumimoji="0" lang="en-US" sz="28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mn-ea"/>
                <a:cs typeface="+mn-cs"/>
              </a:endParaRPr>
            </a:p>
          </p:txBody>
        </p:sp>
        <p:sp>
          <p:nvSpPr>
            <p:cNvPr id="3117" name="Rectangle 68"/>
            <p:cNvSpPr/>
            <p:nvPr/>
          </p:nvSpPr>
          <p:spPr>
            <a:xfrm>
              <a:off x="1296" y="1212"/>
              <a:ext cx="4176" cy="291"/>
            </a:xfrm>
            <a:prstGeom prst="rect">
              <a:avLst/>
            </a:prstGeom>
            <a:noFill/>
            <a:ln w="9525">
              <a:noFill/>
            </a:ln>
          </p:spPr>
          <p:txBody>
            <a:bodyPr>
              <a:spAutoFit/>
            </a:bodyPr>
            <a:p>
              <a:pPr eaLnBrk="1" hangingPunct="1"/>
              <a:r>
                <a:rPr lang="sv-SE" altLang="x-none" sz="2400" b="1" dirty="0">
                  <a:latin typeface="Arial" panose="020B0604020202020204" pitchFamily="34" charset="0"/>
                </a:rPr>
                <a:t>Lệch ra xa trục chính so với tia tới.</a:t>
              </a:r>
              <a:endParaRPr sz="2400" b="1" dirty="0">
                <a:latin typeface="Arial" panose="020B0604020202020204" pitchFamily="34" charset="0"/>
              </a:endParaRPr>
            </a:p>
          </p:txBody>
        </p:sp>
      </p:grpSp>
      <p:grpSp>
        <p:nvGrpSpPr>
          <p:cNvPr id="11" name="Group 69"/>
          <p:cNvGrpSpPr/>
          <p:nvPr/>
        </p:nvGrpSpPr>
        <p:grpSpPr>
          <a:xfrm>
            <a:off x="79375" y="4294188"/>
            <a:ext cx="879475" cy="992187"/>
            <a:chOff x="250" y="1291"/>
            <a:chExt cx="586" cy="625"/>
          </a:xfrm>
        </p:grpSpPr>
        <p:sp>
          <p:nvSpPr>
            <p:cNvPr id="130118" name="AutoShape 70"/>
            <p:cNvSpPr>
              <a:spLocks noChangeArrowheads="1"/>
            </p:cNvSpPr>
            <p:nvPr/>
          </p:nvSpPr>
          <p:spPr bwMode="gray">
            <a:xfrm flipH="1">
              <a:off x="526" y="1291"/>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0119" name="AutoShape 71"/>
            <p:cNvSpPr>
              <a:spLocks noChangeArrowheads="1"/>
            </p:cNvSpPr>
            <p:nvPr/>
          </p:nvSpPr>
          <p:spPr bwMode="gray">
            <a:xfrm rot="10800000" flipH="1">
              <a:off x="537" y="1852"/>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0120" name="AutoShape 72"/>
            <p:cNvSpPr>
              <a:spLocks noChangeArrowheads="1"/>
            </p:cNvSpPr>
            <p:nvPr/>
          </p:nvSpPr>
          <p:spPr bwMode="gray">
            <a:xfrm rot="16200000" flipH="1">
              <a:off x="236" y="1571"/>
              <a:ext cx="95" cy="6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108" name="Oval 73"/>
            <p:cNvSpPr/>
            <p:nvPr/>
          </p:nvSpPr>
          <p:spPr>
            <a:xfrm rot="5400000">
              <a:off x="325" y="1345"/>
              <a:ext cx="501" cy="520"/>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wrap="none" anchor="ctr" anchorCtr="0"/>
            <a:p>
              <a:pPr eaLnBrk="1" hangingPunct="1"/>
              <a:endParaRPr lang="vi-VN" altLang="x-none" dirty="0">
                <a:latin typeface="Arial" panose="020B0604020202020204" pitchFamily="34" charset="0"/>
              </a:endParaRPr>
            </a:p>
          </p:txBody>
        </p:sp>
        <p:sp>
          <p:nvSpPr>
            <p:cNvPr id="3109" name="Oval 74"/>
            <p:cNvSpPr/>
            <p:nvPr/>
          </p:nvSpPr>
          <p:spPr>
            <a:xfrm rot="5400000">
              <a:off x="355" y="1375"/>
              <a:ext cx="444" cy="46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p>
              <a:pPr eaLnBrk="1" hangingPunct="1"/>
              <a:endParaRPr lang="vi-VN" altLang="x-none" dirty="0">
                <a:latin typeface="Arial" panose="020B0604020202020204" pitchFamily="34" charset="0"/>
              </a:endParaRPr>
            </a:p>
          </p:txBody>
        </p:sp>
        <p:sp>
          <p:nvSpPr>
            <p:cNvPr id="130123" name="Oval 75"/>
            <p:cNvSpPr>
              <a:spLocks noChangeArrowheads="1"/>
            </p:cNvSpPr>
            <p:nvPr/>
          </p:nvSpPr>
          <p:spPr bwMode="gray">
            <a:xfrm rot="5400000">
              <a:off x="381" y="1380"/>
              <a:ext cx="391" cy="40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111" name="Oval 76"/>
            <p:cNvSpPr/>
            <p:nvPr/>
          </p:nvSpPr>
          <p:spPr>
            <a:xfrm rot="5400000">
              <a:off x="380" y="1402"/>
              <a:ext cx="391" cy="406"/>
            </a:xfrm>
            <a:prstGeom prst="ellipse">
              <a:avLst/>
            </a:prstGeom>
            <a:gradFill rotWithShape="1">
              <a:gsLst>
                <a:gs pos="0">
                  <a:srgbClr val="000000"/>
                </a:gs>
                <a:gs pos="100000">
                  <a:srgbClr val="FFCC00"/>
                </a:gs>
              </a:gsLst>
              <a:lin ang="2700000" scaled="1"/>
              <a:tileRect/>
            </a:gradFill>
            <a:ln w="38100">
              <a:noFill/>
            </a:ln>
          </p:spPr>
          <p:txBody>
            <a:bodyPr wrap="none" anchor="ctr" anchorCtr="0">
              <a:spAutoFit/>
            </a:bodyPr>
            <a:p>
              <a:pPr eaLnBrk="1" hangingPunct="1"/>
              <a:endParaRPr lang="vi-VN" altLang="x-none" dirty="0">
                <a:latin typeface="Arial" panose="020B0604020202020204" pitchFamily="34" charset="0"/>
              </a:endParaRPr>
            </a:p>
          </p:txBody>
        </p:sp>
        <p:sp>
          <p:nvSpPr>
            <p:cNvPr id="130125" name="Oval 77"/>
            <p:cNvSpPr>
              <a:spLocks noChangeArrowheads="1"/>
            </p:cNvSpPr>
            <p:nvPr/>
          </p:nvSpPr>
          <p:spPr bwMode="gray">
            <a:xfrm rot="5400000">
              <a:off x="406" y="1428"/>
              <a:ext cx="340" cy="35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113" name="Oval 78"/>
            <p:cNvSpPr/>
            <p:nvPr/>
          </p:nvSpPr>
          <p:spPr>
            <a:xfrm rot="5400000">
              <a:off x="406" y="1428"/>
              <a:ext cx="340" cy="354"/>
            </a:xfrm>
            <a:prstGeom prst="ellipse">
              <a:avLst/>
            </a:prstGeom>
            <a:gradFill rotWithShape="1">
              <a:gsLst>
                <a:gs pos="0">
                  <a:srgbClr val="FFCC00"/>
                </a:gs>
                <a:gs pos="100000">
                  <a:srgbClr val="7C6300"/>
                </a:gs>
              </a:gsLst>
              <a:lin ang="2700000" scaled="1"/>
              <a:tileRect/>
            </a:gradFill>
            <a:ln w="38100">
              <a:noFill/>
            </a:ln>
          </p:spPr>
          <p:txBody>
            <a:bodyPr anchor="ctr" anchorCtr="0">
              <a:spAutoFit/>
            </a:bodyPr>
            <a:p>
              <a:pPr eaLnBrk="1" hangingPunct="1"/>
              <a:endParaRPr lang="vi-VN" altLang="x-none" dirty="0">
                <a:latin typeface="Arial" panose="020B0604020202020204" pitchFamily="34" charset="0"/>
              </a:endParaRPr>
            </a:p>
          </p:txBody>
        </p:sp>
      </p:grpSp>
      <p:grpSp>
        <p:nvGrpSpPr>
          <p:cNvPr id="12" name="Group 79"/>
          <p:cNvGrpSpPr/>
          <p:nvPr/>
        </p:nvGrpSpPr>
        <p:grpSpPr>
          <a:xfrm>
            <a:off x="762000" y="5486400"/>
            <a:ext cx="8001000" cy="914400"/>
            <a:chOff x="480" y="1152"/>
            <a:chExt cx="5040" cy="576"/>
          </a:xfrm>
        </p:grpSpPr>
        <p:sp>
          <p:nvSpPr>
            <p:cNvPr id="31773" name="AutoShape 80"/>
            <p:cNvSpPr>
              <a:spLocks noChangeArrowheads="1"/>
            </p:cNvSpPr>
            <p:nvPr/>
          </p:nvSpPr>
          <p:spPr bwMode="gray">
            <a:xfrm>
              <a:off x="480" y="1152"/>
              <a:ext cx="5040" cy="576"/>
            </a:xfrm>
            <a:prstGeom prst="roundRect">
              <a:avLst>
                <a:gd name="adj" fmla="val 10889"/>
              </a:avLst>
            </a:prstGeom>
            <a:solidFill>
              <a:schemeClr val="bg1"/>
            </a:solidFill>
            <a:ln w="38100">
              <a:solidFill>
                <a:srgbClr val="FF0000"/>
              </a:solidFill>
              <a:round/>
            </a:ln>
            <a:effectLst>
              <a:outerShdw dist="135003" dir="2928844" algn="ctr" rotWithShape="0">
                <a:srgbClr val="000000">
                  <a:alpha val="50000"/>
                </a:srgbClr>
              </a:outerShdw>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vi-VN" sz="2000" b="1" i="0" u="none" strike="noStrike" kern="1200" cap="none" spc="0" normalizeH="0" baseline="0" noProof="0">
                <a:ln>
                  <a:noFill/>
                </a:ln>
                <a:solidFill>
                  <a:schemeClr val="tx1"/>
                </a:solidFill>
                <a:effectLst/>
                <a:uLnTx/>
                <a:uFillTx/>
                <a:latin typeface=".VnTime" pitchFamily="34" charset="0"/>
                <a:ea typeface="+mn-ea"/>
                <a:cs typeface="+mn-cs"/>
              </a:endParaRPr>
            </a:p>
          </p:txBody>
        </p:sp>
        <p:sp>
          <p:nvSpPr>
            <p:cNvPr id="130129" name="AutoShape 81"/>
            <p:cNvSpPr>
              <a:spLocks noChangeArrowheads="1"/>
            </p:cNvSpPr>
            <p:nvPr/>
          </p:nvSpPr>
          <p:spPr bwMode="gray">
            <a:xfrm>
              <a:off x="486" y="1208"/>
              <a:ext cx="762" cy="47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0130" name="Text Box 82"/>
            <p:cNvSpPr txBox="1">
              <a:spLocks noChangeArrowheads="1"/>
            </p:cNvSpPr>
            <p:nvPr/>
          </p:nvSpPr>
          <p:spPr bwMode="gray">
            <a:xfrm>
              <a:off x="724" y="1256"/>
              <a:ext cx="344" cy="327"/>
            </a:xfrm>
            <a:prstGeom prst="rect">
              <a:avLst/>
            </a:prstGeom>
            <a:noFill/>
            <a:ln>
              <a:noFill/>
            </a:ln>
            <a:effectLst>
              <a:outerShdw dist="35921" dir="2700000" algn="ctr" rotWithShape="0">
                <a:schemeClr val="tx1"/>
              </a:outerShdw>
            </a:effectLst>
          </p:spPr>
          <p:txBody>
            <a:bodyPr>
              <a:spAutoFit/>
            </a:bodyPr>
            <a:lstStyle/>
            <a:p>
              <a:pPr marR="0" defTabSz="914400">
                <a:buClrTx/>
                <a:buSzTx/>
                <a:buFontTx/>
                <a:buNone/>
                <a:defRPr/>
              </a:pPr>
              <a:r>
                <a:rPr kumimoji="0" lang="en-US" sz="28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mn-ea"/>
                  <a:cs typeface="+mn-cs"/>
                </a:rPr>
                <a:t>D</a:t>
              </a:r>
              <a:endParaRPr kumimoji="0" lang="en-US" sz="28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mn-ea"/>
                <a:cs typeface="+mn-cs"/>
              </a:endParaRPr>
            </a:p>
          </p:txBody>
        </p:sp>
        <p:sp>
          <p:nvSpPr>
            <p:cNvPr id="3104" name="Rectangle 83"/>
            <p:cNvSpPr/>
            <p:nvPr/>
          </p:nvSpPr>
          <p:spPr>
            <a:xfrm>
              <a:off x="1296" y="1212"/>
              <a:ext cx="4176" cy="291"/>
            </a:xfrm>
            <a:prstGeom prst="rect">
              <a:avLst/>
            </a:prstGeom>
            <a:noFill/>
            <a:ln w="9525">
              <a:noFill/>
            </a:ln>
          </p:spPr>
          <p:txBody>
            <a:bodyPr>
              <a:spAutoFit/>
            </a:bodyPr>
            <a:p>
              <a:pPr eaLnBrk="1" hangingPunct="1">
                <a:spcBef>
                  <a:spcPct val="50000"/>
                </a:spcBef>
              </a:pPr>
              <a:r>
                <a:rPr lang="sv-SE" altLang="x-none" sz="2400" b="1" dirty="0">
                  <a:latin typeface="Arial" panose="020B0604020202020204" pitchFamily="34" charset="0"/>
                </a:rPr>
                <a:t>Phản xạ ngay tại thấu kính.</a:t>
              </a:r>
              <a:r>
                <a:rPr lang="sv-SE" altLang="x-none" sz="2400" dirty="0">
                  <a:latin typeface="Arial" panose="020B0604020202020204" pitchFamily="34" charset="0"/>
                </a:rPr>
                <a:t> </a:t>
              </a:r>
              <a:endParaRPr sz="2400" dirty="0">
                <a:latin typeface="Arial" panose="020B0604020202020204" pitchFamily="34" charset="0"/>
              </a:endParaRPr>
            </a:p>
          </p:txBody>
        </p:sp>
      </p:grpSp>
      <p:grpSp>
        <p:nvGrpSpPr>
          <p:cNvPr id="13" name="Group 84"/>
          <p:cNvGrpSpPr/>
          <p:nvPr/>
        </p:nvGrpSpPr>
        <p:grpSpPr>
          <a:xfrm>
            <a:off x="79375" y="5449888"/>
            <a:ext cx="879475" cy="992187"/>
            <a:chOff x="250" y="1291"/>
            <a:chExt cx="586" cy="625"/>
          </a:xfrm>
        </p:grpSpPr>
        <p:sp>
          <p:nvSpPr>
            <p:cNvPr id="130133" name="AutoShape 85"/>
            <p:cNvSpPr>
              <a:spLocks noChangeArrowheads="1"/>
            </p:cNvSpPr>
            <p:nvPr/>
          </p:nvSpPr>
          <p:spPr bwMode="gray">
            <a:xfrm flipH="1">
              <a:off x="526" y="1291"/>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0134" name="AutoShape 86"/>
            <p:cNvSpPr>
              <a:spLocks noChangeArrowheads="1"/>
            </p:cNvSpPr>
            <p:nvPr/>
          </p:nvSpPr>
          <p:spPr bwMode="gray">
            <a:xfrm rot="10800000" flipH="1">
              <a:off x="537" y="1852"/>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0135" name="AutoShape 87"/>
            <p:cNvSpPr>
              <a:spLocks noChangeArrowheads="1"/>
            </p:cNvSpPr>
            <p:nvPr/>
          </p:nvSpPr>
          <p:spPr bwMode="gray">
            <a:xfrm rot="16200000" flipH="1">
              <a:off x="236" y="1571"/>
              <a:ext cx="95" cy="6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095" name="Oval 88"/>
            <p:cNvSpPr/>
            <p:nvPr/>
          </p:nvSpPr>
          <p:spPr>
            <a:xfrm rot="5400000">
              <a:off x="325" y="1345"/>
              <a:ext cx="501" cy="520"/>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wrap="none" anchor="ctr" anchorCtr="0"/>
            <a:p>
              <a:pPr eaLnBrk="1" hangingPunct="1"/>
              <a:endParaRPr lang="vi-VN" altLang="x-none" dirty="0">
                <a:latin typeface="Arial" panose="020B0604020202020204" pitchFamily="34" charset="0"/>
              </a:endParaRPr>
            </a:p>
          </p:txBody>
        </p:sp>
        <p:sp>
          <p:nvSpPr>
            <p:cNvPr id="3096" name="Oval 89"/>
            <p:cNvSpPr/>
            <p:nvPr/>
          </p:nvSpPr>
          <p:spPr>
            <a:xfrm rot="5400000">
              <a:off x="355" y="1375"/>
              <a:ext cx="444" cy="46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p>
              <a:pPr eaLnBrk="1" hangingPunct="1"/>
              <a:endParaRPr lang="vi-VN" altLang="x-none" dirty="0">
                <a:latin typeface="Arial" panose="020B0604020202020204" pitchFamily="34" charset="0"/>
              </a:endParaRPr>
            </a:p>
          </p:txBody>
        </p:sp>
        <p:sp>
          <p:nvSpPr>
            <p:cNvPr id="130138" name="Oval 90"/>
            <p:cNvSpPr>
              <a:spLocks noChangeArrowheads="1"/>
            </p:cNvSpPr>
            <p:nvPr/>
          </p:nvSpPr>
          <p:spPr bwMode="gray">
            <a:xfrm rot="5400000">
              <a:off x="381" y="1380"/>
              <a:ext cx="391" cy="40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098" name="Oval 91"/>
            <p:cNvSpPr/>
            <p:nvPr/>
          </p:nvSpPr>
          <p:spPr>
            <a:xfrm rot="5400000">
              <a:off x="380" y="1402"/>
              <a:ext cx="391" cy="406"/>
            </a:xfrm>
            <a:prstGeom prst="ellipse">
              <a:avLst/>
            </a:prstGeom>
            <a:gradFill rotWithShape="1">
              <a:gsLst>
                <a:gs pos="0">
                  <a:srgbClr val="000000"/>
                </a:gs>
                <a:gs pos="100000">
                  <a:srgbClr val="FFCC00"/>
                </a:gs>
              </a:gsLst>
              <a:lin ang="2700000" scaled="1"/>
              <a:tileRect/>
            </a:gradFill>
            <a:ln w="38100">
              <a:noFill/>
            </a:ln>
          </p:spPr>
          <p:txBody>
            <a:bodyPr wrap="none" anchor="ctr" anchorCtr="0">
              <a:spAutoFit/>
            </a:bodyPr>
            <a:p>
              <a:pPr eaLnBrk="1" hangingPunct="1"/>
              <a:endParaRPr lang="vi-VN" altLang="x-none" dirty="0">
                <a:latin typeface="Arial" panose="020B0604020202020204" pitchFamily="34" charset="0"/>
              </a:endParaRPr>
            </a:p>
          </p:txBody>
        </p:sp>
        <p:sp>
          <p:nvSpPr>
            <p:cNvPr id="130140" name="Oval 92"/>
            <p:cNvSpPr>
              <a:spLocks noChangeArrowheads="1"/>
            </p:cNvSpPr>
            <p:nvPr/>
          </p:nvSpPr>
          <p:spPr bwMode="gray">
            <a:xfrm rot="5400000">
              <a:off x="406" y="1428"/>
              <a:ext cx="340" cy="35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100" name="Oval 93"/>
            <p:cNvSpPr/>
            <p:nvPr/>
          </p:nvSpPr>
          <p:spPr>
            <a:xfrm rot="5400000">
              <a:off x="406" y="1428"/>
              <a:ext cx="340" cy="354"/>
            </a:xfrm>
            <a:prstGeom prst="ellipse">
              <a:avLst/>
            </a:prstGeom>
            <a:gradFill rotWithShape="1">
              <a:gsLst>
                <a:gs pos="0">
                  <a:srgbClr val="FFCC00"/>
                </a:gs>
                <a:gs pos="100000">
                  <a:srgbClr val="7C6300"/>
                </a:gs>
              </a:gsLst>
              <a:lin ang="2700000" scaled="1"/>
              <a:tileRect/>
            </a:gradFill>
            <a:ln w="38100">
              <a:noFill/>
            </a:ln>
          </p:spPr>
          <p:txBody>
            <a:bodyPr anchor="ctr" anchorCtr="0">
              <a:spAutoFit/>
            </a:bodyPr>
            <a:p>
              <a:pPr eaLnBrk="1" hangingPunct="1"/>
              <a:endParaRPr lang="vi-VN" altLang="x-none" dirty="0">
                <a:latin typeface="Arial" panose="020B0604020202020204" pitchFamily="34" charset="0"/>
              </a:endParaRPr>
            </a:p>
          </p:txBody>
        </p:sp>
      </p:grpSp>
      <p:sp>
        <p:nvSpPr>
          <p:cNvPr id="130142" name="Text Box 94"/>
          <p:cNvSpPr txBox="1"/>
          <p:nvPr/>
        </p:nvSpPr>
        <p:spPr>
          <a:xfrm>
            <a:off x="234950" y="3092450"/>
            <a:ext cx="914400" cy="823913"/>
          </a:xfrm>
          <a:prstGeom prst="rect">
            <a:avLst/>
          </a:prstGeom>
          <a:noFill/>
          <a:ln w="9525">
            <a:noFill/>
          </a:ln>
        </p:spPr>
        <p:txBody>
          <a:bodyPr>
            <a:spAutoFit/>
          </a:bodyPr>
          <a:p>
            <a:pPr eaLnBrk="1" hangingPunct="1">
              <a:spcBef>
                <a:spcPct val="50000"/>
              </a:spcBef>
            </a:pPr>
            <a:r>
              <a:rPr sz="4800" dirty="0">
                <a:solidFill>
                  <a:srgbClr val="FF0066"/>
                </a:solidFill>
                <a:latin typeface="Arial" panose="020B0604020202020204" pitchFamily="34" charset="0"/>
                <a:sym typeface="Wingdings" panose="05000000000000000000" pitchFamily="2" charset="2"/>
              </a:rPr>
              <a:t></a:t>
            </a:r>
            <a:endParaRPr sz="4800" dirty="0">
              <a:solidFill>
                <a:srgbClr val="FF0066"/>
              </a:solidFill>
              <a:latin typeface="Arial" panose="020B0604020202020204" pitchFamily="34" charset="0"/>
              <a:sym typeface="Wingdings" panose="05000000000000000000"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30082"/>
                                        </p:tgtEl>
                                        <p:attrNameLst>
                                          <p:attrName>style.visibility</p:attrName>
                                        </p:attrNameLst>
                                      </p:cBhvr>
                                      <p:to>
                                        <p:strVal val="visible"/>
                                      </p:to>
                                    </p:set>
                                    <p:anim calcmode="discrete" valueType="clr">
                                      <p:cBhvr override="childStyle">
                                        <p:cTn id="7" dur="80"/>
                                        <p:tgtEl>
                                          <p:spTgt spid="13008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0082"/>
                                        </p:tgtEl>
                                        <p:attrNameLst>
                                          <p:attrName>fillcolor</p:attrName>
                                        </p:attrNameLst>
                                      </p:cBhvr>
                                      <p:tavLst>
                                        <p:tav tm="0">
                                          <p:val>
                                            <p:clrVal>
                                              <a:schemeClr val="accent2"/>
                                            </p:clrVal>
                                          </p:val>
                                        </p:tav>
                                        <p:tav tm="50000">
                                          <p:val>
                                            <p:clrVal>
                                              <a:schemeClr val="hlink"/>
                                            </p:clrVal>
                                          </p:val>
                                        </p:tav>
                                      </p:tavLst>
                                    </p:anim>
                                    <p:set>
                                      <p:cBhvr>
                                        <p:cTn id="9" dur="80"/>
                                        <p:tgtEl>
                                          <p:spTgt spid="130082"/>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3" name="suction.wav"/>
                                        </p:tgtEl>
                                      </p:cMediaNode>
                                    </p:audio>
                                  </p:subTnLst>
                                </p:cTn>
                              </p:par>
                              <p:par>
                                <p:cTn id="10" presetID="23" presetClass="entr" presetSubtype="16" fill="hold" nodeType="withEffect">
                                  <p:stCondLst>
                                    <p:cond delay="0"/>
                                  </p:stCondLst>
                                  <p:childTnLst>
                                    <p:set>
                                      <p:cBhvr>
                                        <p:cTn id="11" dur="1" fill="hold">
                                          <p:stCondLst>
                                            <p:cond delay="0"/>
                                          </p:stCondLst>
                                        </p:cTn>
                                        <p:tgtEl>
                                          <p:spTgt spid="130082">
                                            <p:txEl>
                                              <p:charRg st="0" end="38"/>
                                            </p:txEl>
                                          </p:spTgt>
                                        </p:tgtEl>
                                        <p:attrNameLst>
                                          <p:attrName>style.visibility</p:attrName>
                                        </p:attrNameLst>
                                      </p:cBhvr>
                                      <p:to>
                                        <p:strVal val="visible"/>
                                      </p:to>
                                    </p:set>
                                    <p:anim calcmode="lin" valueType="num">
                                      <p:cBhvr>
                                        <p:cTn id="12" dur="500" fill="hold"/>
                                        <p:tgtEl>
                                          <p:spTgt spid="130082">
                                            <p:txEl>
                                              <p:charRg st="0" end="38"/>
                                            </p:txEl>
                                          </p:spTgt>
                                        </p:tgtEl>
                                        <p:attrNameLst>
                                          <p:attrName>ppt_w</p:attrName>
                                        </p:attrNameLst>
                                      </p:cBhvr>
                                      <p:tavLst>
                                        <p:tav tm="0">
                                          <p:val>
                                            <p:fltVal val="0,000000"/>
                                          </p:val>
                                        </p:tav>
                                        <p:tav tm="100000">
                                          <p:val>
                                            <p:strVal val="#ppt_w"/>
                                          </p:val>
                                        </p:tav>
                                      </p:tavLst>
                                    </p:anim>
                                    <p:anim calcmode="lin" valueType="num">
                                      <p:cBhvr>
                                        <p:cTn id="13" dur="500" fill="hold"/>
                                        <p:tgtEl>
                                          <p:spTgt spid="130082">
                                            <p:txEl>
                                              <p:charRg st="0" end="38"/>
                                            </p:txEl>
                                          </p:spTgt>
                                        </p:tgtEl>
                                        <p:attrNameLst>
                                          <p:attrName>ppt_h</p:attrName>
                                        </p:attrNameLst>
                                      </p:cBhvr>
                                      <p:tavLst>
                                        <p:tav tm="0">
                                          <p:val>
                                            <p:fltVal val="0,000000"/>
                                          </p:val>
                                        </p:tav>
                                        <p:tav tm="100000">
                                          <p:val>
                                            <p:strVal val="#ppt_h"/>
                                          </p:val>
                                        </p:tav>
                                      </p:tavLst>
                                    </p:anim>
                                  </p:childTnLst>
                                </p:cTn>
                              </p:par>
                            </p:childTnLst>
                          </p:cTn>
                        </p:par>
                        <p:par>
                          <p:cTn id="14" fill="hold">
                            <p:stCondLst>
                              <p:cond delay="0"/>
                            </p:stCondLst>
                            <p:childTnLst>
                              <p:par>
                                <p:cTn id="15" presetID="22" presetClass="entr" presetSubtype="1"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par>
                          <p:cTn id="18" fill="hold">
                            <p:stCondLst>
                              <p:cond delay="500"/>
                            </p:stCondLst>
                            <p:childTnLst>
                              <p:par>
                                <p:cTn id="19" presetID="49" presetClass="entr" presetSubtype="0" decel="10000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000000"/>
                                          </p:val>
                                        </p:tav>
                                        <p:tav tm="100000">
                                          <p:val>
                                            <p:strVal val="#ppt_w"/>
                                          </p:val>
                                        </p:tav>
                                      </p:tavLst>
                                    </p:anim>
                                    <p:anim calcmode="lin" valueType="num">
                                      <p:cBhvr>
                                        <p:cTn id="22" dur="500" fill="hold"/>
                                        <p:tgtEl>
                                          <p:spTgt spid="7"/>
                                        </p:tgtEl>
                                        <p:attrNameLst>
                                          <p:attrName>ppt_h</p:attrName>
                                        </p:attrNameLst>
                                      </p:cBhvr>
                                      <p:tavLst>
                                        <p:tav tm="0">
                                          <p:val>
                                            <p:fltVal val="0,000000"/>
                                          </p:val>
                                        </p:tav>
                                        <p:tav tm="100000">
                                          <p:val>
                                            <p:strVal val="#ppt_h"/>
                                          </p:val>
                                        </p:tav>
                                      </p:tavLst>
                                    </p:anim>
                                    <p:anim calcmode="lin" valueType="num">
                                      <p:cBhvr>
                                        <p:cTn id="23" dur="500" fill="hold"/>
                                        <p:tgtEl>
                                          <p:spTgt spid="7"/>
                                        </p:tgtEl>
                                        <p:attrNameLst>
                                          <p:attrName>style.rotation</p:attrName>
                                        </p:attrNameLst>
                                      </p:cBhvr>
                                      <p:tavLst>
                                        <p:tav tm="0">
                                          <p:val>
                                            <p:fltVal val="360,000000"/>
                                          </p:val>
                                        </p:tav>
                                        <p:tav tm="100000">
                                          <p:val>
                                            <p:fltVal val="0,000000"/>
                                          </p:val>
                                        </p:tav>
                                      </p:tavLst>
                                    </p:anim>
                                    <p:animEffect transition="in" filter="fade">
                                      <p:cBhvr>
                                        <p:cTn id="24" dur="500"/>
                                        <p:tgtEl>
                                          <p:spTgt spid="7"/>
                                        </p:tgtEl>
                                      </p:cBhvr>
                                    </p:animEffect>
                                  </p:childTnLst>
                                </p:cTn>
                              </p:par>
                            </p:childTnLst>
                          </p:cTn>
                        </p:par>
                        <p:par>
                          <p:cTn id="25" fill="hold">
                            <p:stCondLst>
                              <p:cond delay="1000"/>
                            </p:stCondLst>
                            <p:childTnLst>
                              <p:par>
                                <p:cTn id="26" presetID="17" presetClass="entr" presetSubtype="8"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ppt_x</p:attrName>
                                        </p:attrNameLst>
                                      </p:cBhvr>
                                      <p:tavLst>
                                        <p:tav tm="0">
                                          <p:val>
                                            <p:strVal val="#ppt_x-#ppt_w/2"/>
                                          </p:val>
                                        </p:tav>
                                        <p:tav tm="100000">
                                          <p:val>
                                            <p:strVal val="#ppt_x"/>
                                          </p:val>
                                        </p:tav>
                                      </p:tavLst>
                                    </p:anim>
                                    <p:anim calcmode="lin" valueType="num">
                                      <p:cBhvr>
                                        <p:cTn id="29" dur="500" fill="hold"/>
                                        <p:tgtEl>
                                          <p:spTgt spid="2"/>
                                        </p:tgtEl>
                                        <p:attrNameLst>
                                          <p:attrName>ppt_y</p:attrName>
                                        </p:attrNameLst>
                                      </p:cBhvr>
                                      <p:tavLst>
                                        <p:tav tm="0">
                                          <p:val>
                                            <p:strVal val="#ppt_y"/>
                                          </p:val>
                                        </p:tav>
                                        <p:tav tm="100000">
                                          <p:val>
                                            <p:strVal val="#ppt_y"/>
                                          </p:val>
                                        </p:tav>
                                      </p:tavLst>
                                    </p:anim>
                                    <p:anim calcmode="lin" valueType="num">
                                      <p:cBhvr>
                                        <p:cTn id="30" dur="500" fill="hold"/>
                                        <p:tgtEl>
                                          <p:spTgt spid="2"/>
                                        </p:tgtEl>
                                        <p:attrNameLst>
                                          <p:attrName>ppt_w</p:attrName>
                                        </p:attrNameLst>
                                      </p:cBhvr>
                                      <p:tavLst>
                                        <p:tav tm="0">
                                          <p:val>
                                            <p:fltVal val="0,000000"/>
                                          </p:val>
                                        </p:tav>
                                        <p:tav tm="100000">
                                          <p:val>
                                            <p:strVal val="#ppt_w"/>
                                          </p:val>
                                        </p:tav>
                                      </p:tavLst>
                                    </p:anim>
                                    <p:anim calcmode="lin" valueType="num">
                                      <p:cBhvr>
                                        <p:cTn id="31" dur="500" fill="hold"/>
                                        <p:tgtEl>
                                          <p:spTgt spid="2"/>
                                        </p:tgtEl>
                                        <p:attrNameLst>
                                          <p:attrName>ppt_h</p:attrName>
                                        </p:attrNameLst>
                                      </p:cBhvr>
                                      <p:tavLst>
                                        <p:tav tm="0">
                                          <p:val>
                                            <p:strVal val="#ppt_h"/>
                                          </p:val>
                                        </p:tav>
                                        <p:tav tm="100000">
                                          <p:val>
                                            <p:strVal val="#ppt_h"/>
                                          </p:val>
                                        </p:tav>
                                      </p:tavLst>
                                    </p:anim>
                                  </p:childTnLst>
                                </p:cTn>
                              </p:par>
                            </p:childTnLst>
                          </p:cTn>
                        </p:par>
                        <p:par>
                          <p:cTn id="32" fill="hold">
                            <p:stCondLst>
                              <p:cond delay="1500"/>
                            </p:stCondLst>
                            <p:childTnLst>
                              <p:par>
                                <p:cTn id="33" presetID="49" presetClass="entr" presetSubtype="0" decel="10000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000000"/>
                                          </p:val>
                                        </p:tav>
                                        <p:tav tm="100000">
                                          <p:val>
                                            <p:strVal val="#ppt_w"/>
                                          </p:val>
                                        </p:tav>
                                      </p:tavLst>
                                    </p:anim>
                                    <p:anim calcmode="lin" valueType="num">
                                      <p:cBhvr>
                                        <p:cTn id="36" dur="500" fill="hold"/>
                                        <p:tgtEl>
                                          <p:spTgt spid="9"/>
                                        </p:tgtEl>
                                        <p:attrNameLst>
                                          <p:attrName>ppt_h</p:attrName>
                                        </p:attrNameLst>
                                      </p:cBhvr>
                                      <p:tavLst>
                                        <p:tav tm="0">
                                          <p:val>
                                            <p:fltVal val="0,000000"/>
                                          </p:val>
                                        </p:tav>
                                        <p:tav tm="100000">
                                          <p:val>
                                            <p:strVal val="#ppt_h"/>
                                          </p:val>
                                        </p:tav>
                                      </p:tavLst>
                                    </p:anim>
                                    <p:anim calcmode="lin" valueType="num">
                                      <p:cBhvr>
                                        <p:cTn id="37" dur="500" fill="hold"/>
                                        <p:tgtEl>
                                          <p:spTgt spid="9"/>
                                        </p:tgtEl>
                                        <p:attrNameLst>
                                          <p:attrName>style.rotation</p:attrName>
                                        </p:attrNameLst>
                                      </p:cBhvr>
                                      <p:tavLst>
                                        <p:tav tm="0">
                                          <p:val>
                                            <p:fltVal val="360,000000"/>
                                          </p:val>
                                        </p:tav>
                                        <p:tav tm="100000">
                                          <p:val>
                                            <p:fltVal val="0,000000"/>
                                          </p:val>
                                        </p:tav>
                                      </p:tavLst>
                                    </p:anim>
                                    <p:animEffect transition="in" filter="fade">
                                      <p:cBhvr>
                                        <p:cTn id="38" dur="500"/>
                                        <p:tgtEl>
                                          <p:spTgt spid="9"/>
                                        </p:tgtEl>
                                      </p:cBhvr>
                                    </p:animEffect>
                                  </p:childTnLst>
                                </p:cTn>
                              </p:par>
                            </p:childTnLst>
                          </p:cTn>
                        </p:par>
                        <p:par>
                          <p:cTn id="39" fill="hold">
                            <p:stCondLst>
                              <p:cond delay="2000"/>
                            </p:stCondLst>
                            <p:childTnLst>
                              <p:par>
                                <p:cTn id="40" presetID="17" presetClass="entr" presetSubtype="8"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ppt_x</p:attrName>
                                        </p:attrNameLst>
                                      </p:cBhvr>
                                      <p:tavLst>
                                        <p:tav tm="0">
                                          <p:val>
                                            <p:strVal val="#ppt_x-#ppt_w/2"/>
                                          </p:val>
                                        </p:tav>
                                        <p:tav tm="100000">
                                          <p:val>
                                            <p:strVal val="#ppt_x"/>
                                          </p:val>
                                        </p:tav>
                                      </p:tavLst>
                                    </p:anim>
                                    <p:anim calcmode="lin" valueType="num">
                                      <p:cBhvr>
                                        <p:cTn id="43" dur="500" fill="hold"/>
                                        <p:tgtEl>
                                          <p:spTgt spid="8"/>
                                        </p:tgtEl>
                                        <p:attrNameLst>
                                          <p:attrName>ppt_y</p:attrName>
                                        </p:attrNameLst>
                                      </p:cBhvr>
                                      <p:tavLst>
                                        <p:tav tm="0">
                                          <p:val>
                                            <p:strVal val="#ppt_y"/>
                                          </p:val>
                                        </p:tav>
                                        <p:tav tm="100000">
                                          <p:val>
                                            <p:strVal val="#ppt_y"/>
                                          </p:val>
                                        </p:tav>
                                      </p:tavLst>
                                    </p:anim>
                                    <p:anim calcmode="lin" valueType="num">
                                      <p:cBhvr>
                                        <p:cTn id="44" dur="500" fill="hold"/>
                                        <p:tgtEl>
                                          <p:spTgt spid="8"/>
                                        </p:tgtEl>
                                        <p:attrNameLst>
                                          <p:attrName>ppt_w</p:attrName>
                                        </p:attrNameLst>
                                      </p:cBhvr>
                                      <p:tavLst>
                                        <p:tav tm="0">
                                          <p:val>
                                            <p:fltVal val="0,00000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2500"/>
                            </p:stCondLst>
                            <p:childTnLst>
                              <p:par>
                                <p:cTn id="47" presetID="49" presetClass="entr" presetSubtype="0" decel="100000"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000000"/>
                                          </p:val>
                                        </p:tav>
                                        <p:tav tm="100000">
                                          <p:val>
                                            <p:strVal val="#ppt_w"/>
                                          </p:val>
                                        </p:tav>
                                      </p:tavLst>
                                    </p:anim>
                                    <p:anim calcmode="lin" valueType="num">
                                      <p:cBhvr>
                                        <p:cTn id="50" dur="500" fill="hold"/>
                                        <p:tgtEl>
                                          <p:spTgt spid="11"/>
                                        </p:tgtEl>
                                        <p:attrNameLst>
                                          <p:attrName>ppt_h</p:attrName>
                                        </p:attrNameLst>
                                      </p:cBhvr>
                                      <p:tavLst>
                                        <p:tav tm="0">
                                          <p:val>
                                            <p:fltVal val="0,000000"/>
                                          </p:val>
                                        </p:tav>
                                        <p:tav tm="100000">
                                          <p:val>
                                            <p:strVal val="#ppt_h"/>
                                          </p:val>
                                        </p:tav>
                                      </p:tavLst>
                                    </p:anim>
                                    <p:anim calcmode="lin" valueType="num">
                                      <p:cBhvr>
                                        <p:cTn id="51" dur="500" fill="hold"/>
                                        <p:tgtEl>
                                          <p:spTgt spid="11"/>
                                        </p:tgtEl>
                                        <p:attrNameLst>
                                          <p:attrName>style.rotation</p:attrName>
                                        </p:attrNameLst>
                                      </p:cBhvr>
                                      <p:tavLst>
                                        <p:tav tm="0">
                                          <p:val>
                                            <p:fltVal val="360,000000"/>
                                          </p:val>
                                        </p:tav>
                                        <p:tav tm="100000">
                                          <p:val>
                                            <p:fltVal val="0,000000"/>
                                          </p:val>
                                        </p:tav>
                                      </p:tavLst>
                                    </p:anim>
                                    <p:animEffect transition="in" filter="fade">
                                      <p:cBhvr>
                                        <p:cTn id="52" dur="500"/>
                                        <p:tgtEl>
                                          <p:spTgt spid="11"/>
                                        </p:tgtEl>
                                      </p:cBhvr>
                                    </p:animEffect>
                                  </p:childTnLst>
                                </p:cTn>
                              </p:par>
                            </p:childTnLst>
                          </p:cTn>
                        </p:par>
                        <p:par>
                          <p:cTn id="53" fill="hold">
                            <p:stCondLst>
                              <p:cond delay="3000"/>
                            </p:stCondLst>
                            <p:childTnLst>
                              <p:par>
                                <p:cTn id="54" presetID="17" presetClass="entr" presetSubtype="8"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ppt_x</p:attrName>
                                        </p:attrNameLst>
                                      </p:cBhvr>
                                      <p:tavLst>
                                        <p:tav tm="0">
                                          <p:val>
                                            <p:strVal val="#ppt_x-#ppt_w/2"/>
                                          </p:val>
                                        </p:tav>
                                        <p:tav tm="100000">
                                          <p:val>
                                            <p:strVal val="#ppt_x"/>
                                          </p:val>
                                        </p:tav>
                                      </p:tavLst>
                                    </p:anim>
                                    <p:anim calcmode="lin" valueType="num">
                                      <p:cBhvr>
                                        <p:cTn id="57" dur="500" fill="hold"/>
                                        <p:tgtEl>
                                          <p:spTgt spid="10"/>
                                        </p:tgtEl>
                                        <p:attrNameLst>
                                          <p:attrName>ppt_y</p:attrName>
                                        </p:attrNameLst>
                                      </p:cBhvr>
                                      <p:tavLst>
                                        <p:tav tm="0">
                                          <p:val>
                                            <p:strVal val="#ppt_y"/>
                                          </p:val>
                                        </p:tav>
                                        <p:tav tm="100000">
                                          <p:val>
                                            <p:strVal val="#ppt_y"/>
                                          </p:val>
                                        </p:tav>
                                      </p:tavLst>
                                    </p:anim>
                                    <p:anim calcmode="lin" valueType="num">
                                      <p:cBhvr>
                                        <p:cTn id="58" dur="500" fill="hold"/>
                                        <p:tgtEl>
                                          <p:spTgt spid="10"/>
                                        </p:tgtEl>
                                        <p:attrNameLst>
                                          <p:attrName>ppt_w</p:attrName>
                                        </p:attrNameLst>
                                      </p:cBhvr>
                                      <p:tavLst>
                                        <p:tav tm="0">
                                          <p:val>
                                            <p:fltVal val="0,000000"/>
                                          </p:val>
                                        </p:tav>
                                        <p:tav tm="100000">
                                          <p:val>
                                            <p:strVal val="#ppt_w"/>
                                          </p:val>
                                        </p:tav>
                                      </p:tavLst>
                                    </p:anim>
                                    <p:anim calcmode="lin" valueType="num">
                                      <p:cBhvr>
                                        <p:cTn id="59" dur="500" fill="hold"/>
                                        <p:tgtEl>
                                          <p:spTgt spid="10"/>
                                        </p:tgtEl>
                                        <p:attrNameLst>
                                          <p:attrName>ppt_h</p:attrName>
                                        </p:attrNameLst>
                                      </p:cBhvr>
                                      <p:tavLst>
                                        <p:tav tm="0">
                                          <p:val>
                                            <p:strVal val="#ppt_h"/>
                                          </p:val>
                                        </p:tav>
                                        <p:tav tm="100000">
                                          <p:val>
                                            <p:strVal val="#ppt_h"/>
                                          </p:val>
                                        </p:tav>
                                      </p:tavLst>
                                    </p:anim>
                                  </p:childTnLst>
                                </p:cTn>
                              </p:par>
                            </p:childTnLst>
                          </p:cTn>
                        </p:par>
                        <p:par>
                          <p:cTn id="60" fill="hold">
                            <p:stCondLst>
                              <p:cond delay="3500"/>
                            </p:stCondLst>
                            <p:childTnLst>
                              <p:par>
                                <p:cTn id="61" presetID="49" presetClass="entr" presetSubtype="0" decel="100000" fill="hold"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000000"/>
                                          </p:val>
                                        </p:tav>
                                        <p:tav tm="100000">
                                          <p:val>
                                            <p:strVal val="#ppt_w"/>
                                          </p:val>
                                        </p:tav>
                                      </p:tavLst>
                                    </p:anim>
                                    <p:anim calcmode="lin" valueType="num">
                                      <p:cBhvr>
                                        <p:cTn id="64" dur="500" fill="hold"/>
                                        <p:tgtEl>
                                          <p:spTgt spid="13"/>
                                        </p:tgtEl>
                                        <p:attrNameLst>
                                          <p:attrName>ppt_h</p:attrName>
                                        </p:attrNameLst>
                                      </p:cBhvr>
                                      <p:tavLst>
                                        <p:tav tm="0">
                                          <p:val>
                                            <p:fltVal val="0,000000"/>
                                          </p:val>
                                        </p:tav>
                                        <p:tav tm="100000">
                                          <p:val>
                                            <p:strVal val="#ppt_h"/>
                                          </p:val>
                                        </p:tav>
                                      </p:tavLst>
                                    </p:anim>
                                    <p:anim calcmode="lin" valueType="num">
                                      <p:cBhvr>
                                        <p:cTn id="65" dur="500" fill="hold"/>
                                        <p:tgtEl>
                                          <p:spTgt spid="13"/>
                                        </p:tgtEl>
                                        <p:attrNameLst>
                                          <p:attrName>style.rotation</p:attrName>
                                        </p:attrNameLst>
                                      </p:cBhvr>
                                      <p:tavLst>
                                        <p:tav tm="0">
                                          <p:val>
                                            <p:fltVal val="360,000000"/>
                                          </p:val>
                                        </p:tav>
                                        <p:tav tm="100000">
                                          <p:val>
                                            <p:fltVal val="0,000000"/>
                                          </p:val>
                                        </p:tav>
                                      </p:tavLst>
                                    </p:anim>
                                    <p:animEffect transition="in" filter="fade">
                                      <p:cBhvr>
                                        <p:cTn id="66" dur="500"/>
                                        <p:tgtEl>
                                          <p:spTgt spid="13"/>
                                        </p:tgtEl>
                                      </p:cBhvr>
                                    </p:animEffect>
                                  </p:childTnLst>
                                </p:cTn>
                              </p:par>
                            </p:childTnLst>
                          </p:cTn>
                        </p:par>
                        <p:par>
                          <p:cTn id="67" fill="hold">
                            <p:stCondLst>
                              <p:cond delay="4000"/>
                            </p:stCondLst>
                            <p:childTnLst>
                              <p:par>
                                <p:cTn id="68" presetID="17" presetClass="entr" presetSubtype="8"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ppt_x</p:attrName>
                                        </p:attrNameLst>
                                      </p:cBhvr>
                                      <p:tavLst>
                                        <p:tav tm="0">
                                          <p:val>
                                            <p:strVal val="#ppt_x-#ppt_w/2"/>
                                          </p:val>
                                        </p:tav>
                                        <p:tav tm="100000">
                                          <p:val>
                                            <p:strVal val="#ppt_x"/>
                                          </p:val>
                                        </p:tav>
                                      </p:tavLst>
                                    </p:anim>
                                    <p:anim calcmode="lin" valueType="num">
                                      <p:cBhvr>
                                        <p:cTn id="71" dur="500" fill="hold"/>
                                        <p:tgtEl>
                                          <p:spTgt spid="12"/>
                                        </p:tgtEl>
                                        <p:attrNameLst>
                                          <p:attrName>ppt_y</p:attrName>
                                        </p:attrNameLst>
                                      </p:cBhvr>
                                      <p:tavLst>
                                        <p:tav tm="0">
                                          <p:val>
                                            <p:strVal val="#ppt_y"/>
                                          </p:val>
                                        </p:tav>
                                        <p:tav tm="100000">
                                          <p:val>
                                            <p:strVal val="#ppt_y"/>
                                          </p:val>
                                        </p:tav>
                                      </p:tavLst>
                                    </p:anim>
                                    <p:anim calcmode="lin" valueType="num">
                                      <p:cBhvr>
                                        <p:cTn id="72" dur="500" fill="hold"/>
                                        <p:tgtEl>
                                          <p:spTgt spid="12"/>
                                        </p:tgtEl>
                                        <p:attrNameLst>
                                          <p:attrName>ppt_w</p:attrName>
                                        </p:attrNameLst>
                                      </p:cBhvr>
                                      <p:tavLst>
                                        <p:tav tm="0">
                                          <p:val>
                                            <p:fltVal val="0,000000"/>
                                          </p:val>
                                        </p:tav>
                                        <p:tav tm="100000">
                                          <p:val>
                                            <p:strVal val="#ppt_w"/>
                                          </p:val>
                                        </p:tav>
                                      </p:tavLst>
                                    </p:anim>
                                    <p:anim calcmode="lin" valueType="num">
                                      <p:cBhvr>
                                        <p:cTn id="73"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5" presetClass="entr" presetSubtype="10" fill="hold" grpId="0" nodeType="clickEffect">
                                  <p:stCondLst>
                                    <p:cond delay="0"/>
                                  </p:stCondLst>
                                  <p:childTnLst>
                                    <p:set>
                                      <p:cBhvr>
                                        <p:cTn id="77" dur="1" fill="hold">
                                          <p:stCondLst>
                                            <p:cond delay="0"/>
                                          </p:stCondLst>
                                        </p:cTn>
                                        <p:tgtEl>
                                          <p:spTgt spid="130142"/>
                                        </p:tgtEl>
                                        <p:attrNameLst>
                                          <p:attrName>style.visibility</p:attrName>
                                        </p:attrNameLst>
                                      </p:cBhvr>
                                      <p:to>
                                        <p:strVal val="visible"/>
                                      </p:to>
                                    </p:set>
                                    <p:animEffect transition="in" filter="checkerboard(across)">
                                      <p:cBhvr>
                                        <p:cTn id="78" dur="500"/>
                                        <p:tgtEl>
                                          <p:spTgt spid="130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82" grpId="0" animBg="1" build="allAtOnce"/>
      <p:bldP spid="1301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TextBox 1"/>
          <p:cNvSpPr txBox="1"/>
          <p:nvPr/>
        </p:nvSpPr>
        <p:spPr>
          <a:xfrm>
            <a:off x="407988" y="304800"/>
            <a:ext cx="8763000" cy="1308100"/>
          </a:xfrm>
          <a:prstGeom prst="rect">
            <a:avLst/>
          </a:prstGeom>
          <a:noFill/>
          <a:ln w="9525">
            <a:noFill/>
          </a:ln>
        </p:spPr>
        <p:txBody>
          <a:bodyPr>
            <a:spAutoFit/>
          </a:bodyPr>
          <a:p>
            <a:pPr eaLnBrk="1" hangingPunct="1">
              <a:lnSpc>
                <a:spcPct val="150000"/>
              </a:lnSpc>
            </a:pPr>
            <a:r>
              <a:rPr lang="en-US" altLang="en-US" sz="2800" b="1" dirty="0">
                <a:solidFill>
                  <a:srgbClr val="FF0000"/>
                </a:solidFill>
                <a:latin typeface="Times New Roman" panose="02020603050405020304" pitchFamily="18" charset="0"/>
                <a:cs typeface="Times New Roman" panose="02020603050405020304" pitchFamily="18" charset="0"/>
              </a:rPr>
              <a:t>Ong 2: Chiếu một tia sáng v</a:t>
            </a:r>
            <a:r>
              <a:rPr lang="en-US" altLang="en-US" sz="2800" b="1" dirty="0">
                <a:solidFill>
                  <a:srgbClr val="FF0000"/>
                </a:solidFill>
                <a:latin typeface="Times New Roman" panose="02020603050405020304" pitchFamily="18" charset="0"/>
                <a:ea typeface="Times New Roman" panose="02020603050405020304" pitchFamily="18" charset="0"/>
              </a:rPr>
              <a:t>à</a:t>
            </a:r>
            <a:r>
              <a:rPr lang="en-US" altLang="en-US" sz="2800" b="1" dirty="0">
                <a:solidFill>
                  <a:srgbClr val="FF0000"/>
                </a:solidFill>
                <a:latin typeface="Times New Roman" panose="02020603050405020304" pitchFamily="18" charset="0"/>
                <a:cs typeface="Times New Roman" panose="02020603050405020304" pitchFamily="18" charset="0"/>
              </a:rPr>
              <a:t>o một thấu kính hội tụ. Tia ló ra khỏi thấu kính sẽ qua tiêu điểm, nếu: </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sp>
        <p:nvSpPr>
          <p:cNvPr id="14339" name="TextBox 2"/>
          <p:cNvSpPr txBox="1"/>
          <p:nvPr/>
        </p:nvSpPr>
        <p:spPr>
          <a:xfrm>
            <a:off x="863600" y="1905000"/>
            <a:ext cx="7391400" cy="3892550"/>
          </a:xfrm>
          <a:prstGeom prst="rect">
            <a:avLst/>
          </a:prstGeom>
          <a:noFill/>
          <a:ln w="9525">
            <a:noFill/>
          </a:ln>
        </p:spPr>
        <p:txBody>
          <a:bodyPr>
            <a:spAutoFit/>
          </a:bodyPr>
          <a:p>
            <a:pPr marL="514350" indent="-514350" eaLnBrk="1" hangingPunct="1">
              <a:lnSpc>
                <a:spcPct val="150000"/>
              </a:lnSpc>
              <a:buAutoNum type="alphaUcPeriod"/>
            </a:pPr>
            <a:r>
              <a:rPr lang="en-US" altLang="en-US" sz="2800" b="1" dirty="0">
                <a:latin typeface="Times New Roman" panose="02020603050405020304" pitchFamily="18" charset="0"/>
                <a:cs typeface="Times New Roman" panose="02020603050405020304" pitchFamily="18" charset="0"/>
              </a:rPr>
              <a:t>tia tới đi qua quang tâm m</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 không trùng với trục chính.</a:t>
            </a:r>
            <a:endParaRPr lang="en-US" altLang="en-US" sz="2800" b="1" dirty="0">
              <a:latin typeface="Times New Roman" panose="02020603050405020304" pitchFamily="18" charset="0"/>
              <a:cs typeface="Times New Roman" panose="02020603050405020304" pitchFamily="18" charset="0"/>
            </a:endParaRPr>
          </a:p>
          <a:p>
            <a:pPr marL="514350" indent="-514350" eaLnBrk="1" hangingPunct="1">
              <a:lnSpc>
                <a:spcPct val="150000"/>
              </a:lnSpc>
              <a:buAutoNum type="alphaUcPeriod"/>
            </a:pPr>
            <a:r>
              <a:rPr lang="en-US" altLang="en-US" sz="2800" b="1" dirty="0">
                <a:latin typeface="Times New Roman" panose="02020603050405020304" pitchFamily="18" charset="0"/>
                <a:cs typeface="Times New Roman" panose="02020603050405020304" pitchFamily="18" charset="0"/>
              </a:rPr>
              <a:t>tia tới đi qua tiêu điểm nằm ở trước thấu kính.</a:t>
            </a:r>
            <a:endParaRPr lang="en-US" altLang="en-US" sz="2800" b="1" dirty="0">
              <a:latin typeface="Times New Roman" panose="02020603050405020304" pitchFamily="18" charset="0"/>
              <a:cs typeface="Times New Roman" panose="02020603050405020304" pitchFamily="18" charset="0"/>
            </a:endParaRPr>
          </a:p>
          <a:p>
            <a:pPr marL="514350" indent="-514350" eaLnBrk="1" hangingPunct="1">
              <a:lnSpc>
                <a:spcPct val="150000"/>
              </a:lnSpc>
              <a:buAutoNum type="alphaUcPeriod"/>
            </a:pPr>
            <a:r>
              <a:rPr lang="en-US" altLang="en-US" sz="2800" b="1" dirty="0">
                <a:latin typeface="Times New Roman" panose="02020603050405020304" pitchFamily="18" charset="0"/>
                <a:cs typeface="Times New Roman" panose="02020603050405020304" pitchFamily="18" charset="0"/>
              </a:rPr>
              <a:t>tia tới song song với trục chính.</a:t>
            </a:r>
            <a:endParaRPr lang="en-US" altLang="en-US" sz="2800" b="1" dirty="0">
              <a:latin typeface="Times New Roman" panose="02020603050405020304" pitchFamily="18" charset="0"/>
              <a:cs typeface="Times New Roman" panose="02020603050405020304" pitchFamily="18" charset="0"/>
            </a:endParaRPr>
          </a:p>
          <a:p>
            <a:pPr marL="514350" indent="-514350" eaLnBrk="1" hangingPunct="1">
              <a:lnSpc>
                <a:spcPct val="150000"/>
              </a:lnSpc>
              <a:buAutoNum type="alphaUcPeriod"/>
            </a:pPr>
            <a:r>
              <a:rPr lang="en-US" altLang="en-US" sz="2800" b="1" dirty="0">
                <a:latin typeface="Times New Roman" panose="02020603050405020304" pitchFamily="18" charset="0"/>
                <a:cs typeface="Times New Roman" panose="02020603050405020304" pitchFamily="18" charset="0"/>
              </a:rPr>
              <a:t>tia tới bất kì.  </a:t>
            </a:r>
            <a:endParaRPr lang="en-US" altLang="en-US" sz="2800" b="1" dirty="0">
              <a:latin typeface="Times New Roman" panose="02020603050405020304" pitchFamily="18" charset="0"/>
              <a:ea typeface="Times New Roman" panose="02020603050405020304" pitchFamily="18" charset="0"/>
            </a:endParaRPr>
          </a:p>
        </p:txBody>
      </p:sp>
      <p:pic>
        <p:nvPicPr>
          <p:cNvPr id="14340" name="Picture 3">
            <a:hlinkClick r:id="rId1" action="ppaction://hlinksldjump"/>
          </p:cNvPr>
          <p:cNvPicPr>
            <a:picLocks noChangeAspect="1"/>
          </p:cNvPicPr>
          <p:nvPr/>
        </p:nvPicPr>
        <p:blipFill>
          <a:blip r:embed="rId2"/>
          <a:stretch>
            <a:fillRect/>
          </a:stretch>
        </p:blipFill>
        <p:spPr>
          <a:xfrm>
            <a:off x="7715250" y="5253038"/>
            <a:ext cx="1066800" cy="1095375"/>
          </a:xfrm>
          <a:prstGeom prst="rect">
            <a:avLst/>
          </a:prstGeom>
          <a:noFill/>
          <a:ln w="9525">
            <a:noFill/>
          </a:ln>
        </p:spPr>
      </p:pic>
      <p:pic>
        <p:nvPicPr>
          <p:cNvPr id="5" name="Đồ họa 4" descr="Vỗ tay"/>
          <p:cNvPicPr>
            <a:picLocks noChangeAspect="1"/>
          </p:cNvPicPr>
          <p:nvPr/>
        </p:nvPicPr>
        <p:blipFill>
          <a:blip r:embed="rId3"/>
          <a:stretch>
            <a:fillRect/>
          </a:stretch>
        </p:blipFill>
        <p:spPr>
          <a:xfrm>
            <a:off x="304800" y="4405313"/>
            <a:ext cx="700088" cy="700087"/>
          </a:xfrm>
          <a:prstGeom prst="rect">
            <a:avLst/>
          </a:prstGeom>
          <a:noFill/>
          <a:ln w="9525">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00000"/>
                                          </p:val>
                                        </p:tav>
                                        <p:tav tm="100000">
                                          <p:val>
                                            <p:fltVal val="1,000000"/>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000000"/>
                                          </p:val>
                                        </p:tav>
                                        <p:tav tm="100000">
                                          <p:val>
                                            <p:fltVal val="1,000000"/>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000000"/>
                                          </p:val>
                                        </p:tav>
                                        <p:tav tm="100000">
                                          <p:val>
                                            <p:fltVal val="1,000000"/>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000000"/>
                                          </p:val>
                                        </p:tav>
                                        <p:tav tm="100000">
                                          <p:val>
                                            <p:fltVal val="1,000000"/>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TextBox 1"/>
          <p:cNvSpPr txBox="1"/>
          <p:nvPr/>
        </p:nvSpPr>
        <p:spPr>
          <a:xfrm>
            <a:off x="407988" y="304800"/>
            <a:ext cx="8763000" cy="1308100"/>
          </a:xfrm>
          <a:prstGeom prst="rect">
            <a:avLst/>
          </a:prstGeom>
          <a:noFill/>
          <a:ln w="9525">
            <a:noFill/>
          </a:ln>
        </p:spPr>
        <p:txBody>
          <a:bodyPr>
            <a:spAutoFit/>
          </a:bodyPr>
          <a:p>
            <a:pPr eaLnBrk="1" hangingPunct="1">
              <a:lnSpc>
                <a:spcPct val="150000"/>
              </a:lnSpc>
            </a:pPr>
            <a:r>
              <a:rPr lang="en-US" altLang="en-US" sz="2800" b="1" dirty="0">
                <a:solidFill>
                  <a:srgbClr val="FF0000"/>
                </a:solidFill>
                <a:latin typeface="Times New Roman" panose="02020603050405020304" pitchFamily="18" charset="0"/>
                <a:cs typeface="Times New Roman" panose="02020603050405020304" pitchFamily="18" charset="0"/>
              </a:rPr>
              <a:t>Ong 3: Chiếu một tia sáng v</a:t>
            </a:r>
            <a:r>
              <a:rPr lang="en-US" altLang="en-US" sz="2800" b="1" dirty="0">
                <a:solidFill>
                  <a:srgbClr val="FF0000"/>
                </a:solidFill>
                <a:latin typeface="Times New Roman" panose="02020603050405020304" pitchFamily="18" charset="0"/>
                <a:ea typeface="Times New Roman" panose="02020603050405020304" pitchFamily="18" charset="0"/>
              </a:rPr>
              <a:t>à</a:t>
            </a:r>
            <a:r>
              <a:rPr lang="en-US" altLang="en-US" sz="2800" b="1" dirty="0">
                <a:solidFill>
                  <a:srgbClr val="FF0000"/>
                </a:solidFill>
                <a:latin typeface="Times New Roman" panose="02020603050405020304" pitchFamily="18" charset="0"/>
                <a:cs typeface="Times New Roman" panose="02020603050405020304" pitchFamily="18" charset="0"/>
              </a:rPr>
              <a:t>o một thấu kính hội tụ. Tia ló ra khỏi thấu kính sẽ song song với trục chính, nếu: </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sp>
        <p:nvSpPr>
          <p:cNvPr id="15363" name="TextBox 2"/>
          <p:cNvSpPr txBox="1"/>
          <p:nvPr/>
        </p:nvSpPr>
        <p:spPr>
          <a:xfrm>
            <a:off x="863600" y="1905000"/>
            <a:ext cx="7391400" cy="3892550"/>
          </a:xfrm>
          <a:prstGeom prst="rect">
            <a:avLst/>
          </a:prstGeom>
          <a:noFill/>
          <a:ln w="9525">
            <a:noFill/>
          </a:ln>
        </p:spPr>
        <p:txBody>
          <a:bodyPr>
            <a:spAutoFit/>
          </a:bodyPr>
          <a:p>
            <a:pPr marL="514350" indent="-514350" eaLnBrk="1" hangingPunct="1">
              <a:lnSpc>
                <a:spcPct val="150000"/>
              </a:lnSpc>
              <a:buAutoNum type="alphaUcPeriod"/>
            </a:pPr>
            <a:r>
              <a:rPr lang="en-US" altLang="en-US" sz="2800" b="1" dirty="0">
                <a:latin typeface="Times New Roman" panose="02020603050405020304" pitchFamily="18" charset="0"/>
                <a:cs typeface="Times New Roman" panose="02020603050405020304" pitchFamily="18" charset="0"/>
              </a:rPr>
              <a:t>tia tới đi qua quang tâm m</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 không trùng với trục chính.</a:t>
            </a:r>
            <a:endParaRPr lang="en-US" altLang="en-US" sz="2800" b="1" dirty="0">
              <a:latin typeface="Times New Roman" panose="02020603050405020304" pitchFamily="18" charset="0"/>
              <a:cs typeface="Times New Roman" panose="02020603050405020304" pitchFamily="18" charset="0"/>
            </a:endParaRPr>
          </a:p>
          <a:p>
            <a:pPr marL="514350" indent="-514350" eaLnBrk="1" hangingPunct="1">
              <a:lnSpc>
                <a:spcPct val="150000"/>
              </a:lnSpc>
              <a:buAutoNum type="alphaUcPeriod"/>
            </a:pPr>
            <a:r>
              <a:rPr lang="en-US" altLang="en-US" sz="2800" b="1" dirty="0">
                <a:latin typeface="Times New Roman" panose="02020603050405020304" pitchFamily="18" charset="0"/>
                <a:cs typeface="Times New Roman" panose="02020603050405020304" pitchFamily="18" charset="0"/>
              </a:rPr>
              <a:t>tia tới đi qua tiêu điểm nằm ở trước thấu kính.</a:t>
            </a:r>
            <a:endParaRPr lang="en-US" altLang="en-US" sz="2800" b="1" dirty="0">
              <a:latin typeface="Times New Roman" panose="02020603050405020304" pitchFamily="18" charset="0"/>
              <a:cs typeface="Times New Roman" panose="02020603050405020304" pitchFamily="18" charset="0"/>
            </a:endParaRPr>
          </a:p>
          <a:p>
            <a:pPr marL="514350" indent="-514350" eaLnBrk="1" hangingPunct="1">
              <a:lnSpc>
                <a:spcPct val="150000"/>
              </a:lnSpc>
              <a:buAutoNum type="alphaUcPeriod"/>
            </a:pPr>
            <a:r>
              <a:rPr lang="en-US" altLang="en-US" sz="2800" b="1" dirty="0">
                <a:latin typeface="Times New Roman" panose="02020603050405020304" pitchFamily="18" charset="0"/>
                <a:cs typeface="Times New Roman" panose="02020603050405020304" pitchFamily="18" charset="0"/>
              </a:rPr>
              <a:t>tia tới song song với trục chính.</a:t>
            </a:r>
            <a:endParaRPr lang="en-US" altLang="en-US" sz="2800" b="1" dirty="0">
              <a:latin typeface="Times New Roman" panose="02020603050405020304" pitchFamily="18" charset="0"/>
              <a:cs typeface="Times New Roman" panose="02020603050405020304" pitchFamily="18" charset="0"/>
            </a:endParaRPr>
          </a:p>
          <a:p>
            <a:pPr marL="514350" indent="-514350" eaLnBrk="1" hangingPunct="1">
              <a:lnSpc>
                <a:spcPct val="150000"/>
              </a:lnSpc>
              <a:buAutoNum type="alphaUcPeriod"/>
            </a:pPr>
            <a:r>
              <a:rPr lang="en-US" altLang="en-US" sz="2800" b="1" dirty="0">
                <a:latin typeface="Times New Roman" panose="02020603050405020304" pitchFamily="18" charset="0"/>
                <a:cs typeface="Times New Roman" panose="02020603050405020304" pitchFamily="18" charset="0"/>
              </a:rPr>
              <a:t>tia tới bất kì.  </a:t>
            </a:r>
            <a:endParaRPr lang="en-US" altLang="en-US" sz="2800" b="1" dirty="0">
              <a:latin typeface="Times New Roman" panose="02020603050405020304" pitchFamily="18" charset="0"/>
              <a:ea typeface="Times New Roman" panose="02020603050405020304" pitchFamily="18" charset="0"/>
            </a:endParaRPr>
          </a:p>
        </p:txBody>
      </p:sp>
      <p:pic>
        <p:nvPicPr>
          <p:cNvPr id="15364" name="Picture 3">
            <a:hlinkClick r:id="rId1" action="ppaction://hlinksldjump"/>
          </p:cNvPr>
          <p:cNvPicPr>
            <a:picLocks noChangeAspect="1"/>
          </p:cNvPicPr>
          <p:nvPr/>
        </p:nvPicPr>
        <p:blipFill>
          <a:blip r:embed="rId2"/>
          <a:stretch>
            <a:fillRect/>
          </a:stretch>
        </p:blipFill>
        <p:spPr>
          <a:xfrm>
            <a:off x="7715250" y="5253038"/>
            <a:ext cx="1066800" cy="1095375"/>
          </a:xfrm>
          <a:prstGeom prst="rect">
            <a:avLst/>
          </a:prstGeom>
          <a:noFill/>
          <a:ln w="9525">
            <a:noFill/>
          </a:ln>
        </p:spPr>
      </p:pic>
      <p:pic>
        <p:nvPicPr>
          <p:cNvPr id="5" name="Đồ họa 4" descr="Vỗ tay"/>
          <p:cNvPicPr>
            <a:picLocks noChangeAspect="1"/>
          </p:cNvPicPr>
          <p:nvPr/>
        </p:nvPicPr>
        <p:blipFill>
          <a:blip r:embed="rId3"/>
          <a:stretch>
            <a:fillRect/>
          </a:stretch>
        </p:blipFill>
        <p:spPr>
          <a:xfrm>
            <a:off x="366713" y="3124200"/>
            <a:ext cx="700087" cy="700088"/>
          </a:xfrm>
          <a:prstGeom prst="rect">
            <a:avLst/>
          </a:prstGeom>
          <a:noFill/>
          <a:ln w="9525">
            <a:noFill/>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00000"/>
                                          </p:val>
                                        </p:tav>
                                        <p:tav tm="100000">
                                          <p:val>
                                            <p:fltVal val="1,000000"/>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000000"/>
                                          </p:val>
                                        </p:tav>
                                        <p:tav tm="100000">
                                          <p:val>
                                            <p:fltVal val="1,000000"/>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000000"/>
                                          </p:val>
                                        </p:tav>
                                        <p:tav tm="100000">
                                          <p:val>
                                            <p:fltVal val="1,000000"/>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000000"/>
                                          </p:val>
                                        </p:tav>
                                        <p:tav tm="100000">
                                          <p:val>
                                            <p:fltVal val="1,000000"/>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TextBox 1"/>
          <p:cNvSpPr txBox="1"/>
          <p:nvPr/>
        </p:nvSpPr>
        <p:spPr>
          <a:xfrm>
            <a:off x="407988" y="304800"/>
            <a:ext cx="8763000" cy="1308100"/>
          </a:xfrm>
          <a:prstGeom prst="rect">
            <a:avLst/>
          </a:prstGeom>
          <a:noFill/>
          <a:ln w="9525">
            <a:noFill/>
          </a:ln>
        </p:spPr>
        <p:txBody>
          <a:bodyPr>
            <a:spAutoFit/>
          </a:bodyPr>
          <a:p>
            <a:pPr eaLnBrk="1" hangingPunct="1">
              <a:lnSpc>
                <a:spcPct val="150000"/>
              </a:lnSpc>
            </a:pPr>
            <a:r>
              <a:rPr lang="en-US" altLang="en-US" sz="2800" b="1" dirty="0">
                <a:solidFill>
                  <a:srgbClr val="FF0000"/>
                </a:solidFill>
                <a:latin typeface="Times New Roman" panose="02020603050405020304" pitchFamily="18" charset="0"/>
                <a:cs typeface="Times New Roman" panose="02020603050405020304" pitchFamily="18" charset="0"/>
              </a:rPr>
              <a:t>Ong 4: Tia tới đi qua quang tâm của thấu kính hội tụ cho tia ló</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sp>
        <p:nvSpPr>
          <p:cNvPr id="16387" name="TextBox 2"/>
          <p:cNvSpPr txBox="1"/>
          <p:nvPr/>
        </p:nvSpPr>
        <p:spPr>
          <a:xfrm>
            <a:off x="863600" y="1905000"/>
            <a:ext cx="7391400" cy="3324225"/>
          </a:xfrm>
          <a:prstGeom prst="rect">
            <a:avLst/>
          </a:prstGeom>
          <a:noFill/>
          <a:ln w="9525">
            <a:noFill/>
          </a:ln>
        </p:spPr>
        <p:txBody>
          <a:bodyPr>
            <a:spAutoFit/>
          </a:bodyPr>
          <a:p>
            <a:pPr marL="514350" indent="-514350" eaLnBrk="1" hangingPunct="1">
              <a:lnSpc>
                <a:spcPct val="150000"/>
              </a:lnSpc>
              <a:buAutoNum type="alphaUcPeriod"/>
            </a:pPr>
            <a:r>
              <a:rPr lang="en-US" altLang="en-US" sz="2800" b="1" dirty="0">
                <a:latin typeface="Times New Roman" panose="02020603050405020304" pitchFamily="18" charset="0"/>
                <a:cs typeface="Times New Roman" panose="02020603050405020304" pitchFamily="18" charset="0"/>
              </a:rPr>
              <a:t>Đi qua tiêu điểm.</a:t>
            </a:r>
            <a:endParaRPr lang="en-US" altLang="en-US" sz="2800" b="1" dirty="0">
              <a:latin typeface="Times New Roman" panose="02020603050405020304" pitchFamily="18" charset="0"/>
              <a:cs typeface="Times New Roman" panose="02020603050405020304" pitchFamily="18" charset="0"/>
            </a:endParaRPr>
          </a:p>
          <a:p>
            <a:pPr marL="514350" indent="-514350" eaLnBrk="1" hangingPunct="1">
              <a:lnSpc>
                <a:spcPct val="150000"/>
              </a:lnSpc>
              <a:buAutoNum type="alphaUcPeriod"/>
            </a:pPr>
            <a:r>
              <a:rPr lang="en-US" altLang="en-US" sz="2800" b="1" dirty="0">
                <a:latin typeface="Times New Roman" panose="02020603050405020304" pitchFamily="18" charset="0"/>
                <a:cs typeface="Times New Roman" panose="02020603050405020304" pitchFamily="18" charset="0"/>
              </a:rPr>
              <a:t>Song song với trục chính.</a:t>
            </a:r>
            <a:endParaRPr lang="en-US" altLang="en-US" sz="2800" b="1" dirty="0">
              <a:latin typeface="Times New Roman" panose="02020603050405020304" pitchFamily="18" charset="0"/>
              <a:cs typeface="Times New Roman" panose="02020603050405020304" pitchFamily="18" charset="0"/>
            </a:endParaRPr>
          </a:p>
          <a:p>
            <a:pPr marL="514350" indent="-514350" eaLnBrk="1" hangingPunct="1">
              <a:lnSpc>
                <a:spcPct val="150000"/>
              </a:lnSpc>
              <a:buAutoNum type="alphaUcPeriod"/>
            </a:pPr>
            <a:r>
              <a:rPr lang="en-US" altLang="en-US" sz="2800" b="1" dirty="0">
                <a:latin typeface="Times New Roman" panose="02020603050405020304" pitchFamily="18" charset="0"/>
                <a:cs typeface="Times New Roman" panose="02020603050405020304" pitchFamily="18" charset="0"/>
              </a:rPr>
              <a:t>Truyền thẳng theo phương của tia tới.</a:t>
            </a:r>
            <a:endParaRPr lang="en-US" altLang="en-US" sz="2800" b="1" dirty="0">
              <a:latin typeface="Times New Roman" panose="02020603050405020304" pitchFamily="18" charset="0"/>
              <a:cs typeface="Times New Roman" panose="02020603050405020304" pitchFamily="18" charset="0"/>
            </a:endParaRPr>
          </a:p>
          <a:p>
            <a:pPr marL="514350" indent="-514350" eaLnBrk="1" hangingPunct="1">
              <a:lnSpc>
                <a:spcPct val="150000"/>
              </a:lnSpc>
              <a:buAutoNum type="alphaUcPeriod"/>
            </a:pPr>
            <a:r>
              <a:rPr lang="en-US" altLang="en-US" sz="2800" b="1" dirty="0">
                <a:latin typeface="Times New Roman" panose="02020603050405020304" pitchFamily="18" charset="0"/>
                <a:cs typeface="Times New Roman" panose="02020603050405020304" pitchFamily="18" charset="0"/>
              </a:rPr>
              <a:t>Có đường kéo d</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i đi qua tiêu điểm.</a:t>
            </a:r>
            <a:endParaRPr lang="en-US" altLang="en-US" sz="2800" b="1" dirty="0">
              <a:latin typeface="Times New Roman" panose="02020603050405020304" pitchFamily="18" charset="0"/>
              <a:cs typeface="Times New Roman" panose="02020603050405020304" pitchFamily="18" charset="0"/>
            </a:endParaRPr>
          </a:p>
          <a:p>
            <a:pPr marL="514350" indent="-514350" eaLnBrk="1" hangingPunct="1">
              <a:lnSpc>
                <a:spcPct val="150000"/>
              </a:lnSpc>
              <a:buAutoNum type="alphaUcPeriod"/>
            </a:pPr>
            <a:endParaRPr lang="en-US" altLang="en-US" sz="2800" b="1" dirty="0">
              <a:latin typeface="Times New Roman" panose="02020603050405020304" pitchFamily="18" charset="0"/>
              <a:ea typeface="Times New Roman" panose="02020603050405020304" pitchFamily="18" charset="0"/>
            </a:endParaRPr>
          </a:p>
        </p:txBody>
      </p:sp>
      <p:pic>
        <p:nvPicPr>
          <p:cNvPr id="16388" name="Picture 3">
            <a:hlinkClick r:id="rId1" action="ppaction://hlinksldjump"/>
          </p:cNvPr>
          <p:cNvPicPr>
            <a:picLocks noChangeAspect="1"/>
          </p:cNvPicPr>
          <p:nvPr/>
        </p:nvPicPr>
        <p:blipFill>
          <a:blip r:embed="rId2"/>
          <a:stretch>
            <a:fillRect/>
          </a:stretch>
        </p:blipFill>
        <p:spPr>
          <a:xfrm>
            <a:off x="7715250" y="5253038"/>
            <a:ext cx="1066800" cy="1095375"/>
          </a:xfrm>
          <a:prstGeom prst="rect">
            <a:avLst/>
          </a:prstGeom>
          <a:noFill/>
          <a:ln w="9525">
            <a:noFill/>
          </a:ln>
        </p:spPr>
      </p:pic>
      <p:pic>
        <p:nvPicPr>
          <p:cNvPr id="5" name="Đồ họa 4" descr="Vỗ tay"/>
          <p:cNvPicPr>
            <a:picLocks noChangeAspect="1"/>
          </p:cNvPicPr>
          <p:nvPr/>
        </p:nvPicPr>
        <p:blipFill>
          <a:blip r:embed="rId3"/>
          <a:stretch>
            <a:fillRect/>
          </a:stretch>
        </p:blipFill>
        <p:spPr>
          <a:xfrm>
            <a:off x="304800" y="3124200"/>
            <a:ext cx="700088" cy="700088"/>
          </a:xfrm>
          <a:prstGeom prst="rect">
            <a:avLst/>
          </a:prstGeom>
          <a:noFill/>
          <a:ln w="9525">
            <a:noFill/>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00000"/>
                                          </p:val>
                                        </p:tav>
                                        <p:tav tm="100000">
                                          <p:val>
                                            <p:fltVal val="1,000000"/>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000000"/>
                                          </p:val>
                                        </p:tav>
                                        <p:tav tm="100000">
                                          <p:val>
                                            <p:fltVal val="1,000000"/>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000000"/>
                                          </p:val>
                                        </p:tav>
                                        <p:tav tm="100000">
                                          <p:val>
                                            <p:fltVal val="1,000000"/>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000000"/>
                                          </p:val>
                                        </p:tav>
                                        <p:tav tm="100000">
                                          <p:val>
                                            <p:fltVal val="1,000000"/>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2"/>
          <p:cNvSpPr txBox="1"/>
          <p:nvPr/>
        </p:nvSpPr>
        <p:spPr>
          <a:xfrm>
            <a:off x="276225" y="1371600"/>
            <a:ext cx="8686800" cy="1066800"/>
          </a:xfrm>
          <a:prstGeom prst="rect">
            <a:avLst/>
          </a:prstGeom>
          <a:noFill/>
          <a:ln w="9525">
            <a:noFill/>
          </a:ln>
        </p:spPr>
        <p:txBody>
          <a:bodyPr/>
          <a:p>
            <a:pPr algn="ctr" eaLnBrk="1" hangingPunct="1">
              <a:spcBef>
                <a:spcPct val="50000"/>
              </a:spcBef>
              <a:buClr>
                <a:srgbClr val="FF0000"/>
              </a:buClr>
            </a:pPr>
            <a:r>
              <a:rPr lang="en-US" altLang="en-US" sz="2400" dirty="0">
                <a:solidFill>
                  <a:srgbClr val="0000FF"/>
                </a:solidFill>
                <a:latin typeface="Times New Roman" panose="02020603050405020304" pitchFamily="18" charset="0"/>
                <a:cs typeface="Times New Roman" panose="02020603050405020304" pitchFamily="18" charset="0"/>
              </a:rPr>
              <a:t>Từ 1 điểm sáng S trước TKHT, hãy vẽ vẽ ba tia sáng đặc biệt</a:t>
            </a:r>
            <a:endParaRPr lang="en-US" altLang="en-US" sz="2400" dirty="0">
              <a:solidFill>
                <a:srgbClr val="0000FF"/>
              </a:solidFill>
              <a:latin typeface="Times New Roman" panose="02020603050405020304" pitchFamily="18" charset="0"/>
              <a:cs typeface="Times New Roman" panose="02020603050405020304" pitchFamily="18" charset="0"/>
            </a:endParaRPr>
          </a:p>
          <a:p>
            <a:pPr algn="ctr" eaLnBrk="1" hangingPunct="1">
              <a:spcBef>
                <a:spcPct val="50000"/>
              </a:spcBef>
              <a:buClr>
                <a:srgbClr val="FF0000"/>
              </a:buClr>
            </a:pPr>
            <a:r>
              <a:rPr lang="en-US" altLang="en-US" sz="2400" dirty="0">
                <a:solidFill>
                  <a:srgbClr val="0000FF"/>
                </a:solidFill>
                <a:latin typeface="Times New Roman" panose="02020603050405020304" pitchFamily="18" charset="0"/>
                <a:cs typeface="Times New Roman" panose="02020603050405020304" pitchFamily="18" charset="0"/>
              </a:rPr>
              <a:t> đi qua thấu kính?</a:t>
            </a:r>
            <a:endParaRPr lang="en-US" altLang="en-US" sz="2400" dirty="0">
              <a:solidFill>
                <a:srgbClr val="C00000"/>
              </a:solidFill>
              <a:latin typeface="Times New Roman" panose="02020603050405020304" pitchFamily="18" charset="0"/>
              <a:ea typeface="Times New Roman" panose="02020603050405020304" pitchFamily="18" charset="0"/>
            </a:endParaRPr>
          </a:p>
        </p:txBody>
      </p:sp>
      <p:sp>
        <p:nvSpPr>
          <p:cNvPr id="8" name="Text Box 113"/>
          <p:cNvSpPr txBox="1"/>
          <p:nvPr/>
        </p:nvSpPr>
        <p:spPr>
          <a:xfrm>
            <a:off x="4267200" y="4343400"/>
            <a:ext cx="469900" cy="400050"/>
          </a:xfrm>
          <a:prstGeom prst="rect">
            <a:avLst/>
          </a:prstGeom>
          <a:noFill/>
          <a:ln w="9525">
            <a:noFill/>
          </a:ln>
        </p:spPr>
        <p:txBody>
          <a:bodyPr>
            <a:spAutoFit/>
          </a:bodyPr>
          <a:p>
            <a:pPr eaLnBrk="1" hangingPunct="1">
              <a:spcBef>
                <a:spcPct val="50000"/>
              </a:spcBef>
            </a:pPr>
            <a:r>
              <a:rPr lang="en-US" altLang="en-US" sz="2000" b="1" dirty="0">
                <a:latin typeface="Times New Roman" panose="02020603050405020304" pitchFamily="18" charset="0"/>
                <a:cs typeface="Times New Roman" panose="02020603050405020304" pitchFamily="18" charset="0"/>
              </a:rPr>
              <a:t>I</a:t>
            </a:r>
            <a:endParaRPr lang="en-US" altLang="en-US" sz="2000" b="1" dirty="0">
              <a:latin typeface="Times New Roman" panose="02020603050405020304" pitchFamily="18" charset="0"/>
              <a:ea typeface="Times New Roman" panose="02020603050405020304" pitchFamily="18" charset="0"/>
            </a:endParaRPr>
          </a:p>
        </p:txBody>
      </p:sp>
      <p:sp>
        <p:nvSpPr>
          <p:cNvPr id="9" name="Text Box 114"/>
          <p:cNvSpPr txBox="1"/>
          <p:nvPr/>
        </p:nvSpPr>
        <p:spPr>
          <a:xfrm>
            <a:off x="4191000" y="6019800"/>
            <a:ext cx="671513" cy="400050"/>
          </a:xfrm>
          <a:prstGeom prst="rect">
            <a:avLst/>
          </a:prstGeom>
          <a:noFill/>
          <a:ln w="9525">
            <a:noFill/>
          </a:ln>
        </p:spPr>
        <p:txBody>
          <a:bodyPr>
            <a:spAutoFit/>
          </a:bodyPr>
          <a:p>
            <a:pPr eaLnBrk="1" hangingPunct="1">
              <a:spcBef>
                <a:spcPct val="50000"/>
              </a:spcBef>
            </a:pPr>
            <a:r>
              <a:rPr lang="en-US" altLang="en-US" sz="2000" b="1" dirty="0">
                <a:latin typeface="Arial" panose="020B0604020202020204" pitchFamily="34" charset="0"/>
              </a:rPr>
              <a:t>H</a:t>
            </a:r>
            <a:endParaRPr lang="en-US" altLang="en-US" sz="2000" b="1" dirty="0">
              <a:latin typeface="Arial" panose="020B0604020202020204" pitchFamily="34" charset="0"/>
            </a:endParaRPr>
          </a:p>
        </p:txBody>
      </p:sp>
      <p:grpSp>
        <p:nvGrpSpPr>
          <p:cNvPr id="3" name="Group 84"/>
          <p:cNvGrpSpPr/>
          <p:nvPr/>
        </p:nvGrpSpPr>
        <p:grpSpPr>
          <a:xfrm>
            <a:off x="1371600" y="4394200"/>
            <a:ext cx="6858000" cy="2220913"/>
            <a:chOff x="1371600" y="4393740"/>
            <a:chExt cx="6858000" cy="2220912"/>
          </a:xfrm>
        </p:grpSpPr>
        <p:grpSp>
          <p:nvGrpSpPr>
            <p:cNvPr id="17439" name="Group 102"/>
            <p:cNvGrpSpPr/>
            <p:nvPr/>
          </p:nvGrpSpPr>
          <p:grpSpPr>
            <a:xfrm>
              <a:off x="1371600" y="4393740"/>
              <a:ext cx="6858000" cy="2220912"/>
              <a:chOff x="624" y="2071"/>
              <a:chExt cx="4560" cy="2023"/>
            </a:xfrm>
          </p:grpSpPr>
          <p:grpSp>
            <p:nvGrpSpPr>
              <p:cNvPr id="17441" name="Group 96"/>
              <p:cNvGrpSpPr/>
              <p:nvPr/>
            </p:nvGrpSpPr>
            <p:grpSpPr>
              <a:xfrm>
                <a:off x="624" y="2126"/>
                <a:ext cx="4560" cy="1968"/>
                <a:chOff x="624" y="2126"/>
                <a:chExt cx="4560" cy="1968"/>
              </a:xfrm>
            </p:grpSpPr>
            <p:grpSp>
              <p:nvGrpSpPr>
                <p:cNvPr id="17443" name="Group 95"/>
                <p:cNvGrpSpPr/>
                <p:nvPr/>
              </p:nvGrpSpPr>
              <p:grpSpPr>
                <a:xfrm>
                  <a:off x="624" y="2126"/>
                  <a:ext cx="4560" cy="1968"/>
                  <a:chOff x="624" y="2112"/>
                  <a:chExt cx="4560" cy="1968"/>
                </a:xfrm>
              </p:grpSpPr>
              <p:grpSp>
                <p:nvGrpSpPr>
                  <p:cNvPr id="17446" name="Group 10"/>
                  <p:cNvGrpSpPr/>
                  <p:nvPr/>
                </p:nvGrpSpPr>
                <p:grpSpPr>
                  <a:xfrm>
                    <a:off x="624" y="2112"/>
                    <a:ext cx="4560" cy="1968"/>
                    <a:chOff x="288" y="2016"/>
                    <a:chExt cx="4560" cy="1968"/>
                  </a:xfrm>
                </p:grpSpPr>
                <p:sp>
                  <p:nvSpPr>
                    <p:cNvPr id="17449" name="Line 11"/>
                    <p:cNvSpPr/>
                    <p:nvPr/>
                  </p:nvSpPr>
                  <p:spPr>
                    <a:xfrm>
                      <a:off x="2448" y="2016"/>
                      <a:ext cx="0" cy="1968"/>
                    </a:xfrm>
                    <a:prstGeom prst="line">
                      <a:avLst/>
                    </a:prstGeom>
                    <a:ln w="57150" cap="flat" cmpd="sng">
                      <a:solidFill>
                        <a:schemeClr val="tx1"/>
                      </a:solidFill>
                      <a:prstDash val="solid"/>
                      <a:headEnd type="triangle" w="med" len="med"/>
                      <a:tailEnd type="triangle" w="med" len="med"/>
                    </a:ln>
                  </p:spPr>
                </p:sp>
                <p:sp>
                  <p:nvSpPr>
                    <p:cNvPr id="17450" name="Line 12"/>
                    <p:cNvSpPr/>
                    <p:nvPr/>
                  </p:nvSpPr>
                  <p:spPr>
                    <a:xfrm>
                      <a:off x="480" y="2928"/>
                      <a:ext cx="4368" cy="0"/>
                    </a:xfrm>
                    <a:prstGeom prst="line">
                      <a:avLst/>
                    </a:prstGeom>
                    <a:ln w="38100" cap="flat" cmpd="sng">
                      <a:solidFill>
                        <a:schemeClr val="tx1"/>
                      </a:solidFill>
                      <a:prstDash val="solid"/>
                      <a:headEnd type="none" w="med" len="med"/>
                      <a:tailEnd type="none" w="med" len="med"/>
                    </a:ln>
                  </p:spPr>
                </p:sp>
                <p:sp>
                  <p:nvSpPr>
                    <p:cNvPr id="17451" name="AutoShape 13"/>
                    <p:cNvSpPr/>
                    <p:nvPr/>
                  </p:nvSpPr>
                  <p:spPr>
                    <a:xfrm>
                      <a:off x="288" y="2880"/>
                      <a:ext cx="144" cy="192"/>
                    </a:xfrm>
                    <a:prstGeom prst="flowChartExtra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eaLnBrk="1" hangingPunct="1"/>
                      <a:endParaRPr lang="en-US" altLang="en-US" sz="1600" dirty="0">
                        <a:latin typeface="Arial" panose="020B0604020202020204" pitchFamily="34" charset="0"/>
                      </a:endParaRPr>
                    </a:p>
                  </p:txBody>
                </p:sp>
                <p:sp>
                  <p:nvSpPr>
                    <p:cNvPr id="17452" name="Text Box 14"/>
                    <p:cNvSpPr txBox="1"/>
                    <p:nvPr/>
                  </p:nvSpPr>
                  <p:spPr>
                    <a:xfrm>
                      <a:off x="2160" y="2976"/>
                      <a:ext cx="336" cy="421"/>
                    </a:xfrm>
                    <a:prstGeom prst="rect">
                      <a:avLst/>
                    </a:prstGeom>
                    <a:noFill/>
                    <a:ln w="9525">
                      <a:noFill/>
                    </a:ln>
                  </p:spPr>
                  <p:txBody>
                    <a:bodyPr>
                      <a:spAutoFit/>
                    </a:bodyPr>
                    <a:p>
                      <a:pPr eaLnBrk="1" hangingPunct="1">
                        <a:spcBef>
                          <a:spcPct val="50000"/>
                        </a:spcBef>
                      </a:pPr>
                      <a:r>
                        <a:rPr lang="en-US" altLang="en-US" sz="2400" b="1" dirty="0">
                          <a:latin typeface="Times New Roman" panose="02020603050405020304" pitchFamily="18" charset="0"/>
                          <a:cs typeface="Times New Roman" panose="02020603050405020304" pitchFamily="18" charset="0"/>
                        </a:rPr>
                        <a:t>0</a:t>
                      </a:r>
                      <a:endParaRPr lang="en-US" altLang="en-US" sz="2400" b="1" dirty="0">
                        <a:latin typeface="Times New Roman" panose="02020603050405020304" pitchFamily="18" charset="0"/>
                        <a:ea typeface="Times New Roman" panose="02020603050405020304" pitchFamily="18" charset="0"/>
                      </a:endParaRPr>
                    </a:p>
                  </p:txBody>
                </p:sp>
              </p:grpSp>
              <p:sp>
                <p:nvSpPr>
                  <p:cNvPr id="17447" name="Line 39"/>
                  <p:cNvSpPr/>
                  <p:nvPr/>
                </p:nvSpPr>
                <p:spPr>
                  <a:xfrm>
                    <a:off x="1869" y="2928"/>
                    <a:ext cx="0" cy="192"/>
                  </a:xfrm>
                  <a:prstGeom prst="line">
                    <a:avLst/>
                  </a:prstGeom>
                  <a:ln w="9525" cap="flat" cmpd="sng">
                    <a:solidFill>
                      <a:schemeClr val="tx1"/>
                    </a:solidFill>
                    <a:prstDash val="solid"/>
                    <a:headEnd type="none" w="med" len="med"/>
                    <a:tailEnd type="none" w="med" len="med"/>
                  </a:ln>
                </p:spPr>
              </p:sp>
              <p:sp>
                <p:nvSpPr>
                  <p:cNvPr id="17448" name="Line 40"/>
                  <p:cNvSpPr/>
                  <p:nvPr/>
                </p:nvSpPr>
                <p:spPr>
                  <a:xfrm>
                    <a:off x="3751" y="2928"/>
                    <a:ext cx="0" cy="192"/>
                  </a:xfrm>
                  <a:prstGeom prst="line">
                    <a:avLst/>
                  </a:prstGeom>
                  <a:ln w="9525" cap="flat" cmpd="sng">
                    <a:solidFill>
                      <a:schemeClr val="tx1"/>
                    </a:solidFill>
                    <a:prstDash val="solid"/>
                    <a:headEnd type="none" w="med" len="med"/>
                    <a:tailEnd type="none" w="med" len="med"/>
                  </a:ln>
                </p:spPr>
              </p:sp>
            </p:grpSp>
            <p:sp>
              <p:nvSpPr>
                <p:cNvPr id="17444" name="Text Box 42"/>
                <p:cNvSpPr txBox="1"/>
                <p:nvPr/>
              </p:nvSpPr>
              <p:spPr>
                <a:xfrm>
                  <a:off x="1710" y="3052"/>
                  <a:ext cx="480" cy="421"/>
                </a:xfrm>
                <a:prstGeom prst="rect">
                  <a:avLst/>
                </a:prstGeom>
                <a:noFill/>
                <a:ln w="9525">
                  <a:noFill/>
                </a:ln>
              </p:spPr>
              <p:txBody>
                <a:bodyPr>
                  <a:spAutoFit/>
                </a:bodyPr>
                <a:p>
                  <a:pPr eaLnBrk="1" hangingPunct="1">
                    <a:spcBef>
                      <a:spcPct val="50000"/>
                    </a:spcBef>
                  </a:pPr>
                  <a:r>
                    <a:rPr lang="en-US" altLang="en-US" sz="2400" b="1" dirty="0">
                      <a:latin typeface="Times New Roman" panose="02020603050405020304" pitchFamily="18" charset="0"/>
                      <a:cs typeface="Times New Roman" panose="02020603050405020304" pitchFamily="18" charset="0"/>
                    </a:rPr>
                    <a:t>F</a:t>
                  </a:r>
                  <a:endParaRPr lang="en-US" altLang="en-US" sz="2400" b="1" dirty="0">
                    <a:latin typeface="Times New Roman" panose="02020603050405020304" pitchFamily="18" charset="0"/>
                    <a:ea typeface="Times New Roman" panose="02020603050405020304" pitchFamily="18" charset="0"/>
                  </a:endParaRPr>
                </a:p>
              </p:txBody>
            </p:sp>
            <p:sp>
              <p:nvSpPr>
                <p:cNvPr id="17445" name="Text Box 43"/>
                <p:cNvSpPr txBox="1"/>
                <p:nvPr/>
              </p:nvSpPr>
              <p:spPr>
                <a:xfrm>
                  <a:off x="3440" y="2969"/>
                  <a:ext cx="528" cy="421"/>
                </a:xfrm>
                <a:prstGeom prst="rect">
                  <a:avLst/>
                </a:prstGeom>
                <a:noFill/>
                <a:ln w="9525">
                  <a:noFill/>
                </a:ln>
              </p:spPr>
              <p:txBody>
                <a:bodyPr>
                  <a:spAutoFit/>
                </a:bodyPr>
                <a:p>
                  <a:pPr eaLnBrk="1" hangingPunct="1">
                    <a:spcBef>
                      <a:spcPct val="50000"/>
                    </a:spcBef>
                  </a:pPr>
                  <a:r>
                    <a:rPr lang="en-US" altLang="en-US" sz="2400" b="1" dirty="0">
                      <a:latin typeface="Times New Roman" panose="02020603050405020304" pitchFamily="18" charset="0"/>
                      <a:cs typeface="Times New Roman" panose="02020603050405020304" pitchFamily="18" charset="0"/>
                    </a:rPr>
                    <a:t>F’</a:t>
                  </a:r>
                  <a:endParaRPr lang="en-US" altLang="en-US" sz="2400" b="1" dirty="0">
                    <a:latin typeface="Times New Roman" panose="02020603050405020304" pitchFamily="18" charset="0"/>
                    <a:ea typeface="Times New Roman" panose="02020603050405020304" pitchFamily="18" charset="0"/>
                  </a:endParaRPr>
                </a:p>
              </p:txBody>
            </p:sp>
          </p:grpSp>
          <p:sp>
            <p:nvSpPr>
              <p:cNvPr id="17442" name="Text Box 100"/>
              <p:cNvSpPr txBox="1"/>
              <p:nvPr/>
            </p:nvSpPr>
            <p:spPr>
              <a:xfrm>
                <a:off x="741" y="2071"/>
                <a:ext cx="576" cy="477"/>
              </a:xfrm>
              <a:prstGeom prst="rect">
                <a:avLst/>
              </a:prstGeom>
              <a:noFill/>
              <a:ln w="9525">
                <a:noFill/>
              </a:ln>
            </p:spPr>
            <p:txBody>
              <a:bodyPr>
                <a:spAutoFit/>
              </a:bodyPr>
              <a:p>
                <a:pPr eaLnBrk="1" hangingPunct="1">
                  <a:spcBef>
                    <a:spcPct val="50000"/>
                  </a:spcBef>
                </a:pPr>
                <a:r>
                  <a:rPr lang="en-US" altLang="en-US" sz="2800" b="1" dirty="0">
                    <a:latin typeface="Times New Roman" panose="02020603050405020304" pitchFamily="18" charset="0"/>
                    <a:cs typeface="Times New Roman" panose="02020603050405020304" pitchFamily="18" charset="0"/>
                  </a:rPr>
                  <a:t>S</a:t>
                </a:r>
                <a:endParaRPr lang="en-US" altLang="en-US" sz="2800" b="1" dirty="0">
                  <a:latin typeface="Times New Roman" panose="02020603050405020304" pitchFamily="18" charset="0"/>
                  <a:ea typeface="Times New Roman" panose="02020603050405020304" pitchFamily="18" charset="0"/>
                </a:endParaRPr>
              </a:p>
            </p:txBody>
          </p:sp>
        </p:grpSp>
        <p:sp>
          <p:nvSpPr>
            <p:cNvPr id="12" name="Oval 11"/>
            <p:cNvSpPr/>
            <p:nvPr/>
          </p:nvSpPr>
          <p:spPr>
            <a:xfrm>
              <a:off x="1919288" y="4723940"/>
              <a:ext cx="76200" cy="762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0" name="Group 47"/>
          <p:cNvGrpSpPr/>
          <p:nvPr/>
        </p:nvGrpSpPr>
        <p:grpSpPr>
          <a:xfrm rot="1651934">
            <a:off x="4440238" y="5451475"/>
            <a:ext cx="3435350" cy="63500"/>
            <a:chOff x="1970041" y="4714959"/>
            <a:chExt cx="2542692" cy="20601"/>
          </a:xfrm>
        </p:grpSpPr>
        <p:cxnSp>
          <p:nvCxnSpPr>
            <p:cNvPr id="26" name="Straight Arrow Connector 25"/>
            <p:cNvCxnSpPr/>
            <p:nvPr/>
          </p:nvCxnSpPr>
          <p:spPr>
            <a:xfrm rot="5400000" flipH="1" flipV="1">
              <a:off x="2687677" y="3998260"/>
              <a:ext cx="11331" cy="145934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7" name="Straight Arrow Connector 26"/>
            <p:cNvCxnSpPr/>
            <p:nvPr/>
          </p:nvCxnSpPr>
          <p:spPr>
            <a:xfrm flipV="1">
              <a:off x="3359643" y="4714800"/>
              <a:ext cx="1152671" cy="11331"/>
            </a:xfrm>
            <a:prstGeom prst="straightConnector1">
              <a:avLst/>
            </a:prstGeom>
            <a:ln>
              <a:tailEnd type="none"/>
            </a:ln>
          </p:spPr>
          <p:style>
            <a:lnRef idx="2">
              <a:schemeClr val="accent2"/>
            </a:lnRef>
            <a:fillRef idx="0">
              <a:schemeClr val="accent2"/>
            </a:fillRef>
            <a:effectRef idx="1">
              <a:schemeClr val="accent2"/>
            </a:effectRef>
            <a:fontRef idx="minor">
              <a:schemeClr val="tx1"/>
            </a:fontRef>
          </p:style>
        </p:cxnSp>
      </p:grpSp>
      <p:grpSp>
        <p:nvGrpSpPr>
          <p:cNvPr id="11" name="Group 45"/>
          <p:cNvGrpSpPr/>
          <p:nvPr/>
        </p:nvGrpSpPr>
        <p:grpSpPr>
          <a:xfrm>
            <a:off x="2012950" y="4724400"/>
            <a:ext cx="2589213" cy="25400"/>
            <a:chOff x="1983691" y="4709652"/>
            <a:chExt cx="2588309" cy="25880"/>
          </a:xfrm>
        </p:grpSpPr>
        <p:cxnSp>
          <p:nvCxnSpPr>
            <p:cNvPr id="29" name="Straight Arrow Connector 28"/>
            <p:cNvCxnSpPr>
              <a:stCxn id="12" idx="7"/>
            </p:cNvCxnSpPr>
            <p:nvPr/>
          </p:nvCxnSpPr>
          <p:spPr>
            <a:xfrm rot="5400000" flipH="1" flipV="1">
              <a:off x="2707232" y="4000669"/>
              <a:ext cx="11322" cy="145840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0" name="Straight Arrow Connector 29"/>
            <p:cNvCxnSpPr/>
            <p:nvPr/>
          </p:nvCxnSpPr>
          <p:spPr>
            <a:xfrm flipV="1">
              <a:off x="3419877" y="4709652"/>
              <a:ext cx="1152123" cy="11323"/>
            </a:xfrm>
            <a:prstGeom prst="straightConnector1">
              <a:avLst/>
            </a:prstGeom>
            <a:ln>
              <a:tailEnd type="none"/>
            </a:ln>
          </p:spPr>
          <p:style>
            <a:lnRef idx="2">
              <a:schemeClr val="accent2"/>
            </a:lnRef>
            <a:fillRef idx="0">
              <a:schemeClr val="accent2"/>
            </a:fillRef>
            <a:effectRef idx="1">
              <a:schemeClr val="accent2"/>
            </a:effectRef>
            <a:fontRef idx="minor">
              <a:schemeClr val="tx1"/>
            </a:fontRef>
          </p:style>
        </p:cxnSp>
      </p:grpSp>
      <p:grpSp>
        <p:nvGrpSpPr>
          <p:cNvPr id="13" name="Group 83"/>
          <p:cNvGrpSpPr/>
          <p:nvPr/>
        </p:nvGrpSpPr>
        <p:grpSpPr>
          <a:xfrm>
            <a:off x="1981200" y="4789488"/>
            <a:ext cx="5638800" cy="1382712"/>
            <a:chOff x="1981200" y="4789441"/>
            <a:chExt cx="5638800" cy="1382759"/>
          </a:xfrm>
        </p:grpSpPr>
        <p:cxnSp>
          <p:nvCxnSpPr>
            <p:cNvPr id="32" name="Straight Arrow Connector 31"/>
            <p:cNvCxnSpPr/>
            <p:nvPr/>
          </p:nvCxnSpPr>
          <p:spPr>
            <a:xfrm rot="16200000" flipH="1">
              <a:off x="4110809" y="2663007"/>
              <a:ext cx="1382759" cy="5635625"/>
            </a:xfrm>
            <a:prstGeom prst="straightConnector1">
              <a:avLst/>
            </a:prstGeom>
            <a:ln>
              <a:tailEnd type="none"/>
            </a:ln>
          </p:spPr>
          <p:style>
            <a:lnRef idx="2">
              <a:schemeClr val="accent2"/>
            </a:lnRef>
            <a:fillRef idx="0">
              <a:schemeClr val="accent2"/>
            </a:fillRef>
            <a:effectRef idx="1">
              <a:schemeClr val="accent2"/>
            </a:effectRef>
            <a:fontRef idx="minor">
              <a:schemeClr val="tx1"/>
            </a:fontRef>
          </p:style>
        </p:cxnSp>
        <p:grpSp>
          <p:nvGrpSpPr>
            <p:cNvPr id="17430" name="Group 66"/>
            <p:cNvGrpSpPr/>
            <p:nvPr/>
          </p:nvGrpSpPr>
          <p:grpSpPr>
            <a:xfrm>
              <a:off x="1981200" y="4793776"/>
              <a:ext cx="3429000" cy="837064"/>
              <a:chOff x="1981200" y="4793776"/>
              <a:chExt cx="3429000" cy="837064"/>
            </a:xfrm>
          </p:grpSpPr>
          <p:cxnSp>
            <p:nvCxnSpPr>
              <p:cNvPr id="34" name="Straight Arrow Connector 33"/>
              <p:cNvCxnSpPr/>
              <p:nvPr/>
            </p:nvCxnSpPr>
            <p:spPr>
              <a:xfrm>
                <a:off x="1981200" y="4794203"/>
                <a:ext cx="1219200" cy="30481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5" name="Straight Arrow Connector 34"/>
              <p:cNvCxnSpPr/>
              <p:nvPr/>
            </p:nvCxnSpPr>
            <p:spPr>
              <a:xfrm>
                <a:off x="2986088" y="5035511"/>
                <a:ext cx="304800" cy="7620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6" name="Straight Arrow Connector 35"/>
              <p:cNvCxnSpPr/>
              <p:nvPr/>
            </p:nvCxnSpPr>
            <p:spPr>
              <a:xfrm>
                <a:off x="5105400" y="5554641"/>
                <a:ext cx="304800" cy="7620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7" name="Straight Arrow Connector 36"/>
              <p:cNvCxnSpPr/>
              <p:nvPr/>
            </p:nvCxnSpPr>
            <p:spPr>
              <a:xfrm>
                <a:off x="4953000" y="5521302"/>
                <a:ext cx="304800" cy="7620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grpSp>
        <p:nvGrpSpPr>
          <p:cNvPr id="15" name="Group 77"/>
          <p:cNvGrpSpPr/>
          <p:nvPr/>
        </p:nvGrpSpPr>
        <p:grpSpPr>
          <a:xfrm>
            <a:off x="1984375" y="4789488"/>
            <a:ext cx="2663825" cy="1382712"/>
            <a:chOff x="1983687" y="4789447"/>
            <a:chExt cx="2664511" cy="1382757"/>
          </a:xfrm>
        </p:grpSpPr>
        <p:cxnSp>
          <p:nvCxnSpPr>
            <p:cNvPr id="39" name="Straight Connector 38"/>
            <p:cNvCxnSpPr>
              <a:stCxn id="12" idx="5"/>
            </p:cNvCxnSpPr>
            <p:nvPr/>
          </p:nvCxnSpPr>
          <p:spPr>
            <a:xfrm rot="16200000" flipH="1">
              <a:off x="2624565" y="4148569"/>
              <a:ext cx="1382757" cy="2664511"/>
            </a:xfrm>
            <a:prstGeom prst="line">
              <a:avLst/>
            </a:prstGeom>
          </p:spPr>
          <p:style>
            <a:lnRef idx="2">
              <a:schemeClr val="accent2"/>
            </a:lnRef>
            <a:fillRef idx="0">
              <a:schemeClr val="accent2"/>
            </a:fillRef>
            <a:effectRef idx="1">
              <a:schemeClr val="accent2"/>
            </a:effectRef>
            <a:fontRef idx="minor">
              <a:schemeClr val="tx1"/>
            </a:fontRef>
          </p:style>
        </p:cxnSp>
        <p:cxnSp>
          <p:nvCxnSpPr>
            <p:cNvPr id="40" name="Straight Connector 39"/>
            <p:cNvCxnSpPr/>
            <p:nvPr/>
          </p:nvCxnSpPr>
          <p:spPr>
            <a:xfrm>
              <a:off x="3581123" y="5618149"/>
              <a:ext cx="303291" cy="163517"/>
            </a:xfrm>
            <a:prstGeom prst="line">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1" name="Straight Connector 40"/>
            <p:cNvCxnSpPr/>
            <p:nvPr/>
          </p:nvCxnSpPr>
          <p:spPr>
            <a:xfrm>
              <a:off x="3692277" y="5673713"/>
              <a:ext cx="301703" cy="163518"/>
            </a:xfrm>
            <a:prstGeom prst="line">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2" name="Straight Connector 41"/>
            <p:cNvCxnSpPr/>
            <p:nvPr/>
          </p:nvCxnSpPr>
          <p:spPr>
            <a:xfrm>
              <a:off x="3477910" y="5562584"/>
              <a:ext cx="301703" cy="163518"/>
            </a:xfrm>
            <a:prstGeom prst="line">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16" name="Group 82"/>
          <p:cNvGrpSpPr/>
          <p:nvPr/>
        </p:nvGrpSpPr>
        <p:grpSpPr>
          <a:xfrm>
            <a:off x="4633913" y="6127750"/>
            <a:ext cx="3017837" cy="25400"/>
            <a:chOff x="4634551" y="6143768"/>
            <a:chExt cx="3017520" cy="25908"/>
          </a:xfrm>
        </p:grpSpPr>
        <p:grpSp>
          <p:nvGrpSpPr>
            <p:cNvPr id="17420" name="Group 69"/>
            <p:cNvGrpSpPr/>
            <p:nvPr/>
          </p:nvGrpSpPr>
          <p:grpSpPr>
            <a:xfrm>
              <a:off x="4634551" y="6143768"/>
              <a:ext cx="3017520" cy="25908"/>
              <a:chOff x="1983689" y="4709652"/>
              <a:chExt cx="2588311" cy="25908"/>
            </a:xfrm>
          </p:grpSpPr>
          <p:cxnSp>
            <p:nvCxnSpPr>
              <p:cNvPr id="47" name="Straight Arrow Connector 46"/>
              <p:cNvCxnSpPr/>
              <p:nvPr/>
            </p:nvCxnSpPr>
            <p:spPr>
              <a:xfrm rot="5400000" flipH="1" flipV="1">
                <a:off x="2707814" y="4000101"/>
                <a:ext cx="11334" cy="145958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8" name="Straight Arrow Connector 47"/>
              <p:cNvCxnSpPr/>
              <p:nvPr/>
            </p:nvCxnSpPr>
            <p:spPr>
              <a:xfrm flipV="1">
                <a:off x="3418765" y="4709652"/>
                <a:ext cx="1153235" cy="11335"/>
              </a:xfrm>
              <a:prstGeom prst="straightConnector1">
                <a:avLst/>
              </a:prstGeom>
              <a:ln>
                <a:tailEnd type="none"/>
              </a:ln>
            </p:spPr>
            <p:style>
              <a:lnRef idx="2">
                <a:schemeClr val="accent2"/>
              </a:lnRef>
              <a:fillRef idx="0">
                <a:schemeClr val="accent2"/>
              </a:fillRef>
              <a:effectRef idx="1">
                <a:schemeClr val="accent2"/>
              </a:effectRef>
              <a:fontRef idx="minor">
                <a:schemeClr val="tx1"/>
              </a:fontRef>
            </p:style>
          </p:cxnSp>
        </p:grpSp>
        <p:cxnSp>
          <p:nvCxnSpPr>
            <p:cNvPr id="45" name="Straight Connector 44"/>
            <p:cNvCxnSpPr/>
            <p:nvPr/>
          </p:nvCxnSpPr>
          <p:spPr>
            <a:xfrm>
              <a:off x="5791716" y="6156722"/>
              <a:ext cx="304768" cy="1620"/>
            </a:xfrm>
            <a:prstGeom prst="line">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6" name="Straight Connector 45"/>
            <p:cNvCxnSpPr/>
            <p:nvPr/>
          </p:nvCxnSpPr>
          <p:spPr>
            <a:xfrm>
              <a:off x="5915528" y="6156722"/>
              <a:ext cx="304768" cy="1620"/>
            </a:xfrm>
            <a:prstGeom prst="line">
              <a:avLst/>
            </a:prstGeom>
            <a:ln>
              <a:tailEnd type="arrow"/>
            </a:ln>
          </p:spPr>
          <p:style>
            <a:lnRef idx="2">
              <a:schemeClr val="accent2"/>
            </a:lnRef>
            <a:fillRef idx="0">
              <a:schemeClr val="accent2"/>
            </a:fillRef>
            <a:effectRef idx="1">
              <a:schemeClr val="accent2"/>
            </a:effectRef>
            <a:fontRef idx="minor">
              <a:schemeClr val="tx1"/>
            </a:fontRef>
          </p:style>
        </p:cxnSp>
      </p:grpSp>
      <p:sp>
        <p:nvSpPr>
          <p:cNvPr id="50" name="Text Box 100"/>
          <p:cNvSpPr txBox="1"/>
          <p:nvPr/>
        </p:nvSpPr>
        <p:spPr>
          <a:xfrm>
            <a:off x="7564438" y="5727700"/>
            <a:ext cx="866775" cy="523875"/>
          </a:xfrm>
          <a:prstGeom prst="rect">
            <a:avLst/>
          </a:prstGeom>
          <a:noFill/>
          <a:ln w="9525">
            <a:noFill/>
          </a:ln>
        </p:spPr>
        <p:txBody>
          <a:bodyPr>
            <a:spAutoFit/>
          </a:bodyPr>
          <a:p>
            <a:pPr eaLnBrk="1" hangingPunct="1">
              <a:spcBef>
                <a:spcPct val="50000"/>
              </a:spcBef>
            </a:pPr>
            <a:r>
              <a:rPr lang="en-US" altLang="en-US" sz="2800" b="1" dirty="0">
                <a:latin typeface="Times New Roman" panose="02020603050405020304" pitchFamily="18" charset="0"/>
                <a:cs typeface="Times New Roman" panose="02020603050405020304" pitchFamily="18" charset="0"/>
              </a:rPr>
              <a:t>S’</a:t>
            </a:r>
            <a:endParaRPr lang="en-US" altLang="en-US" sz="2800" b="1" dirty="0">
              <a:latin typeface="Times New Roman" panose="02020603050405020304" pitchFamily="18" charset="0"/>
              <a:ea typeface="Times New Roman" panose="02020603050405020304" pitchFamily="18"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xEl>
                                              <p:charRg st="0" end="60"/>
                                            </p:txEl>
                                          </p:spTgt>
                                        </p:tgtEl>
                                        <p:attrNameLst>
                                          <p:attrName>style.visibility</p:attrName>
                                        </p:attrNameLst>
                                      </p:cBhvr>
                                      <p:to>
                                        <p:strVal val="visible"/>
                                      </p:to>
                                    </p:set>
                                    <p:animEffect transition="in" filter="strips(downLeft)">
                                      <p:cBhvr>
                                        <p:cTn id="7" dur="500"/>
                                        <p:tgtEl>
                                          <p:spTgt spid="2">
                                            <p:txEl>
                                              <p:charRg st="0" end="60"/>
                                            </p:txEl>
                                          </p:spTgt>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2">
                                            <p:txEl>
                                              <p:charRg st="60" end="79"/>
                                            </p:txEl>
                                          </p:spTgt>
                                        </p:tgtEl>
                                        <p:attrNameLst>
                                          <p:attrName>style.visibility</p:attrName>
                                        </p:attrNameLst>
                                      </p:cBhvr>
                                      <p:to>
                                        <p:strVal val="visible"/>
                                      </p:to>
                                    </p:set>
                                    <p:animEffect transition="in" filter="strips(downLeft)">
                                      <p:cBhvr>
                                        <p:cTn id="11" dur="500"/>
                                        <p:tgtEl>
                                          <p:spTgt spid="2">
                                            <p:txEl>
                                              <p:charRg st="60" end="79"/>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32"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amond(out)">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trips(downRight)">
                                      <p:cBhvr>
                                        <p:cTn id="21" dur="2000"/>
                                        <p:tgtEl>
                                          <p:spTgt spid="11"/>
                                        </p:tgtEl>
                                      </p:cBhvr>
                                    </p:animEffect>
                                  </p:childTnLst>
                                </p:cTn>
                              </p:par>
                            </p:childTnLst>
                          </p:cTn>
                        </p:par>
                        <p:par>
                          <p:cTn id="22" fill="hold">
                            <p:stCondLst>
                              <p:cond delay="2000"/>
                            </p:stCondLst>
                            <p:childTnLst>
                              <p:par>
                                <p:cTn id="23" presetID="18" presetClass="entr" presetSubtype="12"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strips(downLeft)">
                                      <p:cBhvr>
                                        <p:cTn id="25" dur="500"/>
                                        <p:tgtEl>
                                          <p:spTgt spid="8"/>
                                        </p:tgtEl>
                                      </p:cBhvr>
                                    </p:animEffect>
                                  </p:childTnLst>
                                </p:cTn>
                              </p:par>
                            </p:childTnLst>
                          </p:cTn>
                        </p:par>
                        <p:par>
                          <p:cTn id="26" fill="hold">
                            <p:stCondLst>
                              <p:cond delay="2500"/>
                            </p:stCondLst>
                            <p:childTnLst>
                              <p:par>
                                <p:cTn id="27" presetID="18" presetClass="entr" presetSubtype="6"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strips(downRight)">
                                      <p:cBhvr>
                                        <p:cTn id="29" dur="2000"/>
                                        <p:tgtEl>
                                          <p:spTgt spid="10"/>
                                        </p:tgtEl>
                                      </p:cBhvr>
                                    </p:animEffect>
                                  </p:childTnLst>
                                </p:cTn>
                              </p:par>
                            </p:childTnLst>
                          </p:cTn>
                        </p:par>
                        <p:par>
                          <p:cTn id="30" fill="hold">
                            <p:stCondLst>
                              <p:cond delay="4500"/>
                            </p:stCondLst>
                            <p:childTnLst>
                              <p:par>
                                <p:cTn id="31" presetID="18" presetClass="entr" presetSubtype="6"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strips(downRight)">
                                      <p:cBhvr>
                                        <p:cTn id="33" dur="2000"/>
                                        <p:tgtEl>
                                          <p:spTgt spid="13"/>
                                        </p:tgtEl>
                                      </p:cBhvr>
                                    </p:animEffect>
                                  </p:childTnLst>
                                </p:cTn>
                              </p:par>
                            </p:childTnLst>
                          </p:cTn>
                        </p:par>
                        <p:par>
                          <p:cTn id="34" fill="hold">
                            <p:stCondLst>
                              <p:cond delay="6500"/>
                            </p:stCondLst>
                            <p:childTnLst>
                              <p:par>
                                <p:cTn id="35" presetID="18" presetClass="entr" presetSubtype="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strips(downRight)">
                                      <p:cBhvr>
                                        <p:cTn id="37" dur="2000"/>
                                        <p:tgtEl>
                                          <p:spTgt spid="15"/>
                                        </p:tgtEl>
                                      </p:cBhvr>
                                    </p:animEffect>
                                  </p:childTnLst>
                                </p:cTn>
                              </p:par>
                            </p:childTnLst>
                          </p:cTn>
                        </p:par>
                        <p:par>
                          <p:cTn id="38" fill="hold">
                            <p:stCondLst>
                              <p:cond delay="8500"/>
                            </p:stCondLst>
                            <p:childTnLst>
                              <p:par>
                                <p:cTn id="39" presetID="18" presetClass="entr" presetSubtype="12"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strips(downLeft)">
                                      <p:cBhvr>
                                        <p:cTn id="41" dur="500"/>
                                        <p:tgtEl>
                                          <p:spTgt spid="9"/>
                                        </p:tgtEl>
                                      </p:cBhvr>
                                    </p:animEffect>
                                  </p:childTnLst>
                                </p:cTn>
                              </p:par>
                            </p:childTnLst>
                          </p:cTn>
                        </p:par>
                        <p:par>
                          <p:cTn id="42" fill="hold">
                            <p:stCondLst>
                              <p:cond delay="9000"/>
                            </p:stCondLst>
                            <p:childTnLst>
                              <p:par>
                                <p:cTn id="43" presetID="18" presetClass="entr" presetSubtype="6" fill="hold"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strips(downRight)">
                                      <p:cBhvr>
                                        <p:cTn id="45" dur="20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barn(inVertical)">
                                      <p:cBhvr>
                                        <p:cTn id="5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p:bldP spid="9" grpId="0"/>
      <p:bldP spid="50" grpId="0"/>
    </p:bldLst>
  </p:timing>
</p:sld>
</file>

<file path=ppt/theme/theme1.xml><?xml version="1.0" encoding="utf-8"?>
<a:theme xmlns:a="http://schemas.openxmlformats.org/drawingml/2006/main" name="Orange Waves">
  <a:themeElements>
    <a:clrScheme name="Orange Waves 13">
      <a:dk1>
        <a:srgbClr val="000000"/>
      </a:dk1>
      <a:lt1>
        <a:srgbClr val="FFFFFF"/>
      </a:lt1>
      <a:dk2>
        <a:srgbClr val="000000"/>
      </a:dk2>
      <a:lt2>
        <a:srgbClr val="969696"/>
      </a:lt2>
      <a:accent1>
        <a:srgbClr val="C73109"/>
      </a:accent1>
      <a:accent2>
        <a:srgbClr val="FF5050"/>
      </a:accent2>
      <a:accent3>
        <a:srgbClr val="FFFFFF"/>
      </a:accent3>
      <a:accent4>
        <a:srgbClr val="000000"/>
      </a:accent4>
      <a:accent5>
        <a:srgbClr val="E0ADAA"/>
      </a:accent5>
      <a:accent6>
        <a:srgbClr val="E74848"/>
      </a:accent6>
      <a:hlink>
        <a:srgbClr val="4D4D4D"/>
      </a:hlink>
      <a:folHlink>
        <a:srgbClr val="777777"/>
      </a:folHlink>
    </a:clrScheme>
    <a:fontScheme name="Orang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Orang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rang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rang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rang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rang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rang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ang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rang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rang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rang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rang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rang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range Waves 13">
        <a:dk1>
          <a:srgbClr val="000000"/>
        </a:dk1>
        <a:lt1>
          <a:srgbClr val="FFFFFF"/>
        </a:lt1>
        <a:dk2>
          <a:srgbClr val="000000"/>
        </a:dk2>
        <a:lt2>
          <a:srgbClr val="969696"/>
        </a:lt2>
        <a:accent1>
          <a:srgbClr val="C73109"/>
        </a:accent1>
        <a:accent2>
          <a:srgbClr val="FF5050"/>
        </a:accent2>
        <a:accent3>
          <a:srgbClr val="FFFFFF"/>
        </a:accent3>
        <a:accent4>
          <a:srgbClr val="000000"/>
        </a:accent4>
        <a:accent5>
          <a:srgbClr val="E0ADAA"/>
        </a:accent5>
        <a:accent6>
          <a:srgbClr val="E74848"/>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8308</Words>
  <Application>WPS Presentation</Application>
  <PresentationFormat/>
  <Paragraphs>764</Paragraphs>
  <Slides>38</Slides>
  <Notes>1</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17</vt:i4>
      </vt:variant>
      <vt:variant>
        <vt:lpstr>幻灯片标题</vt:lpstr>
      </vt:variant>
      <vt:variant>
        <vt:i4>38</vt:i4>
      </vt:variant>
    </vt:vector>
  </HeadingPairs>
  <TitlesOfParts>
    <vt:vector size="72" baseType="lpstr">
      <vt:lpstr>Arial</vt:lpstr>
      <vt:lpstr>SimSun</vt:lpstr>
      <vt:lpstr>Wingdings</vt:lpstr>
      <vt:lpstr>Verdana</vt:lpstr>
      <vt:lpstr>Wingdings 2</vt:lpstr>
      <vt:lpstr>Calibri</vt:lpstr>
      <vt:lpstr>Times New Roman</vt:lpstr>
      <vt:lpstr>.VnTime</vt:lpstr>
      <vt:lpstr>Segoe Print</vt:lpstr>
      <vt:lpstr>.VnArial</vt:lpstr>
      <vt:lpstr>Symbol</vt:lpstr>
      <vt:lpstr>Verdana</vt:lpstr>
      <vt:lpstr>Wingdings 2</vt:lpstr>
      <vt:lpstr>Microsoft YaHei</vt:lpstr>
      <vt:lpstr>Arial Unicode MS</vt:lpstr>
      <vt:lpstr>VNI-Times</vt:lpstr>
      <vt:lpstr>Orange Waves</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Equation.3</vt:lpstr>
      <vt:lpstr>Equation.DSMT4</vt:lpstr>
      <vt:lpstr>Equation.DSMT4</vt:lpstr>
      <vt:lpstr>Equation.DSMT4</vt:lpstr>
      <vt:lpstr>Equation.DSMT4</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CUONG_LBD</dc:creator>
  <cp:lastModifiedBy>Hiệp Nguyễn Đức</cp:lastModifiedBy>
  <cp:revision>246</cp:revision>
  <dcterms:created xsi:type="dcterms:W3CDTF">2008-04-14T02:04:18Z</dcterms:created>
  <dcterms:modified xsi:type="dcterms:W3CDTF">2023-02-20T14:35:47Z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4B4AB0B5CE8A408EA94DB08812B104A7</vt:lpwstr>
  </property>
  <property fmtid="{D5CDD505-2E9C-101B-9397-08002B2CF9AE}" pid="3" name="KSOProductBuildVer">
    <vt:lpwstr>1033-11.2.0.11486</vt:lpwstr>
  </property>
</Properties>
</file>