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tags/tag1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5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825F06-D38D-4287-A570-056D9B4CFF53}" type="datetimeFigureOut">
              <a:rPr lang="en-US" smtClean="0"/>
              <a:t>12/4/2022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BCC4E1-72EF-43DF-A2D3-3E1F66D9AC7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04F37D07-AF71-40FE-900E-0D2728C0EBD1}" type="slidenum">
              <a:rPr lang="en-US" smtClean="0"/>
              <a:pPr/>
              <a:t>2</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Slide Number Placeholder 3"/>
          <p:cNvSpPr>
            <a:spLocks noGrp="1"/>
          </p:cNvSpPr>
          <p:nvPr>
            <p:ph type="sldNum" sz="quarter" idx="5"/>
          </p:nvPr>
        </p:nvSpPr>
        <p:spPr>
          <a:noFill/>
          <a:ln>
            <a:miter lim="800000"/>
            <a:headEnd/>
            <a:tailEnd/>
          </a:ln>
        </p:spPr>
        <p:txBody>
          <a:bodyPr/>
          <a:lstStyle/>
          <a:p>
            <a:fld id="{53F23D75-8D1C-455D-946B-953FB5ECF4F3}"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smtClean="0"/>
          </a:p>
        </p:txBody>
      </p:sp>
      <p:sp>
        <p:nvSpPr>
          <p:cNvPr id="28676" name="Slide Number Placeholder 3"/>
          <p:cNvSpPr>
            <a:spLocks noGrp="1"/>
          </p:cNvSpPr>
          <p:nvPr>
            <p:ph type="sldNum" sz="quarter" idx="5"/>
          </p:nvPr>
        </p:nvSpPr>
        <p:spPr>
          <a:noFill/>
          <a:ln>
            <a:miter lim="800000"/>
            <a:headEnd/>
            <a:tailEnd/>
          </a:ln>
        </p:spPr>
        <p:txBody>
          <a:bodyPr/>
          <a:lstStyle/>
          <a:p>
            <a:fld id="{FA7500F5-03A6-417A-B6F1-6E2DADB9F11F}" type="slidenum">
              <a:rPr lang="en-US" smtClean="0"/>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360926-B8F8-4B48-95EC-27C096E3DB5C}"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60926-B8F8-4B48-95EC-27C096E3DB5C}"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60926-B8F8-4B48-95EC-27C096E3DB5C}"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60926-B8F8-4B48-95EC-27C096E3DB5C}"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360926-B8F8-4B48-95EC-27C096E3DB5C}"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360926-B8F8-4B48-95EC-27C096E3DB5C}"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360926-B8F8-4B48-95EC-27C096E3DB5C}"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360926-B8F8-4B48-95EC-27C096E3DB5C}"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60926-B8F8-4B48-95EC-27C096E3DB5C}"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360926-B8F8-4B48-95EC-27C096E3DB5C}"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360926-B8F8-4B48-95EC-27C096E3DB5C}"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D6FBB-7058-4C13-9EB2-149E6CD9FEB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60926-B8F8-4B48-95EC-27C096E3DB5C}" type="datetimeFigureOut">
              <a:rPr lang="en-US" smtClean="0"/>
              <a:t>12/4/2022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D6FBB-7058-4C13-9EB2-149E6CD9FE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gif"/><Relationship Id="rId5" Type="http://schemas.openxmlformats.org/officeDocument/2006/relationships/image" Target="../media/image19.jpeg"/><Relationship Id="rId4" Type="http://schemas.openxmlformats.org/officeDocument/2006/relationships/image" Target="../media/image18.jpeg"/></Relationships>
</file>

<file path=ppt/slides/_rels/slide22.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21.jpeg"/><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2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file:///D:\giao%20an%20dien%20tu%20ly%209%20du%20thi%20cap%20huyen\dinamo%202.avi" TargetMode="External"/><Relationship Id="rId5" Type="http://schemas.openxmlformats.org/officeDocument/2006/relationships/image" Target="../media/image11.gi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RANH DÁN TƯỜNG SPA ĐẸP | Shopee Việt Nam"/>
          <p:cNvPicPr>
            <a:picLocks noChangeAspect="1" noChangeArrowheads="1"/>
          </p:cNvPicPr>
          <p:nvPr/>
        </p:nvPicPr>
        <p:blipFill>
          <a:blip r:embed="rId2"/>
          <a:srcRect/>
          <a:stretch>
            <a:fillRect/>
          </a:stretch>
        </p:blipFill>
        <p:spPr bwMode="auto">
          <a:xfrm>
            <a:off x="0" y="0"/>
            <a:ext cx="9144000" cy="6934202"/>
          </a:xfrm>
          <a:prstGeom prst="rect">
            <a:avLst/>
          </a:prstGeom>
          <a:noFill/>
        </p:spPr>
      </p:pic>
      <p:sp>
        <p:nvSpPr>
          <p:cNvPr id="6" name="WordArt 6"/>
          <p:cNvSpPr>
            <a:spLocks noChangeArrowheads="1" noChangeShapeType="1" noTextEdit="1"/>
          </p:cNvSpPr>
          <p:nvPr/>
        </p:nvSpPr>
        <p:spPr bwMode="auto">
          <a:xfrm>
            <a:off x="0" y="1905000"/>
            <a:ext cx="9144000" cy="2286000"/>
          </a:xfrm>
          <a:prstGeom prst="rect">
            <a:avLst/>
          </a:prstGeom>
        </p:spPr>
        <p:txBody>
          <a:bodyPr wrap="none" fromWordArt="1">
            <a:prstTxWarp prst="textWave2">
              <a:avLst>
                <a:gd name="adj1" fmla="val 13005"/>
                <a:gd name="adj2" fmla="val 347"/>
              </a:avLst>
            </a:prstTxWarp>
          </a:bodyPr>
          <a:lstStyle/>
          <a:p>
            <a:pPr algn="ctr"/>
            <a:r>
              <a:rPr lang="en-US" sz="4400" b="1" kern="10" dirty="0">
                <a:ln w="9525">
                  <a:noFill/>
                  <a:round/>
                  <a:headEnd/>
                  <a:tailEnd/>
                </a:ln>
                <a:gradFill rotWithShape="1">
                  <a:gsLst>
                    <a:gs pos="0">
                      <a:srgbClr val="FF0000"/>
                    </a:gs>
                    <a:gs pos="100000">
                      <a:srgbClr val="00FF00"/>
                    </a:gs>
                  </a:gsLst>
                  <a:lin ang="5400000" scaled="1"/>
                </a:gradFill>
                <a:effectLst>
                  <a:outerShdw dist="35921" dir="2700000" algn="ctr" rotWithShape="0">
                    <a:srgbClr val="990000"/>
                  </a:outerShdw>
                </a:effectLst>
                <a:latin typeface="Times New Roman"/>
                <a:cs typeface="Times New Roman"/>
              </a:rPr>
              <a:t>NHIỆT LIỆT CHÀO MỪNG </a:t>
            </a:r>
          </a:p>
          <a:p>
            <a:pPr algn="ctr"/>
            <a:endParaRPr lang="en-US" sz="4400" b="1" kern="10" dirty="0">
              <a:ln w="9525">
                <a:noFill/>
                <a:round/>
                <a:headEnd/>
                <a:tailEnd/>
              </a:ln>
              <a:gradFill rotWithShape="1">
                <a:gsLst>
                  <a:gs pos="0">
                    <a:srgbClr val="FF0000"/>
                  </a:gs>
                  <a:gs pos="100000">
                    <a:srgbClr val="00FF00"/>
                  </a:gs>
                </a:gsLst>
                <a:lin ang="5400000" scaled="1"/>
              </a:gradFill>
              <a:effectLst>
                <a:outerShdw dist="35921" dir="2700000" algn="ctr" rotWithShape="0">
                  <a:srgbClr val="990000"/>
                </a:outerShdw>
              </a:effectLst>
              <a:latin typeface="Times New Roman"/>
              <a:cs typeface="Times New Roman"/>
            </a:endParaRPr>
          </a:p>
          <a:p>
            <a:pPr algn="ctr"/>
            <a:r>
              <a:rPr lang="en-US" sz="4400" b="1" kern="10" dirty="0">
                <a:ln w="9525">
                  <a:noFill/>
                  <a:round/>
                  <a:headEnd/>
                  <a:tailEnd/>
                </a:ln>
                <a:gradFill rotWithShape="1">
                  <a:gsLst>
                    <a:gs pos="0">
                      <a:srgbClr val="FF0000"/>
                    </a:gs>
                    <a:gs pos="100000">
                      <a:srgbClr val="00FF00"/>
                    </a:gs>
                  </a:gsLst>
                  <a:lin ang="5400000" scaled="1"/>
                </a:gradFill>
                <a:effectLst>
                  <a:outerShdw dist="35921" dir="2700000" algn="ctr" rotWithShape="0">
                    <a:srgbClr val="990000"/>
                  </a:outerShdw>
                </a:effectLst>
                <a:latin typeface="Times New Roman"/>
                <a:cs typeface="Times New Roman"/>
              </a:rPr>
              <a:t>CÁC THẦY CÔ GIÁ</a:t>
            </a:r>
            <a:r>
              <a:rPr lang="en-US" sz="4400" kern="10" dirty="0">
                <a:ln w="9525">
                  <a:noFill/>
                  <a:round/>
                  <a:headEnd/>
                  <a:tailEnd/>
                </a:ln>
                <a:gradFill rotWithShape="1">
                  <a:gsLst>
                    <a:gs pos="0">
                      <a:srgbClr val="FF0000"/>
                    </a:gs>
                    <a:gs pos="100000">
                      <a:srgbClr val="00FF00"/>
                    </a:gs>
                  </a:gsLst>
                  <a:lin ang="5400000" scaled="1"/>
                </a:gradFill>
                <a:effectLst>
                  <a:outerShdw dist="35921" dir="2700000" algn="ctr" rotWithShape="0">
                    <a:srgbClr val="990000"/>
                  </a:outerShdw>
                </a:effectLst>
                <a:latin typeface="Times New Roman"/>
                <a:cs typeface="Times New Roman"/>
              </a:rPr>
              <a:t>O</a:t>
            </a:r>
            <a:r>
              <a:rPr lang="en-US" sz="4400" b="1" kern="10" dirty="0">
                <a:ln w="9525">
                  <a:noFill/>
                  <a:round/>
                  <a:headEnd/>
                  <a:tailEnd/>
                </a:ln>
                <a:gradFill rotWithShape="1">
                  <a:gsLst>
                    <a:gs pos="0">
                      <a:srgbClr val="FF0000"/>
                    </a:gs>
                    <a:gs pos="100000">
                      <a:srgbClr val="00FF00"/>
                    </a:gs>
                  </a:gsLst>
                  <a:lin ang="5400000" scaled="1"/>
                </a:gradFill>
                <a:effectLst>
                  <a:outerShdw dist="35921" dir="2700000" algn="ctr" rotWithShape="0">
                    <a:srgbClr val="990000"/>
                  </a:outerShdw>
                </a:effectLst>
                <a:latin typeface="Times New Roman"/>
                <a:cs typeface="Times New Roman"/>
              </a:rPr>
              <a:t> ĐẾN DỰ GIỜ</a:t>
            </a:r>
          </a:p>
        </p:txBody>
      </p:sp>
      <p:sp>
        <p:nvSpPr>
          <p:cNvPr id="7" name="Rectangle 6"/>
          <p:cNvSpPr/>
          <p:nvPr/>
        </p:nvSpPr>
        <p:spPr>
          <a:xfrm>
            <a:off x="1295400" y="5562600"/>
            <a:ext cx="6324600" cy="1015663"/>
          </a:xfrm>
          <a:prstGeom prst="rect">
            <a:avLst/>
          </a:prstGeom>
        </p:spPr>
        <p:txBody>
          <a:bodyPr wrap="square">
            <a:spAutoFit/>
          </a:bodyPr>
          <a:lstStyle/>
          <a:p>
            <a:pPr>
              <a:defRPr/>
            </a:pPr>
            <a:r>
              <a:rPr lang="vi-VN" sz="6000" b="1" kern="10" dirty="0">
                <a:ln w="19050">
                  <a:solidFill>
                    <a:srgbClr val="A50021"/>
                  </a:solidFill>
                  <a:round/>
                  <a:headEnd/>
                  <a:tailEnd/>
                </a:ln>
                <a:solidFill>
                  <a:srgbClr val="FF0000"/>
                </a:solidFill>
                <a:latin typeface="Times New Roman" pitchFamily="18" charset="0"/>
                <a:cs typeface="Times New Roman" pitchFamily="18" charset="0"/>
              </a:rPr>
              <a:t>MÔN VẬT LÝ 9</a:t>
            </a:r>
            <a:endParaRPr lang="en-US" sz="6000" b="1" kern="10" dirty="0">
              <a:ln w="19050">
                <a:solidFill>
                  <a:srgbClr val="A50021"/>
                </a:solidFill>
                <a:round/>
                <a:headEnd/>
                <a:tailEnd/>
              </a:ln>
              <a:solidFill>
                <a:srgbClr val="FF0000"/>
              </a:solidFill>
              <a:latin typeface="Times New Roman" pitchFamily="18" charset="0"/>
              <a:cs typeface="Times New Roman" pitchFamily="18" charset="0"/>
            </a:endParaRPr>
          </a:p>
        </p:txBody>
      </p:sp>
      <p:pic>
        <p:nvPicPr>
          <p:cNvPr id="5" name="Picture 29" descr="Firewrk5"/>
          <p:cNvPicPr>
            <a:picLocks noChangeAspect="1" noChangeArrowheads="1"/>
          </p:cNvPicPr>
          <p:nvPr/>
        </p:nvPicPr>
        <p:blipFill>
          <a:blip r:embed="rId3"/>
          <a:srcRect/>
          <a:stretch>
            <a:fillRect/>
          </a:stretch>
        </p:blipFill>
        <p:spPr bwMode="auto">
          <a:xfrm>
            <a:off x="6324600" y="5181600"/>
            <a:ext cx="1593850" cy="1676400"/>
          </a:xfrm>
          <a:prstGeom prst="rect">
            <a:avLst/>
          </a:prstGeom>
          <a:noFill/>
          <a:ln w="9525">
            <a:noFill/>
            <a:miter lim="800000"/>
            <a:headEnd/>
            <a:tailEnd/>
          </a:ln>
        </p:spPr>
      </p:pic>
      <p:pic>
        <p:nvPicPr>
          <p:cNvPr id="8" name="Picture 27" descr="Firewrk8"/>
          <p:cNvPicPr>
            <a:picLocks noChangeAspect="1" noChangeArrowheads="1"/>
          </p:cNvPicPr>
          <p:nvPr/>
        </p:nvPicPr>
        <p:blipFill>
          <a:blip r:embed="rId4"/>
          <a:srcRect/>
          <a:stretch>
            <a:fillRect/>
          </a:stretch>
        </p:blipFill>
        <p:spPr bwMode="auto">
          <a:xfrm>
            <a:off x="4953000" y="457200"/>
            <a:ext cx="1447800" cy="1417638"/>
          </a:xfrm>
          <a:prstGeom prst="rect">
            <a:avLst/>
          </a:prstGeom>
          <a:noFill/>
          <a:ln w="9525">
            <a:noFill/>
            <a:miter lim="800000"/>
            <a:headEnd/>
            <a:tailEnd/>
          </a:ln>
        </p:spPr>
      </p:pic>
      <p:pic>
        <p:nvPicPr>
          <p:cNvPr id="9" name="Picture 39" descr="Firewrk8"/>
          <p:cNvPicPr>
            <a:picLocks noChangeAspect="1" noChangeArrowheads="1"/>
          </p:cNvPicPr>
          <p:nvPr/>
        </p:nvPicPr>
        <p:blipFill>
          <a:blip r:embed="rId5"/>
          <a:srcRect/>
          <a:stretch>
            <a:fillRect/>
          </a:stretch>
        </p:blipFill>
        <p:spPr bwMode="auto">
          <a:xfrm>
            <a:off x="685800" y="457200"/>
            <a:ext cx="1219200" cy="1193800"/>
          </a:xfrm>
          <a:prstGeom prst="rect">
            <a:avLst/>
          </a:prstGeom>
          <a:noFill/>
          <a:ln w="9525">
            <a:noFill/>
            <a:miter lim="800000"/>
            <a:headEnd/>
            <a:tailEnd/>
          </a:ln>
        </p:spPr>
      </p:pic>
      <p:pic>
        <p:nvPicPr>
          <p:cNvPr id="10" name="Picture 26" descr="Firewrk8"/>
          <p:cNvPicPr>
            <a:picLocks noChangeAspect="1" noChangeArrowheads="1"/>
          </p:cNvPicPr>
          <p:nvPr/>
        </p:nvPicPr>
        <p:blipFill>
          <a:blip r:embed="rId6"/>
          <a:srcRect/>
          <a:stretch>
            <a:fillRect/>
          </a:stretch>
        </p:blipFill>
        <p:spPr bwMode="auto">
          <a:xfrm>
            <a:off x="3733800" y="4953000"/>
            <a:ext cx="1600200" cy="1566863"/>
          </a:xfrm>
          <a:prstGeom prst="rect">
            <a:avLst/>
          </a:prstGeom>
          <a:noFill/>
          <a:ln w="9525">
            <a:noFill/>
            <a:miter lim="800000"/>
            <a:headEnd/>
            <a:tailEnd/>
          </a:ln>
        </p:spPr>
      </p:pic>
      <p:pic>
        <p:nvPicPr>
          <p:cNvPr id="11" name="Picture 28" descr="Firewrk8"/>
          <p:cNvPicPr>
            <a:picLocks noChangeAspect="1" noChangeArrowheads="1"/>
          </p:cNvPicPr>
          <p:nvPr/>
        </p:nvPicPr>
        <p:blipFill>
          <a:blip r:embed="rId7"/>
          <a:srcRect/>
          <a:stretch>
            <a:fillRect/>
          </a:stretch>
        </p:blipFill>
        <p:spPr bwMode="auto">
          <a:xfrm>
            <a:off x="1981200" y="2514600"/>
            <a:ext cx="1447800" cy="1417637"/>
          </a:xfrm>
          <a:prstGeom prst="rect">
            <a:avLst/>
          </a:prstGeom>
          <a:noFill/>
          <a:ln w="9525">
            <a:noFill/>
            <a:miter lim="800000"/>
            <a:headEnd/>
            <a:tailEnd/>
          </a:ln>
        </p:spPr>
      </p:pic>
      <p:sp>
        <p:nvSpPr>
          <p:cNvPr id="13" name="WordArt 5"/>
          <p:cNvSpPr>
            <a:spLocks noChangeArrowheads="1" noChangeShapeType="1" noTextEdit="1"/>
          </p:cNvSpPr>
          <p:nvPr/>
        </p:nvSpPr>
        <p:spPr bwMode="auto">
          <a:xfrm rot="5400000">
            <a:off x="-1752600" y="4572000"/>
            <a:ext cx="4191000" cy="685800"/>
          </a:xfrm>
          <a:prstGeom prst="rect">
            <a:avLst/>
          </a:prstGeom>
        </p:spPr>
        <p:txBody>
          <a:bodyPr vert="wordArtVert" wrap="none" fromWordArt="1">
            <a:prstTxWarp prst="textPlain">
              <a:avLst>
                <a:gd name="adj" fmla="val 50000"/>
              </a:avLst>
            </a:prstTxWarp>
          </a:bodyPr>
          <a:lstStyle/>
          <a:p>
            <a:pPr algn="ctr" fontAlgn="auto"/>
            <a:r>
              <a:rPr lang="vi-VN" sz="3600" kern="10" dirty="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0" scaled="1"/>
                </a:gradFill>
                <a:effectLst>
                  <a:outerShdw dist="35921" dir="2700000" algn="ctr" rotWithShape="0">
                    <a:srgbClr val="C0C0C0">
                      <a:alpha val="50000"/>
                    </a:srgbClr>
                  </a:outerShdw>
                </a:effectLst>
                <a:latin typeface="Times New Roman"/>
                <a:cs typeface="Times New Roman"/>
              </a:rPr>
              <a:t>TÔN SƯ TRỌNG ĐẠO</a:t>
            </a:r>
            <a:endParaRPr lang="en-US" sz="3600" kern="10" dirty="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0" scaled="1"/>
              </a:gradFill>
              <a:effectLst>
                <a:outerShdw dist="35921" dir="2700000" algn="ctr" rotWithShape="0">
                  <a:srgbClr val="C0C0C0">
                    <a:alpha val="50000"/>
                  </a:srgbClr>
                </a:outerShdw>
              </a:effectLst>
              <a:latin typeface="Times New Roman"/>
              <a:cs typeface="Times New Roman"/>
            </a:endParaRPr>
          </a:p>
        </p:txBody>
      </p:sp>
      <p:sp>
        <p:nvSpPr>
          <p:cNvPr id="14" name="WordArt 12"/>
          <p:cNvSpPr>
            <a:spLocks noChangeArrowheads="1" noChangeShapeType="1" noTextEdit="1"/>
          </p:cNvSpPr>
          <p:nvPr/>
        </p:nvSpPr>
        <p:spPr bwMode="auto">
          <a:xfrm>
            <a:off x="1981200" y="0"/>
            <a:ext cx="1649412" cy="1981200"/>
          </a:xfrm>
          <a:prstGeom prst="rect">
            <a:avLst/>
          </a:prstGeom>
        </p:spPr>
        <p:txBody>
          <a:bodyPr wrap="none" fromWordArt="1">
            <a:prstTxWarp prst="textPlain">
              <a:avLst>
                <a:gd name="adj" fmla="val 50000"/>
              </a:avLst>
            </a:prstTxWarp>
          </a:bodyPr>
          <a:lstStyle/>
          <a:p>
            <a:pPr algn="ctr"/>
            <a:r>
              <a:rPr lang="en-US" sz="4000" kern="10" dirty="0" err="1">
                <a:ln w="31750">
                  <a:solidFill>
                    <a:srgbClr val="FF0000"/>
                  </a:solidFill>
                  <a:round/>
                  <a:headEnd/>
                  <a:tailEnd/>
                </a:ln>
                <a:noFill/>
                <a:effectLst>
                  <a:outerShdw dist="35921" dir="2700000" algn="ctr" rotWithShape="0">
                    <a:schemeClr val="tx1">
                      <a:alpha val="79999"/>
                    </a:schemeClr>
                  </a:outerShdw>
                </a:effectLst>
                <a:latin typeface="VNI-Thufap2"/>
              </a:rPr>
              <a:t>Daïy</a:t>
            </a:r>
            <a:r>
              <a:rPr lang="en-US" sz="4000" kern="10" dirty="0">
                <a:ln w="31750">
                  <a:solidFill>
                    <a:srgbClr val="FF0000"/>
                  </a:solidFill>
                  <a:round/>
                  <a:headEnd/>
                  <a:tailEnd/>
                </a:ln>
                <a:noFill/>
                <a:effectLst>
                  <a:outerShdw dist="35921" dir="2700000" algn="ctr" rotWithShape="0">
                    <a:schemeClr val="tx1">
                      <a:alpha val="79999"/>
                    </a:schemeClr>
                  </a:outerShdw>
                </a:effectLst>
                <a:latin typeface="VNI-Thufap2"/>
              </a:rPr>
              <a:t> </a:t>
            </a:r>
          </a:p>
          <a:p>
            <a:pPr algn="ctr"/>
            <a:r>
              <a:rPr lang="en-US" sz="4000" kern="10" dirty="0" err="1">
                <a:ln w="31750">
                  <a:solidFill>
                    <a:srgbClr val="FF0000"/>
                  </a:solidFill>
                  <a:round/>
                  <a:headEnd/>
                  <a:tailEnd/>
                </a:ln>
                <a:noFill/>
                <a:effectLst>
                  <a:outerShdw dist="35921" dir="2700000" algn="ctr" rotWithShape="0">
                    <a:schemeClr val="tx1">
                      <a:alpha val="79999"/>
                    </a:schemeClr>
                  </a:outerShdw>
                </a:effectLst>
                <a:latin typeface="VNI-Thufap2"/>
              </a:rPr>
              <a:t>Toát</a:t>
            </a:r>
            <a:endParaRPr lang="en-US" sz="4000" kern="10" dirty="0">
              <a:ln w="31750">
                <a:solidFill>
                  <a:srgbClr val="FF0000"/>
                </a:solidFill>
                <a:round/>
                <a:headEnd/>
                <a:tailEnd/>
              </a:ln>
              <a:noFill/>
              <a:effectLst>
                <a:outerShdw dist="35921" dir="2700000" algn="ctr" rotWithShape="0">
                  <a:schemeClr val="tx1">
                    <a:alpha val="79999"/>
                  </a:schemeClr>
                </a:outerShdw>
              </a:effectLst>
              <a:latin typeface="VNI-Thufap2"/>
            </a:endParaRPr>
          </a:p>
        </p:txBody>
      </p:sp>
      <p:sp>
        <p:nvSpPr>
          <p:cNvPr id="15" name="WordArt 13"/>
          <p:cNvSpPr>
            <a:spLocks noChangeArrowheads="1" noChangeShapeType="1" noTextEdit="1"/>
          </p:cNvSpPr>
          <p:nvPr/>
        </p:nvSpPr>
        <p:spPr bwMode="auto">
          <a:xfrm>
            <a:off x="7391400" y="0"/>
            <a:ext cx="1752600" cy="2133600"/>
          </a:xfrm>
          <a:prstGeom prst="rect">
            <a:avLst/>
          </a:prstGeom>
        </p:spPr>
        <p:txBody>
          <a:bodyPr wrap="none" fromWordArt="1">
            <a:prstTxWarp prst="textPlain">
              <a:avLst>
                <a:gd name="adj" fmla="val 50000"/>
              </a:avLst>
            </a:prstTxWarp>
          </a:bodyPr>
          <a:lstStyle/>
          <a:p>
            <a:pPr algn="ctr"/>
            <a:r>
              <a:rPr lang="en-US" sz="4000" kern="10" dirty="0" err="1">
                <a:ln w="31750">
                  <a:solidFill>
                    <a:srgbClr val="FF0000"/>
                  </a:solidFill>
                  <a:round/>
                  <a:headEnd/>
                  <a:tailEnd/>
                </a:ln>
                <a:noFill/>
                <a:effectLst>
                  <a:outerShdw dist="35921" dir="2700000" algn="ctr" rotWithShape="0">
                    <a:schemeClr val="tx1">
                      <a:alpha val="79999"/>
                    </a:schemeClr>
                  </a:outerShdw>
                </a:effectLst>
                <a:latin typeface="VNI-Thufap2"/>
              </a:rPr>
              <a:t>Hoïc</a:t>
            </a:r>
            <a:r>
              <a:rPr lang="en-US" sz="4000" kern="10" dirty="0">
                <a:ln w="31750">
                  <a:solidFill>
                    <a:srgbClr val="FF0000"/>
                  </a:solidFill>
                  <a:round/>
                  <a:headEnd/>
                  <a:tailEnd/>
                </a:ln>
                <a:noFill/>
                <a:effectLst>
                  <a:outerShdw dist="35921" dir="2700000" algn="ctr" rotWithShape="0">
                    <a:schemeClr val="tx1">
                      <a:alpha val="79999"/>
                    </a:schemeClr>
                  </a:outerShdw>
                </a:effectLst>
                <a:latin typeface="VNI-Thufap2"/>
              </a:rPr>
              <a:t> </a:t>
            </a:r>
          </a:p>
          <a:p>
            <a:pPr algn="ctr"/>
            <a:r>
              <a:rPr lang="en-US" sz="4000" kern="10" dirty="0" err="1">
                <a:ln w="31750">
                  <a:solidFill>
                    <a:srgbClr val="FF0000"/>
                  </a:solidFill>
                  <a:round/>
                  <a:headEnd/>
                  <a:tailEnd/>
                </a:ln>
                <a:noFill/>
                <a:effectLst>
                  <a:outerShdw dist="35921" dir="2700000" algn="ctr" rotWithShape="0">
                    <a:schemeClr val="tx1">
                      <a:alpha val="79999"/>
                    </a:schemeClr>
                  </a:outerShdw>
                </a:effectLst>
                <a:latin typeface="VNI-Thufap2"/>
              </a:rPr>
              <a:t>Toát</a:t>
            </a:r>
            <a:endParaRPr lang="en-US" sz="4000" kern="10" dirty="0">
              <a:ln w="31750">
                <a:solidFill>
                  <a:srgbClr val="FF0000"/>
                </a:solidFill>
                <a:round/>
                <a:headEnd/>
                <a:tailEnd/>
              </a:ln>
              <a:noFill/>
              <a:effectLst>
                <a:outerShdw dist="35921" dir="2700000" algn="ctr" rotWithShape="0">
                  <a:schemeClr val="tx1">
                    <a:alpha val="79999"/>
                  </a:schemeClr>
                </a:outerShdw>
              </a:effectLst>
              <a:latin typeface="VNI-Thufap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repeatCount="indefinite" fill="hold" nodeType="withEffect">
                                  <p:stCondLst>
                                    <p:cond delay="0"/>
                                  </p:stCondLst>
                                  <p:endCondLst>
                                    <p:cond evt="onNext" delay="0">
                                      <p:tgtEl>
                                        <p:sldTgt/>
                                      </p:tgtEl>
                                    </p:cond>
                                  </p:endCondLst>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childTnLst>
                                </p:cTn>
                              </p:par>
                              <p:par>
                                <p:cTn id="9" presetID="49" presetClass="entr" presetSubtype="0" repeatCount="indefinite" decel="10000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3000" fill="hold"/>
                                        <p:tgtEl>
                                          <p:spTgt spid="8"/>
                                        </p:tgtEl>
                                        <p:attrNameLst>
                                          <p:attrName>ppt_w</p:attrName>
                                        </p:attrNameLst>
                                      </p:cBhvr>
                                      <p:tavLst>
                                        <p:tav tm="0">
                                          <p:val>
                                            <p:fltVal val="0"/>
                                          </p:val>
                                        </p:tav>
                                        <p:tav tm="100000">
                                          <p:val>
                                            <p:strVal val="#ppt_w"/>
                                          </p:val>
                                        </p:tav>
                                      </p:tavLst>
                                    </p:anim>
                                    <p:anim calcmode="lin" valueType="num">
                                      <p:cBhvr>
                                        <p:cTn id="12" dur="3000" fill="hold"/>
                                        <p:tgtEl>
                                          <p:spTgt spid="8"/>
                                        </p:tgtEl>
                                        <p:attrNameLst>
                                          <p:attrName>ppt_h</p:attrName>
                                        </p:attrNameLst>
                                      </p:cBhvr>
                                      <p:tavLst>
                                        <p:tav tm="0">
                                          <p:val>
                                            <p:fltVal val="0"/>
                                          </p:val>
                                        </p:tav>
                                        <p:tav tm="100000">
                                          <p:val>
                                            <p:strVal val="#ppt_h"/>
                                          </p:val>
                                        </p:tav>
                                      </p:tavLst>
                                    </p:anim>
                                    <p:anim calcmode="lin" valueType="num">
                                      <p:cBhvr>
                                        <p:cTn id="13" dur="3000" fill="hold"/>
                                        <p:tgtEl>
                                          <p:spTgt spid="8"/>
                                        </p:tgtEl>
                                        <p:attrNameLst>
                                          <p:attrName>style.rotation</p:attrName>
                                        </p:attrNameLst>
                                      </p:cBhvr>
                                      <p:tavLst>
                                        <p:tav tm="0">
                                          <p:val>
                                            <p:fltVal val="360"/>
                                          </p:val>
                                        </p:tav>
                                        <p:tav tm="100000">
                                          <p:val>
                                            <p:fltVal val="0"/>
                                          </p:val>
                                        </p:tav>
                                      </p:tavLst>
                                    </p:anim>
                                    <p:animEffect transition="in" filter="fade">
                                      <p:cBhvr>
                                        <p:cTn id="14" dur="3000"/>
                                        <p:tgtEl>
                                          <p:spTgt spid="8"/>
                                        </p:tgtEl>
                                      </p:cBhvr>
                                    </p:animEffect>
                                  </p:childTnLst>
                                </p:cTn>
                              </p:par>
                              <p:par>
                                <p:cTn id="15" presetID="49" presetClass="entr" presetSubtype="0" repeatCount="indefinite" decel="10000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3000" fill="hold"/>
                                        <p:tgtEl>
                                          <p:spTgt spid="9"/>
                                        </p:tgtEl>
                                        <p:attrNameLst>
                                          <p:attrName>ppt_w</p:attrName>
                                        </p:attrNameLst>
                                      </p:cBhvr>
                                      <p:tavLst>
                                        <p:tav tm="0">
                                          <p:val>
                                            <p:fltVal val="0"/>
                                          </p:val>
                                        </p:tav>
                                        <p:tav tm="100000">
                                          <p:val>
                                            <p:strVal val="#ppt_w"/>
                                          </p:val>
                                        </p:tav>
                                      </p:tavLst>
                                    </p:anim>
                                    <p:anim calcmode="lin" valueType="num">
                                      <p:cBhvr>
                                        <p:cTn id="18" dur="3000" fill="hold"/>
                                        <p:tgtEl>
                                          <p:spTgt spid="9"/>
                                        </p:tgtEl>
                                        <p:attrNameLst>
                                          <p:attrName>ppt_h</p:attrName>
                                        </p:attrNameLst>
                                      </p:cBhvr>
                                      <p:tavLst>
                                        <p:tav tm="0">
                                          <p:val>
                                            <p:fltVal val="0"/>
                                          </p:val>
                                        </p:tav>
                                        <p:tav tm="100000">
                                          <p:val>
                                            <p:strVal val="#ppt_h"/>
                                          </p:val>
                                        </p:tav>
                                      </p:tavLst>
                                    </p:anim>
                                    <p:anim calcmode="lin" valueType="num">
                                      <p:cBhvr>
                                        <p:cTn id="19" dur="3000" fill="hold"/>
                                        <p:tgtEl>
                                          <p:spTgt spid="9"/>
                                        </p:tgtEl>
                                        <p:attrNameLst>
                                          <p:attrName>style.rotation</p:attrName>
                                        </p:attrNameLst>
                                      </p:cBhvr>
                                      <p:tavLst>
                                        <p:tav tm="0">
                                          <p:val>
                                            <p:fltVal val="360"/>
                                          </p:val>
                                        </p:tav>
                                        <p:tav tm="100000">
                                          <p:val>
                                            <p:fltVal val="0"/>
                                          </p:val>
                                        </p:tav>
                                      </p:tavLst>
                                    </p:anim>
                                    <p:animEffect transition="in" filter="fade">
                                      <p:cBhvr>
                                        <p:cTn id="20" dur="3000"/>
                                        <p:tgtEl>
                                          <p:spTgt spid="9"/>
                                        </p:tgtEl>
                                      </p:cBhvr>
                                    </p:animEffect>
                                  </p:childTnLst>
                                </p:cTn>
                              </p:par>
                              <p:par>
                                <p:cTn id="21" presetID="49" presetClass="entr" presetSubtype="0" repeatCount="indefinite" decel="10000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3000" fill="hold"/>
                                        <p:tgtEl>
                                          <p:spTgt spid="10"/>
                                        </p:tgtEl>
                                        <p:attrNameLst>
                                          <p:attrName>ppt_w</p:attrName>
                                        </p:attrNameLst>
                                      </p:cBhvr>
                                      <p:tavLst>
                                        <p:tav tm="0">
                                          <p:val>
                                            <p:fltVal val="0"/>
                                          </p:val>
                                        </p:tav>
                                        <p:tav tm="100000">
                                          <p:val>
                                            <p:strVal val="#ppt_w"/>
                                          </p:val>
                                        </p:tav>
                                      </p:tavLst>
                                    </p:anim>
                                    <p:anim calcmode="lin" valueType="num">
                                      <p:cBhvr>
                                        <p:cTn id="24" dur="3000" fill="hold"/>
                                        <p:tgtEl>
                                          <p:spTgt spid="10"/>
                                        </p:tgtEl>
                                        <p:attrNameLst>
                                          <p:attrName>ppt_h</p:attrName>
                                        </p:attrNameLst>
                                      </p:cBhvr>
                                      <p:tavLst>
                                        <p:tav tm="0">
                                          <p:val>
                                            <p:fltVal val="0"/>
                                          </p:val>
                                        </p:tav>
                                        <p:tav tm="100000">
                                          <p:val>
                                            <p:strVal val="#ppt_h"/>
                                          </p:val>
                                        </p:tav>
                                      </p:tavLst>
                                    </p:anim>
                                    <p:anim calcmode="lin" valueType="num">
                                      <p:cBhvr>
                                        <p:cTn id="25" dur="3000" fill="hold"/>
                                        <p:tgtEl>
                                          <p:spTgt spid="10"/>
                                        </p:tgtEl>
                                        <p:attrNameLst>
                                          <p:attrName>style.rotation</p:attrName>
                                        </p:attrNameLst>
                                      </p:cBhvr>
                                      <p:tavLst>
                                        <p:tav tm="0">
                                          <p:val>
                                            <p:fltVal val="360"/>
                                          </p:val>
                                        </p:tav>
                                        <p:tav tm="100000">
                                          <p:val>
                                            <p:fltVal val="0"/>
                                          </p:val>
                                        </p:tav>
                                      </p:tavLst>
                                    </p:anim>
                                    <p:animEffect transition="in" filter="fade">
                                      <p:cBhvr>
                                        <p:cTn id="26" dur="3000"/>
                                        <p:tgtEl>
                                          <p:spTgt spid="10"/>
                                        </p:tgtEl>
                                      </p:cBhvr>
                                    </p:animEffect>
                                  </p:childTnLst>
                                </p:cTn>
                              </p:par>
                              <p:par>
                                <p:cTn id="27" presetID="49" presetClass="entr" presetSubtype="0" repeatCount="indefinite" decel="10000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3000" fill="hold"/>
                                        <p:tgtEl>
                                          <p:spTgt spid="11"/>
                                        </p:tgtEl>
                                        <p:attrNameLst>
                                          <p:attrName>ppt_w</p:attrName>
                                        </p:attrNameLst>
                                      </p:cBhvr>
                                      <p:tavLst>
                                        <p:tav tm="0">
                                          <p:val>
                                            <p:fltVal val="0"/>
                                          </p:val>
                                        </p:tav>
                                        <p:tav tm="100000">
                                          <p:val>
                                            <p:strVal val="#ppt_w"/>
                                          </p:val>
                                        </p:tav>
                                      </p:tavLst>
                                    </p:anim>
                                    <p:anim calcmode="lin" valueType="num">
                                      <p:cBhvr>
                                        <p:cTn id="30" dur="3000" fill="hold"/>
                                        <p:tgtEl>
                                          <p:spTgt spid="11"/>
                                        </p:tgtEl>
                                        <p:attrNameLst>
                                          <p:attrName>ppt_h</p:attrName>
                                        </p:attrNameLst>
                                      </p:cBhvr>
                                      <p:tavLst>
                                        <p:tav tm="0">
                                          <p:val>
                                            <p:fltVal val="0"/>
                                          </p:val>
                                        </p:tav>
                                        <p:tav tm="100000">
                                          <p:val>
                                            <p:strVal val="#ppt_h"/>
                                          </p:val>
                                        </p:tav>
                                      </p:tavLst>
                                    </p:anim>
                                    <p:anim calcmode="lin" valueType="num">
                                      <p:cBhvr>
                                        <p:cTn id="31" dur="3000" fill="hold"/>
                                        <p:tgtEl>
                                          <p:spTgt spid="11"/>
                                        </p:tgtEl>
                                        <p:attrNameLst>
                                          <p:attrName>style.rotation</p:attrName>
                                        </p:attrNameLst>
                                      </p:cBhvr>
                                      <p:tavLst>
                                        <p:tav tm="0">
                                          <p:val>
                                            <p:fltVal val="360"/>
                                          </p:val>
                                        </p:tav>
                                        <p:tav tm="100000">
                                          <p:val>
                                            <p:fltVal val="0"/>
                                          </p:val>
                                        </p:tav>
                                      </p:tavLst>
                                    </p:anim>
                                    <p:animEffect transition="in" filter="fade">
                                      <p:cBhvr>
                                        <p:cTn id="32" dur="3000"/>
                                        <p:tgtEl>
                                          <p:spTgt spid="11"/>
                                        </p:tgtEl>
                                      </p:cBhvr>
                                    </p:animEffect>
                                  </p:childTnLst>
                                </p:cTn>
                              </p:par>
                              <p:par>
                                <p:cTn id="33" presetID="3" presetClass="emph" presetSubtype="2" repeatCount="indefinite" fill="hold" grpId="0" nodeType="withEffect">
                                  <p:stCondLst>
                                    <p:cond delay="0"/>
                                  </p:stCondLst>
                                  <p:childTnLst>
                                    <p:animClr clrSpc="rgb" dir="cw">
                                      <p:cBhvr override="childStyle">
                                        <p:cTn id="34" dur="2000" fill="hold"/>
                                        <p:tgtEl>
                                          <p:spTgt spid="1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9"/>
          <p:cNvSpPr>
            <a:spLocks noChangeArrowheads="1"/>
          </p:cNvSpPr>
          <p:nvPr/>
        </p:nvSpPr>
        <p:spPr bwMode="auto">
          <a:xfrm>
            <a:off x="304800" y="5257800"/>
            <a:ext cx="8458200" cy="981075"/>
          </a:xfrm>
          <a:prstGeom prst="rect">
            <a:avLst/>
          </a:prstGeom>
          <a:noFill/>
          <a:ln w="9525">
            <a:noFill/>
            <a:miter lim="800000"/>
            <a:headEnd/>
            <a:tailEnd/>
          </a:ln>
          <a:effectLst/>
        </p:spPr>
        <p:txBody>
          <a:bodyPr wrap="none" anchor="ctr"/>
          <a:lstStyle/>
          <a:p>
            <a:pPr algn="ctr">
              <a:defRPr/>
            </a:pPr>
            <a:r>
              <a:rPr lang="en-US" sz="3600" b="1" dirty="0" err="1">
                <a:solidFill>
                  <a:srgbClr val="0000CC"/>
                </a:solidFill>
                <a:latin typeface="Times New Roman" pitchFamily="18" charset="0"/>
                <a:cs typeface="Times New Roman" pitchFamily="18" charset="0"/>
              </a:rPr>
              <a:t>Đặt</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nam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châm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nằm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yên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Trong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cuộn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dây</a:t>
            </a:r>
            <a:endParaRPr lang="en-US" sz="3600" b="1" dirty="0">
              <a:solidFill>
                <a:srgbClr val="0000CC"/>
              </a:solidFill>
              <a:latin typeface="Times New Roman" pitchFamily="18" charset="0"/>
              <a:cs typeface="Times New Roman" pitchFamily="18" charset="0"/>
            </a:endParaRPr>
          </a:p>
        </p:txBody>
      </p:sp>
      <p:pic>
        <p:nvPicPr>
          <p:cNvPr id="10249" name="Picture 18" descr="Picture1"/>
          <p:cNvPicPr>
            <a:picLocks noChangeAspect="1" noChangeArrowheads="1"/>
          </p:cNvPicPr>
          <p:nvPr/>
        </p:nvPicPr>
        <p:blipFill>
          <a:blip r:embed="rId3">
            <a:lum bright="20000" contrast="-30000"/>
          </a:blip>
          <a:srcRect r="34113" b="17390"/>
          <a:stretch>
            <a:fillRect/>
          </a:stretch>
        </p:blipFill>
        <p:spPr bwMode="auto">
          <a:xfrm>
            <a:off x="1066800" y="457200"/>
            <a:ext cx="4335463" cy="3581400"/>
          </a:xfrm>
          <a:prstGeom prst="rect">
            <a:avLst/>
          </a:prstGeom>
          <a:noFill/>
          <a:ln w="9525">
            <a:noFill/>
            <a:miter lim="800000"/>
            <a:headEnd/>
            <a:tailEnd/>
          </a:ln>
        </p:spPr>
      </p:pic>
      <p:grpSp>
        <p:nvGrpSpPr>
          <p:cNvPr id="2" name="Group 19"/>
          <p:cNvGrpSpPr>
            <a:grpSpLocks/>
          </p:cNvGrpSpPr>
          <p:nvPr/>
        </p:nvGrpSpPr>
        <p:grpSpPr bwMode="auto">
          <a:xfrm>
            <a:off x="3505200" y="2133600"/>
            <a:ext cx="2197100" cy="747713"/>
            <a:chOff x="3858" y="3120"/>
            <a:chExt cx="811" cy="266"/>
          </a:xfrm>
        </p:grpSpPr>
        <p:sp>
          <p:nvSpPr>
            <p:cNvPr id="10251" name="AutoShape 20"/>
            <p:cNvSpPr>
              <a:spLocks noChangeArrowheads="1"/>
            </p:cNvSpPr>
            <p:nvPr/>
          </p:nvSpPr>
          <p:spPr bwMode="auto">
            <a:xfrm>
              <a:off x="3858" y="3120"/>
              <a:ext cx="148" cy="266"/>
            </a:xfrm>
            <a:prstGeom prst="cube">
              <a:avLst>
                <a:gd name="adj" fmla="val 25000"/>
              </a:avLst>
            </a:prstGeom>
            <a:solidFill>
              <a:srgbClr val="FF0000"/>
            </a:solidFill>
            <a:ln w="9525">
              <a:solidFill>
                <a:schemeClr val="tx1"/>
              </a:solidFill>
              <a:miter lim="800000"/>
              <a:headEnd/>
              <a:tailEnd/>
            </a:ln>
          </p:spPr>
          <p:txBody>
            <a:bodyPr wrap="none" anchor="ctr"/>
            <a:lstStyle/>
            <a:p>
              <a:pPr algn="ctr"/>
              <a:endParaRPr lang="en-US" sz="2400"/>
            </a:p>
          </p:txBody>
        </p:sp>
        <p:sp>
          <p:nvSpPr>
            <p:cNvPr id="10252" name="AutoShape 21"/>
            <p:cNvSpPr>
              <a:spLocks noChangeArrowheads="1"/>
            </p:cNvSpPr>
            <p:nvPr/>
          </p:nvSpPr>
          <p:spPr bwMode="auto">
            <a:xfrm>
              <a:off x="3897" y="3120"/>
              <a:ext cx="772" cy="266"/>
            </a:xfrm>
            <a:prstGeom prst="cube">
              <a:avLst>
                <a:gd name="adj" fmla="val 25000"/>
              </a:avLst>
            </a:prstGeom>
            <a:solidFill>
              <a:srgbClr val="00CC00"/>
            </a:solidFill>
            <a:ln w="9525">
              <a:solidFill>
                <a:schemeClr val="tx1"/>
              </a:solidFill>
              <a:miter lim="800000"/>
              <a:headEnd/>
              <a:tailEnd/>
            </a:ln>
          </p:spPr>
          <p:txBody>
            <a:bodyPr wrap="none" anchor="ctr"/>
            <a:lstStyle/>
            <a:p>
              <a:pPr algn="ctr"/>
              <a:r>
                <a:rPr lang="en-US" sz="2400"/>
                <a:t>S</a:t>
              </a:r>
            </a:p>
          </p:txBody>
        </p:sp>
      </p:gr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9"/>
          <p:cNvSpPr>
            <a:spLocks noChangeArrowheads="1"/>
          </p:cNvSpPr>
          <p:nvPr/>
        </p:nvSpPr>
        <p:spPr bwMode="auto">
          <a:xfrm>
            <a:off x="914400" y="5410200"/>
            <a:ext cx="7315200" cy="838200"/>
          </a:xfrm>
          <a:prstGeom prst="rect">
            <a:avLst/>
          </a:prstGeom>
          <a:noFill/>
          <a:ln w="9525">
            <a:noFill/>
            <a:miter lim="800000"/>
            <a:headEnd/>
            <a:tailEnd/>
          </a:ln>
          <a:effectLst/>
        </p:spPr>
        <p:txBody>
          <a:bodyPr wrap="none" anchor="ctr"/>
          <a:lstStyle/>
          <a:p>
            <a:pPr algn="ctr">
              <a:defRPr/>
            </a:pPr>
            <a:r>
              <a:rPr lang="en-US" sz="3600" b="1" dirty="0">
                <a:solidFill>
                  <a:srgbClr val="0000CC"/>
                </a:solidFill>
                <a:latin typeface="Times New Roman" pitchFamily="18" charset="0"/>
                <a:cs typeface="Times New Roman" pitchFamily="18" charset="0"/>
              </a:rPr>
              <a:t>Nam </a:t>
            </a:r>
            <a:r>
              <a:rPr lang="en-US" sz="3600" b="1" dirty="0" err="1">
                <a:solidFill>
                  <a:srgbClr val="0000CC"/>
                </a:solidFill>
                <a:latin typeface="Times New Roman" pitchFamily="18" charset="0"/>
                <a:cs typeface="Times New Roman" pitchFamily="18" charset="0"/>
              </a:rPr>
              <a:t>châm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chuyển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ra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xa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cuộn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dây</a:t>
            </a:r>
            <a:endParaRPr lang="en-US" sz="3600" b="1" dirty="0">
              <a:solidFill>
                <a:srgbClr val="0000CC"/>
              </a:solidFill>
              <a:latin typeface="Times New Roman" pitchFamily="18" charset="0"/>
              <a:cs typeface="Times New Roman" pitchFamily="18" charset="0"/>
            </a:endParaRPr>
          </a:p>
        </p:txBody>
      </p:sp>
      <p:pic>
        <p:nvPicPr>
          <p:cNvPr id="11273" name="Picture 22" descr="Chiều của dòng điện cảm ứng"/>
          <p:cNvPicPr>
            <a:picLocks noChangeAspect="1" noChangeArrowheads="1"/>
          </p:cNvPicPr>
          <p:nvPr/>
        </p:nvPicPr>
        <p:blipFill>
          <a:blip r:embed="rId3"/>
          <a:srcRect r="34637" b="18790"/>
          <a:stretch>
            <a:fillRect/>
          </a:stretch>
        </p:blipFill>
        <p:spPr bwMode="auto">
          <a:xfrm>
            <a:off x="2057400" y="685800"/>
            <a:ext cx="2938462" cy="2895600"/>
          </a:xfrm>
          <a:prstGeom prst="rect">
            <a:avLst/>
          </a:prstGeom>
          <a:noFill/>
          <a:ln w="9525">
            <a:noFill/>
            <a:miter lim="800000"/>
            <a:headEnd/>
            <a:tailEnd/>
          </a:ln>
        </p:spPr>
      </p:pic>
      <p:sp>
        <p:nvSpPr>
          <p:cNvPr id="41" name="Oval 23"/>
          <p:cNvSpPr>
            <a:spLocks noChangeArrowheads="1"/>
          </p:cNvSpPr>
          <p:nvPr/>
        </p:nvSpPr>
        <p:spPr bwMode="auto">
          <a:xfrm rot="-3073257">
            <a:off x="4110038" y="3009900"/>
            <a:ext cx="228600" cy="304800"/>
          </a:xfrm>
          <a:prstGeom prst="ellipse">
            <a:avLst/>
          </a:prstGeom>
          <a:solidFill>
            <a:srgbClr val="32F6F6"/>
          </a:solidFill>
          <a:ln w="9525">
            <a:solidFill>
              <a:schemeClr val="tx1"/>
            </a:solidFill>
            <a:round/>
            <a:headEnd/>
            <a:tailEnd/>
          </a:ln>
        </p:spPr>
        <p:txBody>
          <a:bodyPr wrap="none" anchor="ctr"/>
          <a:lstStyle/>
          <a:p>
            <a:endParaRPr lang="en-US"/>
          </a:p>
        </p:txBody>
      </p:sp>
      <p:grpSp>
        <p:nvGrpSpPr>
          <p:cNvPr id="2" name="Group 24"/>
          <p:cNvGrpSpPr>
            <a:grpSpLocks/>
          </p:cNvGrpSpPr>
          <p:nvPr/>
        </p:nvGrpSpPr>
        <p:grpSpPr bwMode="auto">
          <a:xfrm>
            <a:off x="4038600" y="1905000"/>
            <a:ext cx="2895600" cy="609600"/>
            <a:chOff x="4032" y="2016"/>
            <a:chExt cx="1536" cy="384"/>
          </a:xfrm>
        </p:grpSpPr>
        <p:sp>
          <p:nvSpPr>
            <p:cNvPr id="11276" name="AutoShape 25"/>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p:spPr>
          <p:txBody>
            <a:bodyPr wrap="none" anchor="ctr"/>
            <a:lstStyle/>
            <a:p>
              <a:pPr algn="ctr"/>
              <a:r>
                <a:rPr lang="en-US" sz="2400"/>
                <a:t>N</a:t>
              </a:r>
            </a:p>
          </p:txBody>
        </p:sp>
        <p:sp>
          <p:nvSpPr>
            <p:cNvPr id="11277" name="AutoShape 26"/>
            <p:cNvSpPr>
              <a:spLocks noChangeArrowheads="1"/>
            </p:cNvSpPr>
            <p:nvPr/>
          </p:nvSpPr>
          <p:spPr bwMode="auto">
            <a:xfrm>
              <a:off x="4752" y="2016"/>
              <a:ext cx="816" cy="384"/>
            </a:xfrm>
            <a:prstGeom prst="cube">
              <a:avLst>
                <a:gd name="adj" fmla="val 25000"/>
              </a:avLst>
            </a:prstGeom>
            <a:solidFill>
              <a:srgbClr val="0066FF"/>
            </a:solidFill>
            <a:ln w="9525">
              <a:solidFill>
                <a:schemeClr val="tx1"/>
              </a:solidFill>
              <a:miter lim="800000"/>
              <a:headEnd/>
              <a:tailEnd/>
            </a:ln>
          </p:spPr>
          <p:txBody>
            <a:bodyPr wrap="none" anchor="ctr"/>
            <a:lstStyle/>
            <a:p>
              <a:pPr algn="ctr"/>
              <a:r>
                <a:rPr lang="en-US" sz="2400"/>
                <a:t>S</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nodeType="clickEffect">
                                  <p:stCondLst>
                                    <p:cond delay="0"/>
                                  </p:stCondLst>
                                  <p:childTnLst>
                                    <p:animMotion origin="layout" path="M -1.38889E-6 2.31214E-7 C 0.01649 2.31214E-7 0.03316 2.31214E-7 0.03976 2.31214E-7 " pathEditMode="relative" ptsTypes="aA">
                                      <p:cBhvr>
                                        <p:cTn id="11" dur="1000" fill="hold"/>
                                        <p:tgtEl>
                                          <p:spTgt spid="2"/>
                                        </p:tgtEl>
                                        <p:attrNameLst>
                                          <p:attrName>ppt_x</p:attrName>
                                          <p:attrName>ppt_y</p:attrName>
                                        </p:attrNameLst>
                                      </p:cBhvr>
                                    </p:animMotion>
                                  </p:childTnLst>
                                </p:cTn>
                              </p:par>
                              <p:par>
                                <p:cTn id="12" presetID="10" presetClass="entr" presetSubtype="0" fill="hold" grpId="0" nodeType="withEffect">
                                  <p:stCondLst>
                                    <p:cond delay="0"/>
                                  </p:stCondLst>
                                  <p:childTnLst>
                                    <p:set>
                                      <p:cBhvr>
                                        <p:cTn id="13" dur="1" fill="hold">
                                          <p:stCondLst>
                                            <p:cond delay="0"/>
                                          </p:stCondLst>
                                        </p:cTn>
                                        <p:tgtEl>
                                          <p:spTgt spid="41"/>
                                        </p:tgtEl>
                                        <p:attrNameLst>
                                          <p:attrName>style.visibility</p:attrName>
                                        </p:attrNameLst>
                                      </p:cBhvr>
                                      <p:to>
                                        <p:strVal val="visible"/>
                                      </p:to>
                                    </p:set>
                                    <p:animEffect transition="in" filter="fade">
                                      <p:cBhvr>
                                        <p:cTn id="14" dur="1000"/>
                                        <p:tgtEl>
                                          <p:spTgt spid="41"/>
                                        </p:tgtEl>
                                      </p:cBhvr>
                                    </p:animEffect>
                                  </p:childTnLst>
                                </p:cTn>
                              </p:par>
                            </p:childTnLst>
                          </p:cTn>
                        </p:par>
                        <p:par>
                          <p:cTn id="15" fill="hold">
                            <p:stCondLst>
                              <p:cond delay="1000"/>
                            </p:stCondLst>
                            <p:childTnLst>
                              <p:par>
                                <p:cTn id="16" presetID="53" presetClass="exit" presetSubtype="0" fill="hold" grpId="1" nodeType="afterEffect">
                                  <p:stCondLst>
                                    <p:cond delay="0"/>
                                  </p:stCondLst>
                                  <p:childTnLst>
                                    <p:anim calcmode="lin" valueType="num">
                                      <p:cBhvr>
                                        <p:cTn id="17" dur="2000"/>
                                        <p:tgtEl>
                                          <p:spTgt spid="41"/>
                                        </p:tgtEl>
                                        <p:attrNameLst>
                                          <p:attrName>ppt_w</p:attrName>
                                        </p:attrNameLst>
                                      </p:cBhvr>
                                      <p:tavLst>
                                        <p:tav tm="0">
                                          <p:val>
                                            <p:strVal val="ppt_w"/>
                                          </p:val>
                                        </p:tav>
                                        <p:tav tm="100000">
                                          <p:val>
                                            <p:fltVal val="0"/>
                                          </p:val>
                                        </p:tav>
                                      </p:tavLst>
                                    </p:anim>
                                    <p:anim calcmode="lin" valueType="num">
                                      <p:cBhvr>
                                        <p:cTn id="18" dur="2000"/>
                                        <p:tgtEl>
                                          <p:spTgt spid="41"/>
                                        </p:tgtEl>
                                        <p:attrNameLst>
                                          <p:attrName>ppt_h</p:attrName>
                                        </p:attrNameLst>
                                      </p:cBhvr>
                                      <p:tavLst>
                                        <p:tav tm="0">
                                          <p:val>
                                            <p:strVal val="ppt_h"/>
                                          </p:val>
                                        </p:tav>
                                        <p:tav tm="100000">
                                          <p:val>
                                            <p:fltVal val="0"/>
                                          </p:val>
                                        </p:tav>
                                      </p:tavLst>
                                    </p:anim>
                                    <p:animEffect transition="out" filter="fade">
                                      <p:cBhvr>
                                        <p:cTn id="19" dur="2000"/>
                                        <p:tgtEl>
                                          <p:spTgt spid="41"/>
                                        </p:tgtEl>
                                      </p:cBhvr>
                                    </p:animEffect>
                                    <p:set>
                                      <p:cBhvr>
                                        <p:cTn id="20" dur="1" fill="hold">
                                          <p:stCondLst>
                                            <p:cond delay="19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8" name="Text Box 8"/>
          <p:cNvSpPr txBox="1">
            <a:spLocks noChangeArrowheads="1"/>
          </p:cNvSpPr>
          <p:nvPr/>
        </p:nvSpPr>
        <p:spPr bwMode="auto">
          <a:xfrm>
            <a:off x="3505200" y="3557588"/>
            <a:ext cx="762000" cy="457200"/>
          </a:xfrm>
          <a:prstGeom prst="rect">
            <a:avLst/>
          </a:prstGeom>
          <a:noFill/>
          <a:ln w="9525">
            <a:noFill/>
            <a:miter lim="800000"/>
            <a:headEnd/>
            <a:tailEnd/>
          </a:ln>
        </p:spPr>
        <p:txBody>
          <a:bodyPr>
            <a:spAutoFit/>
          </a:bodyPr>
          <a:lstStyle/>
          <a:p>
            <a:pPr>
              <a:spcBef>
                <a:spcPct val="50000"/>
              </a:spcBef>
            </a:pPr>
            <a:r>
              <a:rPr lang="en-US" sz="2400" b="1" dirty="0">
                <a:solidFill>
                  <a:srgbClr val="0000FF"/>
                </a:solidFill>
                <a:latin typeface="Times New Roman" pitchFamily="18" charset="0"/>
              </a:rPr>
              <a:t>C2:</a:t>
            </a:r>
          </a:p>
        </p:txBody>
      </p:sp>
      <p:sp>
        <p:nvSpPr>
          <p:cNvPr id="66569" name="Text Box 9"/>
          <p:cNvSpPr txBox="1">
            <a:spLocks noChangeArrowheads="1"/>
          </p:cNvSpPr>
          <p:nvPr/>
        </p:nvSpPr>
        <p:spPr bwMode="auto">
          <a:xfrm>
            <a:off x="228600" y="457200"/>
            <a:ext cx="8686800" cy="1200329"/>
          </a:xfrm>
          <a:prstGeom prst="rect">
            <a:avLst/>
          </a:prstGeom>
          <a:noFill/>
          <a:ln w="9525">
            <a:noFill/>
            <a:miter lim="800000"/>
            <a:headEnd/>
            <a:tailEnd/>
          </a:ln>
        </p:spPr>
        <p:txBody>
          <a:bodyPr wrap="square">
            <a:spAutoFit/>
          </a:bodyPr>
          <a:lstStyle/>
          <a:p>
            <a:pPr>
              <a:spcBef>
                <a:spcPct val="50000"/>
              </a:spcBef>
            </a:pPr>
            <a:r>
              <a:rPr lang="en-US" sz="2400" dirty="0" err="1">
                <a:solidFill>
                  <a:srgbClr val="0000FF"/>
                </a:solidFill>
                <a:latin typeface="Times New Roman" pitchFamily="18" charset="0"/>
              </a:rPr>
              <a:t>Kết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quả</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thí</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nghiệm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cho</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thấy</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nếu</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để</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nam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châm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đứng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yên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và</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cho</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cuộn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dây</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chuyển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động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lại</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gần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hoặc</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ra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xa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nam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châm</a:t>
            </a:r>
            <a:r>
              <a:rPr lang="en-US" sz="2400" dirty="0">
                <a:solidFill>
                  <a:srgbClr val="0000FF"/>
                </a:solidFill>
                <a:latin typeface="Times New Roman" pitchFamily="18" charset="0"/>
              </a:rPr>
              <a:t> </a:t>
            </a:r>
            <a:r>
              <a:rPr lang="en-US" sz="2400" b="1" i="1" dirty="0" err="1">
                <a:solidFill>
                  <a:srgbClr val="0000FF"/>
                </a:solidFill>
                <a:latin typeface="Times New Roman" pitchFamily="18" charset="0"/>
              </a:rPr>
              <a:t>thì</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trong</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cuộn</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dây</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xuất</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hiện</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dòng</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điện</a:t>
            </a:r>
            <a:endParaRPr lang="en-US" sz="2400" b="1" i="1" dirty="0">
              <a:solidFill>
                <a:srgbClr val="0000FF"/>
              </a:solidFill>
              <a:latin typeface="Times New Roman" pitchFamily="18" charset="0"/>
            </a:endParaRPr>
          </a:p>
        </p:txBody>
      </p:sp>
      <p:sp>
        <p:nvSpPr>
          <p:cNvPr id="66571" name="Text Box 11"/>
          <p:cNvSpPr txBox="1">
            <a:spLocks noChangeArrowheads="1"/>
          </p:cNvSpPr>
          <p:nvPr/>
        </p:nvSpPr>
        <p:spPr bwMode="auto">
          <a:xfrm>
            <a:off x="228600" y="5029200"/>
            <a:ext cx="1981200" cy="457200"/>
          </a:xfrm>
          <a:prstGeom prst="rect">
            <a:avLst/>
          </a:prstGeom>
          <a:noFill/>
          <a:ln w="9525">
            <a:noFill/>
            <a:miter lim="800000"/>
            <a:headEnd/>
            <a:tailEnd/>
          </a:ln>
        </p:spPr>
        <p:txBody>
          <a:bodyPr>
            <a:spAutoFit/>
          </a:bodyPr>
          <a:lstStyle/>
          <a:p>
            <a:pPr>
              <a:spcBef>
                <a:spcPct val="50000"/>
              </a:spcBef>
            </a:pPr>
            <a:r>
              <a:rPr lang="en-US" sz="2400" dirty="0">
                <a:solidFill>
                  <a:srgbClr val="0000FF"/>
                </a:solidFill>
                <a:latin typeface="Times New Roman" pitchFamily="18" charset="0"/>
              </a:rPr>
              <a:t>* </a:t>
            </a:r>
            <a:r>
              <a:rPr lang="en-US" sz="2400" b="1" u="sng" dirty="0" err="1">
                <a:solidFill>
                  <a:srgbClr val="0000FF"/>
                </a:solidFill>
                <a:latin typeface="Times New Roman" pitchFamily="18" charset="0"/>
              </a:rPr>
              <a:t>Nhận</a:t>
            </a:r>
            <a:r>
              <a:rPr lang="en-US" sz="2400" b="1" u="sng" dirty="0">
                <a:solidFill>
                  <a:srgbClr val="0000FF"/>
                </a:solidFill>
                <a:latin typeface="Times New Roman" pitchFamily="18" charset="0"/>
              </a:rPr>
              <a:t> </a:t>
            </a:r>
            <a:r>
              <a:rPr lang="en-US" sz="2400" b="1" u="sng" dirty="0" err="1">
                <a:solidFill>
                  <a:srgbClr val="0000FF"/>
                </a:solidFill>
                <a:latin typeface="Times New Roman" pitchFamily="18" charset="0"/>
              </a:rPr>
              <a:t>xét</a:t>
            </a:r>
            <a:r>
              <a:rPr lang="en-US" sz="2400" b="1" u="sng" dirty="0">
                <a:solidFill>
                  <a:srgbClr val="0000FF"/>
                </a:solidFill>
                <a:latin typeface="Times New Roman" pitchFamily="18" charset="0"/>
              </a:rPr>
              <a:t> 1</a:t>
            </a:r>
            <a:r>
              <a:rPr lang="en-US" sz="2400" dirty="0">
                <a:solidFill>
                  <a:srgbClr val="0000FF"/>
                </a:solidFill>
                <a:latin typeface="Times New Roman" pitchFamily="18" charset="0"/>
              </a:rPr>
              <a:t> :</a:t>
            </a:r>
          </a:p>
        </p:txBody>
      </p:sp>
      <p:sp>
        <p:nvSpPr>
          <p:cNvPr id="66572" name="Text Box 12"/>
          <p:cNvSpPr txBox="1">
            <a:spLocks noChangeArrowheads="1"/>
          </p:cNvSpPr>
          <p:nvPr/>
        </p:nvSpPr>
        <p:spPr bwMode="auto">
          <a:xfrm>
            <a:off x="0" y="5486400"/>
            <a:ext cx="8915400" cy="830997"/>
          </a:xfrm>
          <a:prstGeom prst="rect">
            <a:avLst/>
          </a:prstGeom>
          <a:noFill/>
          <a:ln w="9525">
            <a:noFill/>
            <a:miter lim="800000"/>
            <a:headEnd/>
            <a:tailEnd/>
          </a:ln>
        </p:spPr>
        <p:txBody>
          <a:bodyPr wrap="square">
            <a:spAutoFit/>
          </a:bodyPr>
          <a:lstStyle/>
          <a:p>
            <a:pPr>
              <a:spcBef>
                <a:spcPct val="50000"/>
              </a:spcBef>
            </a:pPr>
            <a:r>
              <a:rPr lang="en-US" sz="2400" b="1" i="1">
                <a:solidFill>
                  <a:srgbClr val="0000FF"/>
                </a:solidFill>
                <a:latin typeface="Times New Roman" pitchFamily="18" charset="0"/>
              </a:rPr>
              <a:t>Dòng điện xuất hiện trong cuộn dây dẫn kín khi ta đưa một cực của nam châm lại gần hoặc ra xa cuộn dây đó hoặc ngược lại</a:t>
            </a:r>
          </a:p>
        </p:txBody>
      </p:sp>
      <p:sp>
        <p:nvSpPr>
          <p:cNvPr id="66794" name="AutoShape 234"/>
          <p:cNvSpPr>
            <a:spLocks noChangeArrowheads="1"/>
          </p:cNvSpPr>
          <p:nvPr/>
        </p:nvSpPr>
        <p:spPr bwMode="auto">
          <a:xfrm>
            <a:off x="3048000" y="4038600"/>
            <a:ext cx="3810000" cy="1081087"/>
          </a:xfrm>
          <a:prstGeom prst="parallelogram">
            <a:avLst>
              <a:gd name="adj" fmla="val 104340"/>
            </a:avLst>
          </a:prstGeom>
          <a:gradFill rotWithShape="1">
            <a:gsLst>
              <a:gs pos="0">
                <a:srgbClr val="FFFFFF"/>
              </a:gs>
              <a:gs pos="100000">
                <a:srgbClr val="00CC99"/>
              </a:gs>
            </a:gsLst>
            <a:lin ang="5400000" scaled="1"/>
          </a:gradFill>
          <a:ln w="57150" algn="ctr">
            <a:solidFill>
              <a:schemeClr val="hlink"/>
            </a:solidFill>
            <a:miter lim="800000"/>
            <a:headEnd/>
            <a:tailEnd/>
          </a:ln>
        </p:spPr>
        <p:txBody>
          <a:bodyPr wrap="none" anchor="ctr"/>
          <a:lstStyle/>
          <a:p>
            <a:endParaRPr lang="en-US"/>
          </a:p>
        </p:txBody>
      </p:sp>
      <p:sp>
        <p:nvSpPr>
          <p:cNvPr id="66795" name="Oval 235"/>
          <p:cNvSpPr>
            <a:spLocks noChangeArrowheads="1"/>
          </p:cNvSpPr>
          <p:nvPr/>
        </p:nvSpPr>
        <p:spPr bwMode="auto">
          <a:xfrm rot="-779677">
            <a:off x="3683000" y="2643188"/>
            <a:ext cx="146050" cy="381000"/>
          </a:xfrm>
          <a:prstGeom prst="ellipse">
            <a:avLst/>
          </a:prstGeom>
          <a:solidFill>
            <a:srgbClr val="66FF33"/>
          </a:solidFill>
          <a:ln w="9525">
            <a:noFill/>
            <a:round/>
            <a:headEnd/>
            <a:tailEnd/>
          </a:ln>
        </p:spPr>
        <p:txBody>
          <a:bodyPr wrap="none" anchor="ctr"/>
          <a:lstStyle/>
          <a:p>
            <a:endParaRPr lang="en-US"/>
          </a:p>
        </p:txBody>
      </p:sp>
      <p:sp>
        <p:nvSpPr>
          <p:cNvPr id="66796" name="Oval 236"/>
          <p:cNvSpPr>
            <a:spLocks noChangeArrowheads="1"/>
          </p:cNvSpPr>
          <p:nvPr/>
        </p:nvSpPr>
        <p:spPr bwMode="auto">
          <a:xfrm rot="-779677">
            <a:off x="3482975" y="2871788"/>
            <a:ext cx="146050" cy="381000"/>
          </a:xfrm>
          <a:prstGeom prst="ellipse">
            <a:avLst/>
          </a:prstGeom>
          <a:solidFill>
            <a:srgbClr val="FF3300"/>
          </a:solidFill>
          <a:ln w="9525">
            <a:noFill/>
            <a:round/>
            <a:headEnd/>
            <a:tailEnd/>
          </a:ln>
        </p:spPr>
        <p:txBody>
          <a:bodyPr wrap="none" anchor="ctr"/>
          <a:lstStyle/>
          <a:p>
            <a:endParaRPr lang="en-US"/>
          </a:p>
        </p:txBody>
      </p:sp>
      <p:sp>
        <p:nvSpPr>
          <p:cNvPr id="66797" name="Rectangle 237"/>
          <p:cNvSpPr>
            <a:spLocks noChangeArrowheads="1"/>
          </p:cNvSpPr>
          <p:nvPr/>
        </p:nvSpPr>
        <p:spPr bwMode="auto">
          <a:xfrm rot="-779677">
            <a:off x="3394075" y="3100388"/>
            <a:ext cx="342900" cy="109537"/>
          </a:xfrm>
          <a:prstGeom prst="rect">
            <a:avLst/>
          </a:prstGeom>
          <a:solidFill>
            <a:schemeClr val="tx1"/>
          </a:solidFill>
          <a:ln w="9525">
            <a:noFill/>
            <a:miter lim="800000"/>
            <a:headEnd/>
            <a:tailEnd/>
          </a:ln>
        </p:spPr>
        <p:txBody>
          <a:bodyPr wrap="none" anchor="ctr"/>
          <a:lstStyle/>
          <a:p>
            <a:endParaRPr lang="en-US"/>
          </a:p>
        </p:txBody>
      </p:sp>
      <p:sp>
        <p:nvSpPr>
          <p:cNvPr id="66798" name="Rectangle 238"/>
          <p:cNvSpPr>
            <a:spLocks noChangeArrowheads="1"/>
          </p:cNvSpPr>
          <p:nvPr/>
        </p:nvSpPr>
        <p:spPr bwMode="auto">
          <a:xfrm rot="-779677">
            <a:off x="3614738" y="2900363"/>
            <a:ext cx="342900" cy="109537"/>
          </a:xfrm>
          <a:prstGeom prst="rect">
            <a:avLst/>
          </a:prstGeom>
          <a:solidFill>
            <a:schemeClr val="tx1"/>
          </a:solidFill>
          <a:ln w="9525">
            <a:noFill/>
            <a:miter lim="800000"/>
            <a:headEnd/>
            <a:tailEnd/>
          </a:ln>
        </p:spPr>
        <p:txBody>
          <a:bodyPr wrap="none" anchor="ctr"/>
          <a:lstStyle/>
          <a:p>
            <a:endParaRPr lang="en-US"/>
          </a:p>
        </p:txBody>
      </p:sp>
      <p:sp>
        <p:nvSpPr>
          <p:cNvPr id="66799" name="Freeform 239" descr="Small grid"/>
          <p:cNvSpPr>
            <a:spLocks/>
          </p:cNvSpPr>
          <p:nvPr/>
        </p:nvSpPr>
        <p:spPr bwMode="auto">
          <a:xfrm>
            <a:off x="3441700" y="2795588"/>
            <a:ext cx="609600" cy="2133600"/>
          </a:xfrm>
          <a:custGeom>
            <a:avLst/>
            <a:gdLst>
              <a:gd name="T0" fmla="*/ 483870045 w 384"/>
              <a:gd name="T1" fmla="*/ 2147483647 h 1344"/>
              <a:gd name="T2" fmla="*/ 0 w 384"/>
              <a:gd name="T3" fmla="*/ 2147483647 h 1344"/>
              <a:gd name="T4" fmla="*/ 0 w 384"/>
              <a:gd name="T5" fmla="*/ 846772589 h 1344"/>
              <a:gd name="T6" fmla="*/ 967740089 w 384"/>
              <a:gd name="T7" fmla="*/ 0 h 1344"/>
              <a:gd name="T8" fmla="*/ 967740089 w 384"/>
              <a:gd name="T9" fmla="*/ 483870023 h 1344"/>
              <a:gd name="T10" fmla="*/ 362902484 w 384"/>
              <a:gd name="T11" fmla="*/ 1058465637 h 1344"/>
              <a:gd name="T12" fmla="*/ 483870045 w 384"/>
              <a:gd name="T13" fmla="*/ 2147483647 h 1344"/>
              <a:gd name="T14" fmla="*/ 0 60000 65536"/>
              <a:gd name="T15" fmla="*/ 0 60000 65536"/>
              <a:gd name="T16" fmla="*/ 0 60000 65536"/>
              <a:gd name="T17" fmla="*/ 0 60000 65536"/>
              <a:gd name="T18" fmla="*/ 0 60000 65536"/>
              <a:gd name="T19" fmla="*/ 0 60000 65536"/>
              <a:gd name="T20" fmla="*/ 0 60000 65536"/>
              <a:gd name="T21" fmla="*/ 0 w 384"/>
              <a:gd name="T22" fmla="*/ 0 h 1344"/>
              <a:gd name="T23" fmla="*/ 384 w 384"/>
              <a:gd name="T24" fmla="*/ 1344 h 13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a:solidFill>
              <a:schemeClr val="tx1"/>
            </a:solidFill>
            <a:round/>
            <a:headEnd/>
            <a:tailEnd/>
          </a:ln>
        </p:spPr>
        <p:txBody>
          <a:bodyPr/>
          <a:lstStyle/>
          <a:p>
            <a:endParaRPr lang="en-US"/>
          </a:p>
        </p:txBody>
      </p:sp>
      <p:sp>
        <p:nvSpPr>
          <p:cNvPr id="66800" name="Freeform 240"/>
          <p:cNvSpPr>
            <a:spLocks/>
          </p:cNvSpPr>
          <p:nvPr/>
        </p:nvSpPr>
        <p:spPr bwMode="auto">
          <a:xfrm>
            <a:off x="4003675" y="3124200"/>
            <a:ext cx="2057400" cy="1143000"/>
          </a:xfrm>
          <a:custGeom>
            <a:avLst/>
            <a:gdLst>
              <a:gd name="T0" fmla="*/ 0 w 1296"/>
              <a:gd name="T1" fmla="*/ 0 h 720"/>
              <a:gd name="T2" fmla="*/ 0 w 1296"/>
              <a:gd name="T3" fmla="*/ 1814512678 h 720"/>
              <a:gd name="T4" fmla="*/ 2147483647 w 1296"/>
              <a:gd name="T5" fmla="*/ 1814512678 h 720"/>
              <a:gd name="T6" fmla="*/ 2147483647 w 1296"/>
              <a:gd name="T7" fmla="*/ 0 h 720"/>
              <a:gd name="T8" fmla="*/ 0 60000 65536"/>
              <a:gd name="T9" fmla="*/ 0 60000 65536"/>
              <a:gd name="T10" fmla="*/ 0 60000 65536"/>
              <a:gd name="T11" fmla="*/ 0 60000 65536"/>
              <a:gd name="T12" fmla="*/ 0 w 1296"/>
              <a:gd name="T13" fmla="*/ 0 h 720"/>
              <a:gd name="T14" fmla="*/ 1296 w 1296"/>
              <a:gd name="T15" fmla="*/ 720 h 720"/>
            </a:gdLst>
            <a:ahLst/>
            <a:cxnLst>
              <a:cxn ang="T8">
                <a:pos x="T0" y="T1"/>
              </a:cxn>
              <a:cxn ang="T9">
                <a:pos x="T2" y="T3"/>
              </a:cxn>
              <a:cxn ang="T10">
                <a:pos x="T4" y="T5"/>
              </a:cxn>
              <a:cxn ang="T11">
                <a:pos x="T6" y="T7"/>
              </a:cxn>
            </a:cxnLst>
            <a:rect l="T12" t="T13" r="T14" b="T15"/>
            <a:pathLst>
              <a:path w="1296" h="720">
                <a:moveTo>
                  <a:pt x="0" y="0"/>
                </a:moveTo>
                <a:lnTo>
                  <a:pt x="0" y="720"/>
                </a:lnTo>
                <a:lnTo>
                  <a:pt x="1296" y="720"/>
                </a:lnTo>
                <a:lnTo>
                  <a:pt x="1296" y="0"/>
                </a:lnTo>
              </a:path>
            </a:pathLst>
          </a:custGeom>
          <a:gradFill rotWithShape="1">
            <a:gsLst>
              <a:gs pos="0">
                <a:srgbClr val="B2B2B2"/>
              </a:gs>
              <a:gs pos="100000">
                <a:srgbClr val="525252"/>
              </a:gs>
            </a:gsLst>
            <a:lin ang="5400000" scaled="1"/>
          </a:gradFill>
          <a:ln w="9525">
            <a:solidFill>
              <a:srgbClr val="FFFFFF"/>
            </a:solidFill>
            <a:round/>
            <a:headEnd/>
            <a:tailEnd/>
          </a:ln>
        </p:spPr>
        <p:txBody>
          <a:bodyPr/>
          <a:lstStyle/>
          <a:p>
            <a:endParaRPr lang="en-US"/>
          </a:p>
        </p:txBody>
      </p:sp>
      <p:sp>
        <p:nvSpPr>
          <p:cNvPr id="66801" name="Freeform 241"/>
          <p:cNvSpPr>
            <a:spLocks/>
          </p:cNvSpPr>
          <p:nvPr/>
        </p:nvSpPr>
        <p:spPr bwMode="auto">
          <a:xfrm>
            <a:off x="3575050" y="3105150"/>
            <a:ext cx="2619375" cy="371475"/>
          </a:xfrm>
          <a:custGeom>
            <a:avLst/>
            <a:gdLst>
              <a:gd name="T0" fmla="*/ 2147483647 w 1650"/>
              <a:gd name="T1" fmla="*/ 0 h 234"/>
              <a:gd name="T2" fmla="*/ 650200319 w 1650"/>
              <a:gd name="T3" fmla="*/ 0 h 234"/>
              <a:gd name="T4" fmla="*/ 0 w 1650"/>
              <a:gd name="T5" fmla="*/ 589716607 h 234"/>
              <a:gd name="T6" fmla="*/ 2147483647 w 1650"/>
              <a:gd name="T7" fmla="*/ 589716607 h 234"/>
              <a:gd name="T8" fmla="*/ 2147483647 w 1650"/>
              <a:gd name="T9" fmla="*/ 0 h 234"/>
              <a:gd name="T10" fmla="*/ 0 60000 65536"/>
              <a:gd name="T11" fmla="*/ 0 60000 65536"/>
              <a:gd name="T12" fmla="*/ 0 60000 65536"/>
              <a:gd name="T13" fmla="*/ 0 60000 65536"/>
              <a:gd name="T14" fmla="*/ 0 60000 65536"/>
              <a:gd name="T15" fmla="*/ 0 w 1650"/>
              <a:gd name="T16" fmla="*/ 0 h 234"/>
              <a:gd name="T17" fmla="*/ 1650 w 1650"/>
              <a:gd name="T18" fmla="*/ 234 h 234"/>
            </a:gdLst>
            <a:ahLst/>
            <a:cxnLst>
              <a:cxn ang="T10">
                <a:pos x="T0" y="T1"/>
              </a:cxn>
              <a:cxn ang="T11">
                <a:pos x="T2" y="T3"/>
              </a:cxn>
              <a:cxn ang="T12">
                <a:pos x="T4" y="T5"/>
              </a:cxn>
              <a:cxn ang="T13">
                <a:pos x="T6" y="T7"/>
              </a:cxn>
              <a:cxn ang="T14">
                <a:pos x="T8" y="T9"/>
              </a:cxn>
            </a:cxnLst>
            <a:rect l="T15" t="T16" r="T17" b="T18"/>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p:spPr>
        <p:txBody>
          <a:bodyPr/>
          <a:lstStyle/>
          <a:p>
            <a:endParaRPr lang="en-US"/>
          </a:p>
        </p:txBody>
      </p:sp>
      <p:sp>
        <p:nvSpPr>
          <p:cNvPr id="66802" name="Line 242"/>
          <p:cNvSpPr>
            <a:spLocks noChangeShapeType="1"/>
          </p:cNvSpPr>
          <p:nvPr/>
        </p:nvSpPr>
        <p:spPr bwMode="auto">
          <a:xfrm>
            <a:off x="3879850" y="3186113"/>
            <a:ext cx="152400" cy="0"/>
          </a:xfrm>
          <a:prstGeom prst="line">
            <a:avLst/>
          </a:prstGeom>
          <a:noFill/>
          <a:ln w="12700">
            <a:solidFill>
              <a:srgbClr val="FFFF00"/>
            </a:solidFill>
            <a:round/>
            <a:headEnd/>
            <a:tailEnd/>
          </a:ln>
        </p:spPr>
        <p:txBody>
          <a:bodyPr/>
          <a:lstStyle/>
          <a:p>
            <a:endParaRPr lang="en-US"/>
          </a:p>
        </p:txBody>
      </p:sp>
      <p:sp>
        <p:nvSpPr>
          <p:cNvPr id="66803" name="Line 243"/>
          <p:cNvSpPr>
            <a:spLocks noChangeShapeType="1"/>
          </p:cNvSpPr>
          <p:nvPr/>
        </p:nvSpPr>
        <p:spPr bwMode="auto">
          <a:xfrm flipV="1">
            <a:off x="4032250" y="3109913"/>
            <a:ext cx="76200" cy="76200"/>
          </a:xfrm>
          <a:prstGeom prst="line">
            <a:avLst/>
          </a:prstGeom>
          <a:noFill/>
          <a:ln w="12700">
            <a:solidFill>
              <a:srgbClr val="FFFF00"/>
            </a:solidFill>
            <a:round/>
            <a:headEnd/>
            <a:tailEnd/>
          </a:ln>
        </p:spPr>
        <p:txBody>
          <a:bodyPr/>
          <a:lstStyle/>
          <a:p>
            <a:endParaRPr lang="en-US"/>
          </a:p>
        </p:txBody>
      </p:sp>
      <p:sp>
        <p:nvSpPr>
          <p:cNvPr id="66804" name="Line 244"/>
          <p:cNvSpPr>
            <a:spLocks noChangeShapeType="1"/>
          </p:cNvSpPr>
          <p:nvPr/>
        </p:nvSpPr>
        <p:spPr bwMode="auto">
          <a:xfrm flipH="1">
            <a:off x="3765550" y="3103563"/>
            <a:ext cx="381000" cy="381000"/>
          </a:xfrm>
          <a:prstGeom prst="line">
            <a:avLst/>
          </a:prstGeom>
          <a:noFill/>
          <a:ln w="12700">
            <a:solidFill>
              <a:srgbClr val="FFFF00"/>
            </a:solidFill>
            <a:round/>
            <a:headEnd/>
            <a:tailEnd/>
          </a:ln>
        </p:spPr>
        <p:txBody>
          <a:bodyPr/>
          <a:lstStyle/>
          <a:p>
            <a:endParaRPr lang="en-US"/>
          </a:p>
        </p:txBody>
      </p:sp>
      <p:sp>
        <p:nvSpPr>
          <p:cNvPr id="66805" name="Line 245"/>
          <p:cNvSpPr>
            <a:spLocks noChangeShapeType="1"/>
          </p:cNvSpPr>
          <p:nvPr/>
        </p:nvSpPr>
        <p:spPr bwMode="auto">
          <a:xfrm flipH="1">
            <a:off x="3822700" y="3097213"/>
            <a:ext cx="381000" cy="381000"/>
          </a:xfrm>
          <a:prstGeom prst="line">
            <a:avLst/>
          </a:prstGeom>
          <a:noFill/>
          <a:ln w="12700">
            <a:solidFill>
              <a:srgbClr val="FFFF00"/>
            </a:solidFill>
            <a:round/>
            <a:headEnd/>
            <a:tailEnd/>
          </a:ln>
        </p:spPr>
        <p:txBody>
          <a:bodyPr/>
          <a:lstStyle/>
          <a:p>
            <a:endParaRPr lang="en-US"/>
          </a:p>
        </p:txBody>
      </p:sp>
      <p:sp>
        <p:nvSpPr>
          <p:cNvPr id="66806" name="Line 246"/>
          <p:cNvSpPr>
            <a:spLocks noChangeShapeType="1"/>
          </p:cNvSpPr>
          <p:nvPr/>
        </p:nvSpPr>
        <p:spPr bwMode="auto">
          <a:xfrm flipH="1">
            <a:off x="3879850" y="3097213"/>
            <a:ext cx="381000" cy="381000"/>
          </a:xfrm>
          <a:prstGeom prst="line">
            <a:avLst/>
          </a:prstGeom>
          <a:noFill/>
          <a:ln w="12700">
            <a:solidFill>
              <a:srgbClr val="FFFF00"/>
            </a:solidFill>
            <a:round/>
            <a:headEnd/>
            <a:tailEnd/>
          </a:ln>
        </p:spPr>
        <p:txBody>
          <a:bodyPr/>
          <a:lstStyle/>
          <a:p>
            <a:endParaRPr lang="en-US"/>
          </a:p>
        </p:txBody>
      </p:sp>
      <p:grpSp>
        <p:nvGrpSpPr>
          <p:cNvPr id="2" name="Group 247"/>
          <p:cNvGrpSpPr>
            <a:grpSpLocks/>
          </p:cNvGrpSpPr>
          <p:nvPr/>
        </p:nvGrpSpPr>
        <p:grpSpPr bwMode="auto">
          <a:xfrm>
            <a:off x="3930650" y="3097213"/>
            <a:ext cx="495300" cy="387350"/>
            <a:chOff x="2088" y="2536"/>
            <a:chExt cx="312" cy="244"/>
          </a:xfrm>
        </p:grpSpPr>
        <p:sp>
          <p:nvSpPr>
            <p:cNvPr id="7288" name="Line 248"/>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89" name="Line 249"/>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90" name="Line 250"/>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3" name="Group 251"/>
          <p:cNvGrpSpPr>
            <a:grpSpLocks/>
          </p:cNvGrpSpPr>
          <p:nvPr/>
        </p:nvGrpSpPr>
        <p:grpSpPr bwMode="auto">
          <a:xfrm>
            <a:off x="4095750" y="3097213"/>
            <a:ext cx="495300" cy="387350"/>
            <a:chOff x="2088" y="2536"/>
            <a:chExt cx="312" cy="244"/>
          </a:xfrm>
        </p:grpSpPr>
        <p:sp>
          <p:nvSpPr>
            <p:cNvPr id="7285" name="Line 252"/>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86" name="Line 253"/>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87" name="Line 254"/>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4" name="Group 255"/>
          <p:cNvGrpSpPr>
            <a:grpSpLocks/>
          </p:cNvGrpSpPr>
          <p:nvPr/>
        </p:nvGrpSpPr>
        <p:grpSpPr bwMode="auto">
          <a:xfrm>
            <a:off x="4260850" y="3097213"/>
            <a:ext cx="495300" cy="387350"/>
            <a:chOff x="2088" y="2536"/>
            <a:chExt cx="312" cy="244"/>
          </a:xfrm>
        </p:grpSpPr>
        <p:sp>
          <p:nvSpPr>
            <p:cNvPr id="7282" name="Line 256"/>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83" name="Line 257"/>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84" name="Line 258"/>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5" name="Group 259"/>
          <p:cNvGrpSpPr>
            <a:grpSpLocks/>
          </p:cNvGrpSpPr>
          <p:nvPr/>
        </p:nvGrpSpPr>
        <p:grpSpPr bwMode="auto">
          <a:xfrm>
            <a:off x="3717925" y="3289300"/>
            <a:ext cx="190500" cy="185738"/>
            <a:chOff x="1946" y="2181"/>
            <a:chExt cx="120" cy="117"/>
          </a:xfrm>
        </p:grpSpPr>
        <p:sp>
          <p:nvSpPr>
            <p:cNvPr id="7280" name="Line 260"/>
            <p:cNvSpPr>
              <a:spLocks noChangeShapeType="1"/>
            </p:cNvSpPr>
            <p:nvPr/>
          </p:nvSpPr>
          <p:spPr bwMode="auto">
            <a:xfrm flipH="1">
              <a:off x="1946" y="2181"/>
              <a:ext cx="120" cy="117"/>
            </a:xfrm>
            <a:prstGeom prst="line">
              <a:avLst/>
            </a:prstGeom>
            <a:noFill/>
            <a:ln w="12700">
              <a:solidFill>
                <a:srgbClr val="FFFF00"/>
              </a:solidFill>
              <a:round/>
              <a:headEnd/>
              <a:tailEnd/>
            </a:ln>
          </p:spPr>
          <p:txBody>
            <a:bodyPr/>
            <a:lstStyle/>
            <a:p>
              <a:endParaRPr lang="en-US"/>
            </a:p>
          </p:txBody>
        </p:sp>
        <p:sp>
          <p:nvSpPr>
            <p:cNvPr id="7281" name="Line 261"/>
            <p:cNvSpPr>
              <a:spLocks noChangeShapeType="1"/>
            </p:cNvSpPr>
            <p:nvPr/>
          </p:nvSpPr>
          <p:spPr bwMode="auto">
            <a:xfrm flipH="1">
              <a:off x="1985" y="2182"/>
              <a:ext cx="81" cy="0"/>
            </a:xfrm>
            <a:prstGeom prst="line">
              <a:avLst/>
            </a:prstGeom>
            <a:noFill/>
            <a:ln w="12700">
              <a:solidFill>
                <a:srgbClr val="FFFF00"/>
              </a:solidFill>
              <a:round/>
              <a:headEnd/>
              <a:tailEnd/>
            </a:ln>
          </p:spPr>
          <p:txBody>
            <a:bodyPr/>
            <a:lstStyle/>
            <a:p>
              <a:endParaRPr lang="en-US"/>
            </a:p>
          </p:txBody>
        </p:sp>
      </p:grpSp>
      <p:sp>
        <p:nvSpPr>
          <p:cNvPr id="66822" name="Line 262"/>
          <p:cNvSpPr>
            <a:spLocks noChangeShapeType="1"/>
          </p:cNvSpPr>
          <p:nvPr/>
        </p:nvSpPr>
        <p:spPr bwMode="auto">
          <a:xfrm>
            <a:off x="3532188" y="3105150"/>
            <a:ext cx="76200" cy="76200"/>
          </a:xfrm>
          <a:prstGeom prst="line">
            <a:avLst/>
          </a:prstGeom>
          <a:noFill/>
          <a:ln w="9525">
            <a:solidFill>
              <a:schemeClr val="bg1"/>
            </a:solidFill>
            <a:round/>
            <a:headEnd/>
            <a:tailEnd/>
          </a:ln>
        </p:spPr>
        <p:txBody>
          <a:bodyPr/>
          <a:lstStyle/>
          <a:p>
            <a:endParaRPr lang="en-US"/>
          </a:p>
        </p:txBody>
      </p:sp>
      <p:sp>
        <p:nvSpPr>
          <p:cNvPr id="66823" name="Line 263"/>
          <p:cNvSpPr>
            <a:spLocks noChangeShapeType="1"/>
          </p:cNvSpPr>
          <p:nvPr/>
        </p:nvSpPr>
        <p:spPr bwMode="auto">
          <a:xfrm>
            <a:off x="3606800" y="3089275"/>
            <a:ext cx="25400" cy="71438"/>
          </a:xfrm>
          <a:prstGeom prst="line">
            <a:avLst/>
          </a:prstGeom>
          <a:noFill/>
          <a:ln w="9525">
            <a:solidFill>
              <a:schemeClr val="bg1"/>
            </a:solidFill>
            <a:round/>
            <a:headEnd/>
            <a:tailEnd/>
          </a:ln>
        </p:spPr>
        <p:txBody>
          <a:bodyPr/>
          <a:lstStyle/>
          <a:p>
            <a:endParaRPr lang="en-US"/>
          </a:p>
        </p:txBody>
      </p:sp>
      <p:sp>
        <p:nvSpPr>
          <p:cNvPr id="66824" name="Rectangle 264"/>
          <p:cNvSpPr>
            <a:spLocks noChangeArrowheads="1"/>
          </p:cNvSpPr>
          <p:nvPr/>
        </p:nvSpPr>
        <p:spPr bwMode="auto">
          <a:xfrm rot="-779677">
            <a:off x="3644900" y="2849563"/>
            <a:ext cx="244475" cy="53975"/>
          </a:xfrm>
          <a:prstGeom prst="rect">
            <a:avLst/>
          </a:prstGeom>
          <a:solidFill>
            <a:schemeClr val="tx1"/>
          </a:solidFill>
          <a:ln w="9525">
            <a:solidFill>
              <a:srgbClr val="FF9933"/>
            </a:solidFill>
            <a:miter lim="800000"/>
            <a:headEnd/>
            <a:tailEnd/>
          </a:ln>
        </p:spPr>
        <p:txBody>
          <a:bodyPr wrap="none" anchor="ctr"/>
          <a:lstStyle/>
          <a:p>
            <a:endParaRPr lang="en-US"/>
          </a:p>
        </p:txBody>
      </p:sp>
      <p:sp>
        <p:nvSpPr>
          <p:cNvPr id="66825" name="Line 265"/>
          <p:cNvSpPr>
            <a:spLocks noChangeShapeType="1"/>
          </p:cNvSpPr>
          <p:nvPr/>
        </p:nvSpPr>
        <p:spPr bwMode="auto">
          <a:xfrm>
            <a:off x="3746500" y="2900363"/>
            <a:ext cx="0" cy="152400"/>
          </a:xfrm>
          <a:prstGeom prst="line">
            <a:avLst/>
          </a:prstGeom>
          <a:noFill/>
          <a:ln w="12700">
            <a:solidFill>
              <a:srgbClr val="FFFF00"/>
            </a:solidFill>
            <a:round/>
            <a:headEnd/>
            <a:tailEnd/>
          </a:ln>
        </p:spPr>
        <p:txBody>
          <a:bodyPr/>
          <a:lstStyle/>
          <a:p>
            <a:endParaRPr lang="en-US"/>
          </a:p>
        </p:txBody>
      </p:sp>
      <p:sp>
        <p:nvSpPr>
          <p:cNvPr id="66826" name="Line 266"/>
          <p:cNvSpPr>
            <a:spLocks noChangeShapeType="1"/>
          </p:cNvSpPr>
          <p:nvPr/>
        </p:nvSpPr>
        <p:spPr bwMode="auto">
          <a:xfrm>
            <a:off x="3813175" y="2862263"/>
            <a:ext cx="0" cy="152400"/>
          </a:xfrm>
          <a:prstGeom prst="line">
            <a:avLst/>
          </a:prstGeom>
          <a:noFill/>
          <a:ln w="12700">
            <a:solidFill>
              <a:srgbClr val="FFFF00"/>
            </a:solidFill>
            <a:round/>
            <a:headEnd/>
            <a:tailEnd/>
          </a:ln>
        </p:spPr>
        <p:txBody>
          <a:bodyPr/>
          <a:lstStyle/>
          <a:p>
            <a:endParaRPr lang="en-US"/>
          </a:p>
        </p:txBody>
      </p:sp>
      <p:sp>
        <p:nvSpPr>
          <p:cNvPr id="66827" name="Rectangle 267"/>
          <p:cNvSpPr>
            <a:spLocks noChangeArrowheads="1"/>
          </p:cNvSpPr>
          <p:nvPr/>
        </p:nvSpPr>
        <p:spPr bwMode="auto">
          <a:xfrm rot="-779677">
            <a:off x="3441700" y="3059113"/>
            <a:ext cx="244475" cy="53975"/>
          </a:xfrm>
          <a:prstGeom prst="rect">
            <a:avLst/>
          </a:prstGeom>
          <a:solidFill>
            <a:srgbClr val="FF3300"/>
          </a:solidFill>
          <a:ln w="9525">
            <a:solidFill>
              <a:schemeClr val="bg1"/>
            </a:solidFill>
            <a:miter lim="800000"/>
            <a:headEnd/>
            <a:tailEnd/>
          </a:ln>
        </p:spPr>
        <p:txBody>
          <a:bodyPr wrap="none" anchor="ctr"/>
          <a:lstStyle/>
          <a:p>
            <a:endParaRPr lang="en-US"/>
          </a:p>
        </p:txBody>
      </p:sp>
      <p:sp>
        <p:nvSpPr>
          <p:cNvPr id="66828" name="Oval 268"/>
          <p:cNvSpPr>
            <a:spLocks noChangeArrowheads="1"/>
          </p:cNvSpPr>
          <p:nvPr/>
        </p:nvSpPr>
        <p:spPr bwMode="auto">
          <a:xfrm flipH="1" flipV="1">
            <a:off x="3800475" y="30527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6829" name="Oval 269"/>
          <p:cNvSpPr>
            <a:spLocks noChangeArrowheads="1"/>
          </p:cNvSpPr>
          <p:nvPr/>
        </p:nvSpPr>
        <p:spPr bwMode="auto">
          <a:xfrm flipH="1" flipV="1">
            <a:off x="3635375" y="3201988"/>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6830" name="Oval 270"/>
          <p:cNvSpPr>
            <a:spLocks noChangeArrowheads="1"/>
          </p:cNvSpPr>
          <p:nvPr/>
        </p:nvSpPr>
        <p:spPr bwMode="auto">
          <a:xfrm flipH="1" flipV="1">
            <a:off x="3721100" y="3125788"/>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6" name="Group 271"/>
          <p:cNvGrpSpPr>
            <a:grpSpLocks/>
          </p:cNvGrpSpPr>
          <p:nvPr/>
        </p:nvGrpSpPr>
        <p:grpSpPr bwMode="auto">
          <a:xfrm>
            <a:off x="3565525" y="3467100"/>
            <a:ext cx="2619375" cy="1157288"/>
            <a:chOff x="1850" y="2293"/>
            <a:chExt cx="1650" cy="729"/>
          </a:xfrm>
        </p:grpSpPr>
        <p:sp>
          <p:nvSpPr>
            <p:cNvPr id="7238" name="Freeform 272"/>
            <p:cNvSpPr>
              <a:spLocks/>
            </p:cNvSpPr>
            <p:nvPr/>
          </p:nvSpPr>
          <p:spPr bwMode="auto">
            <a:xfrm>
              <a:off x="1850" y="2782"/>
              <a:ext cx="1650" cy="234"/>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 name="T10" fmla="*/ 0 60000 65536"/>
                <a:gd name="T11" fmla="*/ 0 60000 65536"/>
                <a:gd name="T12" fmla="*/ 0 60000 65536"/>
                <a:gd name="T13" fmla="*/ 0 60000 65536"/>
                <a:gd name="T14" fmla="*/ 0 60000 65536"/>
                <a:gd name="T15" fmla="*/ 0 w 1650"/>
                <a:gd name="T16" fmla="*/ 0 h 234"/>
                <a:gd name="T17" fmla="*/ 1650 w 1650"/>
                <a:gd name="T18" fmla="*/ 234 h 234"/>
              </a:gdLst>
              <a:ahLst/>
              <a:cxnLst>
                <a:cxn ang="T10">
                  <a:pos x="T0" y="T1"/>
                </a:cxn>
                <a:cxn ang="T11">
                  <a:pos x="T2" y="T3"/>
                </a:cxn>
                <a:cxn ang="T12">
                  <a:pos x="T4" y="T5"/>
                </a:cxn>
                <a:cxn ang="T13">
                  <a:pos x="T6" y="T7"/>
                </a:cxn>
                <a:cxn ang="T14">
                  <a:pos x="T8" y="T9"/>
                </a:cxn>
              </a:cxnLst>
              <a:rect l="T15" t="T16" r="T17" b="T18"/>
              <a:pathLst>
                <a:path w="1650" h="234">
                  <a:moveTo>
                    <a:pt x="1650" y="0"/>
                  </a:moveTo>
                  <a:lnTo>
                    <a:pt x="258" y="0"/>
                  </a:lnTo>
                  <a:lnTo>
                    <a:pt x="0" y="234"/>
                  </a:lnTo>
                  <a:lnTo>
                    <a:pt x="1308" y="234"/>
                  </a:lnTo>
                  <a:lnTo>
                    <a:pt x="1590" y="0"/>
                  </a:lnTo>
                </a:path>
              </a:pathLst>
            </a:custGeom>
            <a:gradFill rotWithShape="1">
              <a:gsLst>
                <a:gs pos="0">
                  <a:srgbClr val="B2B2B2"/>
                </a:gs>
                <a:gs pos="100000">
                  <a:srgbClr val="525252"/>
                </a:gs>
              </a:gsLst>
              <a:lin ang="0" scaled="1"/>
            </a:gradFill>
            <a:ln w="9525">
              <a:solidFill>
                <a:srgbClr val="FFFFFF"/>
              </a:solidFill>
              <a:round/>
              <a:headEnd/>
              <a:tailEnd/>
            </a:ln>
          </p:spPr>
          <p:txBody>
            <a:bodyPr/>
            <a:lstStyle/>
            <a:p>
              <a:endParaRPr lang="en-US"/>
            </a:p>
          </p:txBody>
        </p:sp>
        <p:sp>
          <p:nvSpPr>
            <p:cNvPr id="7239" name="Freeform 273"/>
            <p:cNvSpPr>
              <a:spLocks/>
            </p:cNvSpPr>
            <p:nvPr/>
          </p:nvSpPr>
          <p:spPr bwMode="auto">
            <a:xfrm>
              <a:off x="1856" y="2299"/>
              <a:ext cx="1296" cy="720"/>
            </a:xfrm>
            <a:custGeom>
              <a:avLst/>
              <a:gdLst>
                <a:gd name="T0" fmla="*/ 0 w 1296"/>
                <a:gd name="T1" fmla="*/ 0 h 720"/>
                <a:gd name="T2" fmla="*/ 0 w 1296"/>
                <a:gd name="T3" fmla="*/ 720 h 720"/>
                <a:gd name="T4" fmla="*/ 1296 w 1296"/>
                <a:gd name="T5" fmla="*/ 720 h 720"/>
                <a:gd name="T6" fmla="*/ 1296 w 1296"/>
                <a:gd name="T7" fmla="*/ 0 h 720"/>
                <a:gd name="T8" fmla="*/ 0 60000 65536"/>
                <a:gd name="T9" fmla="*/ 0 60000 65536"/>
                <a:gd name="T10" fmla="*/ 0 60000 65536"/>
                <a:gd name="T11" fmla="*/ 0 60000 65536"/>
                <a:gd name="T12" fmla="*/ 0 w 1296"/>
                <a:gd name="T13" fmla="*/ 0 h 720"/>
                <a:gd name="T14" fmla="*/ 1296 w 1296"/>
                <a:gd name="T15" fmla="*/ 720 h 720"/>
              </a:gdLst>
              <a:ahLst/>
              <a:cxnLst>
                <a:cxn ang="T8">
                  <a:pos x="T0" y="T1"/>
                </a:cxn>
                <a:cxn ang="T9">
                  <a:pos x="T2" y="T3"/>
                </a:cxn>
                <a:cxn ang="T10">
                  <a:pos x="T4" y="T5"/>
                </a:cxn>
                <a:cxn ang="T11">
                  <a:pos x="T6" y="T7"/>
                </a:cxn>
              </a:cxnLst>
              <a:rect l="T12" t="T13" r="T14" b="T15"/>
              <a:pathLst>
                <a:path w="1296" h="720">
                  <a:moveTo>
                    <a:pt x="0" y="0"/>
                  </a:moveTo>
                  <a:lnTo>
                    <a:pt x="0" y="720"/>
                  </a:lnTo>
                  <a:lnTo>
                    <a:pt x="1296" y="720"/>
                  </a:lnTo>
                  <a:lnTo>
                    <a:pt x="1296" y="0"/>
                  </a:lnTo>
                </a:path>
              </a:pathLst>
            </a:custGeom>
            <a:gradFill rotWithShape="1">
              <a:gsLst>
                <a:gs pos="0">
                  <a:srgbClr val="B2B2B2"/>
                </a:gs>
                <a:gs pos="100000">
                  <a:srgbClr val="525252"/>
                </a:gs>
              </a:gsLst>
              <a:lin ang="5400000" scaled="1"/>
            </a:gradFill>
            <a:ln w="9525">
              <a:solidFill>
                <a:srgbClr val="FFFFFF"/>
              </a:solidFill>
              <a:round/>
              <a:headEnd/>
              <a:tailEnd/>
            </a:ln>
          </p:spPr>
          <p:txBody>
            <a:bodyPr/>
            <a:lstStyle/>
            <a:p>
              <a:endParaRPr lang="en-US"/>
            </a:p>
          </p:txBody>
        </p:sp>
        <p:sp>
          <p:nvSpPr>
            <p:cNvPr id="7240" name="Line 274"/>
            <p:cNvSpPr>
              <a:spLocks noChangeShapeType="1"/>
            </p:cNvSpPr>
            <p:nvPr/>
          </p:nvSpPr>
          <p:spPr bwMode="auto">
            <a:xfrm>
              <a:off x="1980" y="2296"/>
              <a:ext cx="0" cy="720"/>
            </a:xfrm>
            <a:prstGeom prst="line">
              <a:avLst/>
            </a:prstGeom>
            <a:noFill/>
            <a:ln w="12700">
              <a:solidFill>
                <a:srgbClr val="FFFF00"/>
              </a:solidFill>
              <a:round/>
              <a:headEnd/>
              <a:tailEnd/>
            </a:ln>
          </p:spPr>
          <p:txBody>
            <a:bodyPr/>
            <a:lstStyle/>
            <a:p>
              <a:endParaRPr lang="en-US"/>
            </a:p>
          </p:txBody>
        </p:sp>
        <p:sp>
          <p:nvSpPr>
            <p:cNvPr id="7241" name="Line 275"/>
            <p:cNvSpPr>
              <a:spLocks noChangeShapeType="1"/>
            </p:cNvSpPr>
            <p:nvPr/>
          </p:nvSpPr>
          <p:spPr bwMode="auto">
            <a:xfrm>
              <a:off x="2013" y="2293"/>
              <a:ext cx="0" cy="720"/>
            </a:xfrm>
            <a:prstGeom prst="line">
              <a:avLst/>
            </a:prstGeom>
            <a:noFill/>
            <a:ln w="12700">
              <a:solidFill>
                <a:srgbClr val="FFFF00"/>
              </a:solidFill>
              <a:round/>
              <a:headEnd/>
              <a:tailEnd/>
            </a:ln>
          </p:spPr>
          <p:txBody>
            <a:bodyPr/>
            <a:lstStyle/>
            <a:p>
              <a:endParaRPr lang="en-US"/>
            </a:p>
          </p:txBody>
        </p:sp>
        <p:sp>
          <p:nvSpPr>
            <p:cNvPr id="7242" name="Line 276"/>
            <p:cNvSpPr>
              <a:spLocks noChangeShapeType="1"/>
            </p:cNvSpPr>
            <p:nvPr/>
          </p:nvSpPr>
          <p:spPr bwMode="auto">
            <a:xfrm>
              <a:off x="2049" y="2293"/>
              <a:ext cx="0" cy="720"/>
            </a:xfrm>
            <a:prstGeom prst="line">
              <a:avLst/>
            </a:prstGeom>
            <a:noFill/>
            <a:ln w="12700">
              <a:solidFill>
                <a:srgbClr val="FFFF00"/>
              </a:solidFill>
              <a:round/>
              <a:headEnd/>
              <a:tailEnd/>
            </a:ln>
          </p:spPr>
          <p:txBody>
            <a:bodyPr/>
            <a:lstStyle/>
            <a:p>
              <a:endParaRPr lang="en-US"/>
            </a:p>
          </p:txBody>
        </p:sp>
        <p:grpSp>
          <p:nvGrpSpPr>
            <p:cNvPr id="7" name="Group 277"/>
            <p:cNvGrpSpPr>
              <a:grpSpLocks/>
            </p:cNvGrpSpPr>
            <p:nvPr/>
          </p:nvGrpSpPr>
          <p:grpSpPr bwMode="auto">
            <a:xfrm>
              <a:off x="2085" y="2293"/>
              <a:ext cx="69" cy="723"/>
              <a:chOff x="1996" y="2673"/>
              <a:chExt cx="69" cy="723"/>
            </a:xfrm>
          </p:grpSpPr>
          <p:sp>
            <p:nvSpPr>
              <p:cNvPr id="7277" name="Line 278"/>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78" name="Line 279"/>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79" name="Line 280"/>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8" name="Group 281"/>
            <p:cNvGrpSpPr>
              <a:grpSpLocks/>
            </p:cNvGrpSpPr>
            <p:nvPr/>
          </p:nvGrpSpPr>
          <p:grpSpPr bwMode="auto">
            <a:xfrm>
              <a:off x="2186" y="2296"/>
              <a:ext cx="69" cy="723"/>
              <a:chOff x="1996" y="2673"/>
              <a:chExt cx="69" cy="723"/>
            </a:xfrm>
          </p:grpSpPr>
          <p:sp>
            <p:nvSpPr>
              <p:cNvPr id="7274" name="Line 282"/>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75" name="Line 283"/>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76" name="Line 284"/>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9" name="Group 285"/>
            <p:cNvGrpSpPr>
              <a:grpSpLocks/>
            </p:cNvGrpSpPr>
            <p:nvPr/>
          </p:nvGrpSpPr>
          <p:grpSpPr bwMode="auto">
            <a:xfrm>
              <a:off x="2291" y="2296"/>
              <a:ext cx="69" cy="723"/>
              <a:chOff x="1996" y="2673"/>
              <a:chExt cx="69" cy="723"/>
            </a:xfrm>
          </p:grpSpPr>
          <p:sp>
            <p:nvSpPr>
              <p:cNvPr id="7271" name="Line 286"/>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72" name="Line 287"/>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73" name="Line 288"/>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0" name="Group 289"/>
            <p:cNvGrpSpPr>
              <a:grpSpLocks/>
            </p:cNvGrpSpPr>
            <p:nvPr/>
          </p:nvGrpSpPr>
          <p:grpSpPr bwMode="auto">
            <a:xfrm>
              <a:off x="2393" y="2293"/>
              <a:ext cx="69" cy="723"/>
              <a:chOff x="1996" y="2673"/>
              <a:chExt cx="69" cy="723"/>
            </a:xfrm>
          </p:grpSpPr>
          <p:sp>
            <p:nvSpPr>
              <p:cNvPr id="7268" name="Line 290"/>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69" name="Line 291"/>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70" name="Line 292"/>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1" name="Group 293"/>
            <p:cNvGrpSpPr>
              <a:grpSpLocks/>
            </p:cNvGrpSpPr>
            <p:nvPr/>
          </p:nvGrpSpPr>
          <p:grpSpPr bwMode="auto">
            <a:xfrm>
              <a:off x="2498" y="2293"/>
              <a:ext cx="69" cy="723"/>
              <a:chOff x="1996" y="2673"/>
              <a:chExt cx="69" cy="723"/>
            </a:xfrm>
          </p:grpSpPr>
          <p:sp>
            <p:nvSpPr>
              <p:cNvPr id="7265" name="Line 294"/>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66" name="Line 295"/>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67" name="Line 296"/>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2" name="Group 297"/>
            <p:cNvGrpSpPr>
              <a:grpSpLocks/>
            </p:cNvGrpSpPr>
            <p:nvPr/>
          </p:nvGrpSpPr>
          <p:grpSpPr bwMode="auto">
            <a:xfrm>
              <a:off x="2600" y="2299"/>
              <a:ext cx="69" cy="723"/>
              <a:chOff x="1996" y="2673"/>
              <a:chExt cx="69" cy="723"/>
            </a:xfrm>
          </p:grpSpPr>
          <p:sp>
            <p:nvSpPr>
              <p:cNvPr id="7262" name="Line 298"/>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63" name="Line 299"/>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64" name="Line 300"/>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3" name="Group 301"/>
            <p:cNvGrpSpPr>
              <a:grpSpLocks/>
            </p:cNvGrpSpPr>
            <p:nvPr/>
          </p:nvGrpSpPr>
          <p:grpSpPr bwMode="auto">
            <a:xfrm>
              <a:off x="2705" y="2299"/>
              <a:ext cx="69" cy="723"/>
              <a:chOff x="1996" y="2673"/>
              <a:chExt cx="69" cy="723"/>
            </a:xfrm>
          </p:grpSpPr>
          <p:sp>
            <p:nvSpPr>
              <p:cNvPr id="7259" name="Line 302"/>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60" name="Line 303"/>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61" name="Line 304"/>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4" name="Group 305"/>
            <p:cNvGrpSpPr>
              <a:grpSpLocks/>
            </p:cNvGrpSpPr>
            <p:nvPr/>
          </p:nvGrpSpPr>
          <p:grpSpPr bwMode="auto">
            <a:xfrm>
              <a:off x="2810" y="2299"/>
              <a:ext cx="69" cy="723"/>
              <a:chOff x="1996" y="2673"/>
              <a:chExt cx="69" cy="723"/>
            </a:xfrm>
          </p:grpSpPr>
          <p:sp>
            <p:nvSpPr>
              <p:cNvPr id="7256" name="Line 306"/>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57" name="Line 307"/>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58" name="Line 308"/>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5" name="Group 309"/>
            <p:cNvGrpSpPr>
              <a:grpSpLocks/>
            </p:cNvGrpSpPr>
            <p:nvPr/>
          </p:nvGrpSpPr>
          <p:grpSpPr bwMode="auto">
            <a:xfrm>
              <a:off x="2915" y="2299"/>
              <a:ext cx="69" cy="723"/>
              <a:chOff x="1996" y="2673"/>
              <a:chExt cx="69" cy="723"/>
            </a:xfrm>
          </p:grpSpPr>
          <p:sp>
            <p:nvSpPr>
              <p:cNvPr id="7253" name="Line 310"/>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7254" name="Line 311"/>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7255" name="Line 312"/>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sp>
          <p:nvSpPr>
            <p:cNvPr id="7252" name="Line 313"/>
            <p:cNvSpPr>
              <a:spLocks noChangeShapeType="1"/>
            </p:cNvSpPr>
            <p:nvPr/>
          </p:nvSpPr>
          <p:spPr bwMode="auto">
            <a:xfrm>
              <a:off x="1947" y="2293"/>
              <a:ext cx="0" cy="720"/>
            </a:xfrm>
            <a:prstGeom prst="line">
              <a:avLst/>
            </a:prstGeom>
            <a:noFill/>
            <a:ln w="12700">
              <a:solidFill>
                <a:srgbClr val="FFFF00"/>
              </a:solidFill>
              <a:round/>
              <a:headEnd/>
              <a:tailEnd/>
            </a:ln>
          </p:spPr>
          <p:txBody>
            <a:bodyPr/>
            <a:lstStyle/>
            <a:p>
              <a:endParaRPr lang="en-US"/>
            </a:p>
          </p:txBody>
        </p:sp>
      </p:grpSp>
      <p:grpSp>
        <p:nvGrpSpPr>
          <p:cNvPr id="16" name="Group 314"/>
          <p:cNvGrpSpPr>
            <a:grpSpLocks/>
          </p:cNvGrpSpPr>
          <p:nvPr/>
        </p:nvGrpSpPr>
        <p:grpSpPr bwMode="auto">
          <a:xfrm>
            <a:off x="4425950" y="2809875"/>
            <a:ext cx="1778000" cy="2128838"/>
            <a:chOff x="2392" y="1879"/>
            <a:chExt cx="1120" cy="1341"/>
          </a:xfrm>
        </p:grpSpPr>
        <p:sp>
          <p:nvSpPr>
            <p:cNvPr id="66875" name="Freeform 315" descr="Small grid"/>
            <p:cNvSpPr>
              <a:spLocks/>
            </p:cNvSpPr>
            <p:nvPr/>
          </p:nvSpPr>
          <p:spPr bwMode="auto">
            <a:xfrm>
              <a:off x="3137" y="1879"/>
              <a:ext cx="375" cy="1263"/>
            </a:xfrm>
            <a:custGeom>
              <a:avLst/>
              <a:gdLst/>
              <a:ahLst/>
              <a:cxnLst>
                <a:cxn ang="0">
                  <a:pos x="375" y="0"/>
                </a:cxn>
                <a:cxn ang="0">
                  <a:pos x="369" y="936"/>
                </a:cxn>
                <a:cxn ang="0">
                  <a:pos x="369" y="945"/>
                </a:cxn>
                <a:cxn ang="0">
                  <a:pos x="0" y="1263"/>
                </a:cxn>
                <a:cxn ang="0">
                  <a:pos x="9" y="1155"/>
                </a:cxn>
                <a:cxn ang="0">
                  <a:pos x="297" y="915"/>
                </a:cxn>
                <a:cxn ang="0">
                  <a:pos x="297" y="195"/>
                </a:cxn>
                <a:cxn ang="0">
                  <a:pos x="9" y="435"/>
                </a:cxn>
                <a:cxn ang="0">
                  <a:pos x="3" y="276"/>
                </a:cxn>
                <a:cxn ang="0">
                  <a:pos x="375" y="0"/>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w="9525">
              <a:noFill/>
              <a:round/>
              <a:headEnd/>
              <a:tailEnd/>
            </a:ln>
            <a:effectLst>
              <a:outerShdw dist="68392" dir="17508085" algn="ctr" rotWithShape="0">
                <a:schemeClr val="bg2"/>
              </a:outerShdw>
            </a:effectLst>
          </p:spPr>
          <p:txBody>
            <a:bodyPr/>
            <a:lstStyle/>
            <a:p>
              <a:pPr>
                <a:defRPr/>
              </a:pPr>
              <a:endParaRPr lang="en-US"/>
            </a:p>
          </p:txBody>
        </p:sp>
        <p:grpSp>
          <p:nvGrpSpPr>
            <p:cNvPr id="17" name="Group 316"/>
            <p:cNvGrpSpPr>
              <a:grpSpLocks/>
            </p:cNvGrpSpPr>
            <p:nvPr/>
          </p:nvGrpSpPr>
          <p:grpSpPr bwMode="auto">
            <a:xfrm>
              <a:off x="2392" y="2060"/>
              <a:ext cx="312" cy="244"/>
              <a:chOff x="2088" y="2536"/>
              <a:chExt cx="312" cy="244"/>
            </a:xfrm>
          </p:grpSpPr>
          <p:sp>
            <p:nvSpPr>
              <p:cNvPr id="7235" name="Line 317"/>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36" name="Line 318"/>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37" name="Line 319"/>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18" name="Group 320"/>
            <p:cNvGrpSpPr>
              <a:grpSpLocks/>
            </p:cNvGrpSpPr>
            <p:nvPr/>
          </p:nvGrpSpPr>
          <p:grpSpPr bwMode="auto">
            <a:xfrm>
              <a:off x="2496" y="2060"/>
              <a:ext cx="312" cy="244"/>
              <a:chOff x="2088" y="2536"/>
              <a:chExt cx="312" cy="244"/>
            </a:xfrm>
          </p:grpSpPr>
          <p:sp>
            <p:nvSpPr>
              <p:cNvPr id="7232" name="Line 321"/>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33" name="Line 322"/>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34" name="Line 323"/>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19" name="Group 324"/>
            <p:cNvGrpSpPr>
              <a:grpSpLocks/>
            </p:cNvGrpSpPr>
            <p:nvPr/>
          </p:nvGrpSpPr>
          <p:grpSpPr bwMode="auto">
            <a:xfrm>
              <a:off x="2596" y="2064"/>
              <a:ext cx="312" cy="244"/>
              <a:chOff x="2088" y="2536"/>
              <a:chExt cx="312" cy="244"/>
            </a:xfrm>
          </p:grpSpPr>
          <p:sp>
            <p:nvSpPr>
              <p:cNvPr id="7229" name="Line 325"/>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30" name="Line 326"/>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31" name="Line 327"/>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20" name="Group 328"/>
            <p:cNvGrpSpPr>
              <a:grpSpLocks/>
            </p:cNvGrpSpPr>
            <p:nvPr/>
          </p:nvGrpSpPr>
          <p:grpSpPr bwMode="auto">
            <a:xfrm>
              <a:off x="2704" y="2060"/>
              <a:ext cx="312" cy="244"/>
              <a:chOff x="2088" y="2536"/>
              <a:chExt cx="312" cy="244"/>
            </a:xfrm>
          </p:grpSpPr>
          <p:sp>
            <p:nvSpPr>
              <p:cNvPr id="7226" name="Line 329"/>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27" name="Line 330"/>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28" name="Line 331"/>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21" name="Group 332"/>
            <p:cNvGrpSpPr>
              <a:grpSpLocks/>
            </p:cNvGrpSpPr>
            <p:nvPr/>
          </p:nvGrpSpPr>
          <p:grpSpPr bwMode="auto">
            <a:xfrm>
              <a:off x="2808" y="2060"/>
              <a:ext cx="312" cy="244"/>
              <a:chOff x="2088" y="2536"/>
              <a:chExt cx="312" cy="244"/>
            </a:xfrm>
          </p:grpSpPr>
          <p:sp>
            <p:nvSpPr>
              <p:cNvPr id="7223" name="Line 333"/>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24" name="Line 334"/>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25" name="Line 335"/>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22" name="Group 336"/>
            <p:cNvGrpSpPr>
              <a:grpSpLocks/>
            </p:cNvGrpSpPr>
            <p:nvPr/>
          </p:nvGrpSpPr>
          <p:grpSpPr bwMode="auto">
            <a:xfrm>
              <a:off x="2908" y="2064"/>
              <a:ext cx="312" cy="244"/>
              <a:chOff x="2088" y="2536"/>
              <a:chExt cx="312" cy="244"/>
            </a:xfrm>
          </p:grpSpPr>
          <p:sp>
            <p:nvSpPr>
              <p:cNvPr id="7220" name="Line 337"/>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7221" name="Line 338"/>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7222" name="Line 339"/>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sp>
          <p:nvSpPr>
            <p:cNvPr id="7219" name="Freeform 340" descr="Small grid"/>
            <p:cNvSpPr>
              <a:spLocks/>
            </p:cNvSpPr>
            <p:nvPr/>
          </p:nvSpPr>
          <p:spPr bwMode="auto">
            <a:xfrm>
              <a:off x="3062" y="2144"/>
              <a:ext cx="96" cy="1076"/>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 name="T10" fmla="*/ 0 60000 65536"/>
                <a:gd name="T11" fmla="*/ 0 60000 65536"/>
                <a:gd name="T12" fmla="*/ 0 60000 65536"/>
                <a:gd name="T13" fmla="*/ 0 60000 65536"/>
                <a:gd name="T14" fmla="*/ 0 60000 65536"/>
                <a:gd name="T15" fmla="*/ 0 w 96"/>
                <a:gd name="T16" fmla="*/ 0 h 1076"/>
                <a:gd name="T17" fmla="*/ 96 w 96"/>
                <a:gd name="T18" fmla="*/ 1076 h 1076"/>
              </a:gdLst>
              <a:ahLst/>
              <a:cxnLst>
                <a:cxn ang="T10">
                  <a:pos x="T0" y="T1"/>
                </a:cxn>
                <a:cxn ang="T11">
                  <a:pos x="T2" y="T3"/>
                </a:cxn>
                <a:cxn ang="T12">
                  <a:pos x="T4" y="T5"/>
                </a:cxn>
                <a:cxn ang="T13">
                  <a:pos x="T6" y="T7"/>
                </a:cxn>
                <a:cxn ang="T14">
                  <a:pos x="T8" y="T9"/>
                </a:cxn>
              </a:cxnLst>
              <a:rect l="T15" t="T16" r="T17" b="T18"/>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w="9525">
              <a:noFill/>
              <a:round/>
              <a:headEnd/>
              <a:tailEnd/>
            </a:ln>
            <a:effectLst>
              <a:prstShdw prst="shdw13" dist="12700" dir="10800000">
                <a:schemeClr val="tx2">
                  <a:alpha val="50000"/>
                </a:schemeClr>
              </a:prstShdw>
            </a:effectLst>
          </p:spPr>
          <p:txBody>
            <a:bodyPr/>
            <a:lstStyle/>
            <a:p>
              <a:endParaRPr lang="en-US"/>
            </a:p>
          </p:txBody>
        </p:sp>
      </p:grpSp>
      <p:grpSp>
        <p:nvGrpSpPr>
          <p:cNvPr id="23" name="Group 341"/>
          <p:cNvGrpSpPr>
            <a:grpSpLocks/>
          </p:cNvGrpSpPr>
          <p:nvPr/>
        </p:nvGrpSpPr>
        <p:grpSpPr bwMode="auto">
          <a:xfrm>
            <a:off x="6869113" y="3813175"/>
            <a:ext cx="1762125" cy="376238"/>
            <a:chOff x="3125" y="1874"/>
            <a:chExt cx="1110" cy="237"/>
          </a:xfrm>
        </p:grpSpPr>
        <p:sp>
          <p:nvSpPr>
            <p:cNvPr id="7210" name="Rectangle 342"/>
            <p:cNvSpPr>
              <a:spLocks noChangeArrowheads="1"/>
            </p:cNvSpPr>
            <p:nvPr/>
          </p:nvSpPr>
          <p:spPr bwMode="auto">
            <a:xfrm rot="10800000">
              <a:off x="3125" y="1874"/>
              <a:ext cx="555" cy="235"/>
            </a:xfrm>
            <a:prstGeom prst="rect">
              <a:avLst/>
            </a:prstGeom>
            <a:solidFill>
              <a:srgbClr val="0099FF"/>
            </a:solidFill>
            <a:ln w="9525">
              <a:miter lim="800000"/>
              <a:headEnd/>
              <a:tailEnd/>
            </a:ln>
            <a:scene3d>
              <a:camera prst="legacyObliqueTopRight"/>
              <a:lightRig rig="legacyFlat3" dir="b"/>
            </a:scene3d>
            <a:sp3d extrusionH="1243000" prstMaterial="legacyMatte">
              <a:bevelT w="13500" h="13500" prst="angle"/>
              <a:bevelB w="13500" h="13500" prst="angle"/>
              <a:extrusionClr>
                <a:srgbClr val="0099FF"/>
              </a:extrusionClr>
            </a:sp3d>
          </p:spPr>
          <p:txBody>
            <a:bodyPr wrap="none" anchor="ctr">
              <a:flatTx/>
            </a:bodyPr>
            <a:lstStyle/>
            <a:p>
              <a:pPr algn="ctr"/>
              <a:r>
                <a:rPr lang="en-US" sz="2400">
                  <a:solidFill>
                    <a:srgbClr val="00FFFF"/>
                  </a:solidFill>
                  <a:latin typeface=".VnTifani HeavyH" pitchFamily="34" charset="0"/>
                </a:rPr>
                <a:t>N</a:t>
              </a:r>
            </a:p>
          </p:txBody>
        </p:sp>
        <p:sp>
          <p:nvSpPr>
            <p:cNvPr id="7211" name="Rectangle 343"/>
            <p:cNvSpPr>
              <a:spLocks noChangeArrowheads="1"/>
            </p:cNvSpPr>
            <p:nvPr/>
          </p:nvSpPr>
          <p:spPr bwMode="auto">
            <a:xfrm rot="10800000">
              <a:off x="3680" y="1876"/>
              <a:ext cx="555" cy="235"/>
            </a:xfrm>
            <a:prstGeom prst="rect">
              <a:avLst/>
            </a:prstGeom>
            <a:solidFill>
              <a:srgbClr val="FF0000"/>
            </a:solidFill>
            <a:ln w="9525">
              <a:miter lim="800000"/>
              <a:headEnd/>
              <a:tailEnd/>
            </a:ln>
            <a:scene3d>
              <a:camera prst="legacyObliqueTopRight"/>
              <a:lightRig rig="legacyFlat3" dir="b"/>
            </a:scene3d>
            <a:sp3d extrusionH="1243000" prstMaterial="legacyMatte">
              <a:bevelT w="13500" h="13500" prst="angle"/>
              <a:bevelB w="13500" h="13500" prst="angle"/>
              <a:extrusionClr>
                <a:srgbClr val="FF0000"/>
              </a:extrusionClr>
            </a:sp3d>
          </p:spPr>
          <p:txBody>
            <a:bodyPr wrap="none" anchor="ctr">
              <a:flatTx/>
            </a:bodyPr>
            <a:lstStyle/>
            <a:p>
              <a:pPr algn="ctr"/>
              <a:r>
                <a:rPr lang="en-US" sz="2400">
                  <a:solidFill>
                    <a:srgbClr val="00FFFF"/>
                  </a:solidFill>
                  <a:latin typeface=".VnTifani HeavyH" pitchFamily="34" charset="0"/>
                </a:rPr>
                <a:t>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568"/>
                                        </p:tgtEl>
                                        <p:attrNameLst>
                                          <p:attrName>style.visibility</p:attrName>
                                        </p:attrNameLst>
                                      </p:cBhvr>
                                      <p:to>
                                        <p:strVal val="visible"/>
                                      </p:to>
                                    </p:set>
                                    <p:animEffect transition="in" filter="blinds(horizontal)">
                                      <p:cBhvr>
                                        <p:cTn id="7" dur="500"/>
                                        <p:tgtEl>
                                          <p:spTgt spid="6656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6569"/>
                                        </p:tgtEl>
                                        <p:attrNameLst>
                                          <p:attrName>style.visibility</p:attrName>
                                        </p:attrNameLst>
                                      </p:cBhvr>
                                      <p:to>
                                        <p:strVal val="visible"/>
                                      </p:to>
                                    </p:set>
                                    <p:animEffect transition="in" filter="box(in)">
                                      <p:cBhvr>
                                        <p:cTn id="12" dur="500"/>
                                        <p:tgtEl>
                                          <p:spTgt spid="6656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6571"/>
                                        </p:tgtEl>
                                        <p:attrNameLst>
                                          <p:attrName>style.visibility</p:attrName>
                                        </p:attrNameLst>
                                      </p:cBhvr>
                                      <p:to>
                                        <p:strVal val="visible"/>
                                      </p:to>
                                    </p:set>
                                    <p:animEffect transition="in" filter="blinds(horizontal)">
                                      <p:cBhvr>
                                        <p:cTn id="17" dur="500"/>
                                        <p:tgtEl>
                                          <p:spTgt spid="66571"/>
                                        </p:tgtEl>
                                      </p:cBhvr>
                                    </p:animEffect>
                                  </p:childTnLst>
                                </p:cTn>
                              </p:par>
                              <p:par>
                                <p:cTn id="18" presetID="2" presetClass="entr" presetSubtype="4" fill="hold" nodeType="withEffect">
                                  <p:stCondLst>
                                    <p:cond delay="0"/>
                                  </p:stCondLst>
                                  <p:childTnLst>
                                    <p:set>
                                      <p:cBhvr>
                                        <p:cTn id="19" dur="1" fill="hold">
                                          <p:stCondLst>
                                            <p:cond delay="0"/>
                                          </p:stCondLst>
                                        </p:cTn>
                                        <p:tgtEl>
                                          <p:spTgt spid="66572"/>
                                        </p:tgtEl>
                                        <p:attrNameLst>
                                          <p:attrName>style.visibility</p:attrName>
                                        </p:attrNameLst>
                                      </p:cBhvr>
                                      <p:to>
                                        <p:strVal val="visible"/>
                                      </p:to>
                                    </p:set>
                                    <p:anim calcmode="lin" valueType="num">
                                      <p:cBhvr additive="base">
                                        <p:cTn id="20" dur="500" fill="hold"/>
                                        <p:tgtEl>
                                          <p:spTgt spid="66572"/>
                                        </p:tgtEl>
                                        <p:attrNameLst>
                                          <p:attrName>ppt_x</p:attrName>
                                        </p:attrNameLst>
                                      </p:cBhvr>
                                      <p:tavLst>
                                        <p:tav tm="0">
                                          <p:val>
                                            <p:strVal val="#ppt_x"/>
                                          </p:val>
                                        </p:tav>
                                        <p:tav tm="100000">
                                          <p:val>
                                            <p:strVal val="#ppt_x"/>
                                          </p:val>
                                        </p:tav>
                                      </p:tavLst>
                                    </p:anim>
                                    <p:anim calcmode="lin" valueType="num">
                                      <p:cBhvr additive="base">
                                        <p:cTn id="21" dur="500" fill="hold"/>
                                        <p:tgtEl>
                                          <p:spTgt spid="66572"/>
                                        </p:tgtEl>
                                        <p:attrNameLst>
                                          <p:attrName>ppt_y</p:attrName>
                                        </p:attrNameLst>
                                      </p:cBhvr>
                                      <p:tavLst>
                                        <p:tav tm="0">
                                          <p:val>
                                            <p:strVal val="1+#ppt_h/2"/>
                                          </p:val>
                                        </p:tav>
                                        <p:tav tm="100000">
                                          <p:val>
                                            <p:strVal val="#ppt_y"/>
                                          </p:val>
                                        </p:tav>
                                      </p:tavLst>
                                    </p:anim>
                                  </p:childTnLst>
                                </p:cTn>
                              </p:par>
                              <p:par>
                                <p:cTn id="22" presetID="1" presetClass="exit" presetSubtype="0" fill="hold" nodeType="withEffect">
                                  <p:stCondLst>
                                    <p:cond delay="0"/>
                                  </p:stCondLst>
                                  <p:childTnLst>
                                    <p:set>
                                      <p:cBhvr>
                                        <p:cTn id="23" dur="1" fill="hold">
                                          <p:stCondLst>
                                            <p:cond delay="0"/>
                                          </p:stCondLst>
                                        </p:cTn>
                                        <p:tgtEl>
                                          <p:spTgt spid="66568"/>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66569"/>
                                        </p:tgtEl>
                                        <p:attrNameLst>
                                          <p:attrName>style.visibility</p:attrName>
                                        </p:attrNameLst>
                                      </p:cBhvr>
                                      <p:to>
                                        <p:strVal val="hidden"/>
                                      </p:to>
                                    </p:set>
                                  </p:childTnLst>
                                </p:cTn>
                              </p:par>
                              <p:par>
                                <p:cTn id="26" presetID="3" presetClass="entr" presetSubtype="10" fill="hold" grpId="0" nodeType="withEffect">
                                  <p:stCondLst>
                                    <p:cond delay="0"/>
                                  </p:stCondLst>
                                  <p:childTnLst>
                                    <p:set>
                                      <p:cBhvr>
                                        <p:cTn id="27" dur="1" fill="hold">
                                          <p:stCondLst>
                                            <p:cond delay="0"/>
                                          </p:stCondLst>
                                        </p:cTn>
                                        <p:tgtEl>
                                          <p:spTgt spid="66794"/>
                                        </p:tgtEl>
                                        <p:attrNameLst>
                                          <p:attrName>style.visibility</p:attrName>
                                        </p:attrNameLst>
                                      </p:cBhvr>
                                      <p:to>
                                        <p:strVal val="visible"/>
                                      </p:to>
                                    </p:set>
                                    <p:animEffect transition="in" filter="blinds(horizontal)">
                                      <p:cBhvr>
                                        <p:cTn id="28" dur="500"/>
                                        <p:tgtEl>
                                          <p:spTgt spid="6679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6795"/>
                                        </p:tgtEl>
                                        <p:attrNameLst>
                                          <p:attrName>style.visibility</p:attrName>
                                        </p:attrNameLst>
                                      </p:cBhvr>
                                      <p:to>
                                        <p:strVal val="visible"/>
                                      </p:to>
                                    </p:set>
                                    <p:animEffect transition="in" filter="blinds(horizontal)">
                                      <p:cBhvr>
                                        <p:cTn id="31" dur="500"/>
                                        <p:tgtEl>
                                          <p:spTgt spid="66795"/>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66796"/>
                                        </p:tgtEl>
                                        <p:attrNameLst>
                                          <p:attrName>style.visibility</p:attrName>
                                        </p:attrNameLst>
                                      </p:cBhvr>
                                      <p:to>
                                        <p:strVal val="visible"/>
                                      </p:to>
                                    </p:set>
                                    <p:animEffect transition="in" filter="blinds(horizontal)">
                                      <p:cBhvr>
                                        <p:cTn id="34" dur="500"/>
                                        <p:tgtEl>
                                          <p:spTgt spid="6679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66797"/>
                                        </p:tgtEl>
                                        <p:attrNameLst>
                                          <p:attrName>style.visibility</p:attrName>
                                        </p:attrNameLst>
                                      </p:cBhvr>
                                      <p:to>
                                        <p:strVal val="visible"/>
                                      </p:to>
                                    </p:set>
                                    <p:animEffect transition="in" filter="blinds(horizontal)">
                                      <p:cBhvr>
                                        <p:cTn id="37" dur="500"/>
                                        <p:tgtEl>
                                          <p:spTgt spid="6679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66798"/>
                                        </p:tgtEl>
                                        <p:attrNameLst>
                                          <p:attrName>style.visibility</p:attrName>
                                        </p:attrNameLst>
                                      </p:cBhvr>
                                      <p:to>
                                        <p:strVal val="visible"/>
                                      </p:to>
                                    </p:set>
                                    <p:animEffect transition="in" filter="blinds(horizontal)">
                                      <p:cBhvr>
                                        <p:cTn id="40" dur="500"/>
                                        <p:tgtEl>
                                          <p:spTgt spid="6679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66799"/>
                                        </p:tgtEl>
                                        <p:attrNameLst>
                                          <p:attrName>style.visibility</p:attrName>
                                        </p:attrNameLst>
                                      </p:cBhvr>
                                      <p:to>
                                        <p:strVal val="visible"/>
                                      </p:to>
                                    </p:set>
                                    <p:animEffect transition="in" filter="blinds(horizontal)">
                                      <p:cBhvr>
                                        <p:cTn id="43" dur="500"/>
                                        <p:tgtEl>
                                          <p:spTgt spid="6679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66800"/>
                                        </p:tgtEl>
                                        <p:attrNameLst>
                                          <p:attrName>style.visibility</p:attrName>
                                        </p:attrNameLst>
                                      </p:cBhvr>
                                      <p:to>
                                        <p:strVal val="visible"/>
                                      </p:to>
                                    </p:set>
                                    <p:animEffect transition="in" filter="blinds(horizontal)">
                                      <p:cBhvr>
                                        <p:cTn id="46" dur="500"/>
                                        <p:tgtEl>
                                          <p:spTgt spid="66800"/>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66801"/>
                                        </p:tgtEl>
                                        <p:attrNameLst>
                                          <p:attrName>style.visibility</p:attrName>
                                        </p:attrNameLst>
                                      </p:cBhvr>
                                      <p:to>
                                        <p:strVal val="visible"/>
                                      </p:to>
                                    </p:set>
                                    <p:animEffect transition="in" filter="blinds(horizontal)">
                                      <p:cBhvr>
                                        <p:cTn id="49" dur="500"/>
                                        <p:tgtEl>
                                          <p:spTgt spid="66801"/>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66802"/>
                                        </p:tgtEl>
                                        <p:attrNameLst>
                                          <p:attrName>style.visibility</p:attrName>
                                        </p:attrNameLst>
                                      </p:cBhvr>
                                      <p:to>
                                        <p:strVal val="visible"/>
                                      </p:to>
                                    </p:set>
                                    <p:animEffect transition="in" filter="blinds(horizontal)">
                                      <p:cBhvr>
                                        <p:cTn id="52" dur="500"/>
                                        <p:tgtEl>
                                          <p:spTgt spid="66802"/>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66803"/>
                                        </p:tgtEl>
                                        <p:attrNameLst>
                                          <p:attrName>style.visibility</p:attrName>
                                        </p:attrNameLst>
                                      </p:cBhvr>
                                      <p:to>
                                        <p:strVal val="visible"/>
                                      </p:to>
                                    </p:set>
                                    <p:animEffect transition="in" filter="blinds(horizontal)">
                                      <p:cBhvr>
                                        <p:cTn id="55" dur="500"/>
                                        <p:tgtEl>
                                          <p:spTgt spid="66803"/>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66804"/>
                                        </p:tgtEl>
                                        <p:attrNameLst>
                                          <p:attrName>style.visibility</p:attrName>
                                        </p:attrNameLst>
                                      </p:cBhvr>
                                      <p:to>
                                        <p:strVal val="visible"/>
                                      </p:to>
                                    </p:set>
                                    <p:animEffect transition="in" filter="blinds(horizontal)">
                                      <p:cBhvr>
                                        <p:cTn id="58" dur="500"/>
                                        <p:tgtEl>
                                          <p:spTgt spid="66804"/>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66805"/>
                                        </p:tgtEl>
                                        <p:attrNameLst>
                                          <p:attrName>style.visibility</p:attrName>
                                        </p:attrNameLst>
                                      </p:cBhvr>
                                      <p:to>
                                        <p:strVal val="visible"/>
                                      </p:to>
                                    </p:set>
                                    <p:animEffect transition="in" filter="blinds(horizontal)">
                                      <p:cBhvr>
                                        <p:cTn id="61" dur="500"/>
                                        <p:tgtEl>
                                          <p:spTgt spid="66805"/>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66806"/>
                                        </p:tgtEl>
                                        <p:attrNameLst>
                                          <p:attrName>style.visibility</p:attrName>
                                        </p:attrNameLst>
                                      </p:cBhvr>
                                      <p:to>
                                        <p:strVal val="visible"/>
                                      </p:to>
                                    </p:set>
                                    <p:animEffect transition="in" filter="blinds(horizontal)">
                                      <p:cBhvr>
                                        <p:cTn id="64" dur="500"/>
                                        <p:tgtEl>
                                          <p:spTgt spid="66806"/>
                                        </p:tgtEl>
                                      </p:cBhvr>
                                    </p:animEffect>
                                  </p:childTnLst>
                                </p:cTn>
                              </p:par>
                              <p:par>
                                <p:cTn id="65" presetID="3" presetClass="entr" presetSubtype="10" fill="hold" nodeType="withEffect">
                                  <p:stCondLst>
                                    <p:cond delay="0"/>
                                  </p:stCondLst>
                                  <p:childTnLst>
                                    <p:set>
                                      <p:cBhvr>
                                        <p:cTn id="66" dur="1" fill="hold">
                                          <p:stCondLst>
                                            <p:cond delay="0"/>
                                          </p:stCondLst>
                                        </p:cTn>
                                        <p:tgtEl>
                                          <p:spTgt spid="2"/>
                                        </p:tgtEl>
                                        <p:attrNameLst>
                                          <p:attrName>style.visibility</p:attrName>
                                        </p:attrNameLst>
                                      </p:cBhvr>
                                      <p:to>
                                        <p:strVal val="visible"/>
                                      </p:to>
                                    </p:set>
                                    <p:animEffect transition="in" filter="blinds(horizontal)">
                                      <p:cBhvr>
                                        <p:cTn id="67" dur="500"/>
                                        <p:tgtEl>
                                          <p:spTgt spid="2"/>
                                        </p:tgtEl>
                                      </p:cBhvr>
                                    </p:animEffect>
                                  </p:childTnLst>
                                </p:cTn>
                              </p:par>
                              <p:par>
                                <p:cTn id="68" presetID="3" presetClass="entr" presetSubtype="1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blinds(horizontal)">
                                      <p:cBhvr>
                                        <p:cTn id="70" dur="500"/>
                                        <p:tgtEl>
                                          <p:spTgt spid="3"/>
                                        </p:tgtEl>
                                      </p:cBhvr>
                                    </p:animEffect>
                                  </p:childTnLst>
                                </p:cTn>
                              </p:par>
                              <p:par>
                                <p:cTn id="71" presetID="3" presetClass="entr" presetSubtype="10" fill="hold" nodeType="with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blinds(horizontal)">
                                      <p:cBhvr>
                                        <p:cTn id="73" dur="500"/>
                                        <p:tgtEl>
                                          <p:spTgt spid="4"/>
                                        </p:tgtEl>
                                      </p:cBhvr>
                                    </p:animEffect>
                                  </p:childTnLst>
                                </p:cTn>
                              </p:par>
                              <p:par>
                                <p:cTn id="74" presetID="3" presetClass="entr" presetSubtype="10" fill="hold" nodeType="with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blinds(horizontal)">
                                      <p:cBhvr>
                                        <p:cTn id="76" dur="500"/>
                                        <p:tgtEl>
                                          <p:spTgt spid="5"/>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66822"/>
                                        </p:tgtEl>
                                        <p:attrNameLst>
                                          <p:attrName>style.visibility</p:attrName>
                                        </p:attrNameLst>
                                      </p:cBhvr>
                                      <p:to>
                                        <p:strVal val="visible"/>
                                      </p:to>
                                    </p:set>
                                    <p:animEffect transition="in" filter="blinds(horizontal)">
                                      <p:cBhvr>
                                        <p:cTn id="79" dur="500"/>
                                        <p:tgtEl>
                                          <p:spTgt spid="66822"/>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66823"/>
                                        </p:tgtEl>
                                        <p:attrNameLst>
                                          <p:attrName>style.visibility</p:attrName>
                                        </p:attrNameLst>
                                      </p:cBhvr>
                                      <p:to>
                                        <p:strVal val="visible"/>
                                      </p:to>
                                    </p:set>
                                    <p:animEffect transition="in" filter="blinds(horizontal)">
                                      <p:cBhvr>
                                        <p:cTn id="82" dur="500"/>
                                        <p:tgtEl>
                                          <p:spTgt spid="66823"/>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66824"/>
                                        </p:tgtEl>
                                        <p:attrNameLst>
                                          <p:attrName>style.visibility</p:attrName>
                                        </p:attrNameLst>
                                      </p:cBhvr>
                                      <p:to>
                                        <p:strVal val="visible"/>
                                      </p:to>
                                    </p:set>
                                    <p:animEffect transition="in" filter="blinds(horizontal)">
                                      <p:cBhvr>
                                        <p:cTn id="85" dur="500"/>
                                        <p:tgtEl>
                                          <p:spTgt spid="66824"/>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66825"/>
                                        </p:tgtEl>
                                        <p:attrNameLst>
                                          <p:attrName>style.visibility</p:attrName>
                                        </p:attrNameLst>
                                      </p:cBhvr>
                                      <p:to>
                                        <p:strVal val="visible"/>
                                      </p:to>
                                    </p:set>
                                    <p:animEffect transition="in" filter="blinds(horizontal)">
                                      <p:cBhvr>
                                        <p:cTn id="88" dur="500"/>
                                        <p:tgtEl>
                                          <p:spTgt spid="66825"/>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66826"/>
                                        </p:tgtEl>
                                        <p:attrNameLst>
                                          <p:attrName>style.visibility</p:attrName>
                                        </p:attrNameLst>
                                      </p:cBhvr>
                                      <p:to>
                                        <p:strVal val="visible"/>
                                      </p:to>
                                    </p:set>
                                    <p:animEffect transition="in" filter="blinds(horizontal)">
                                      <p:cBhvr>
                                        <p:cTn id="91" dur="500"/>
                                        <p:tgtEl>
                                          <p:spTgt spid="66826"/>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66827"/>
                                        </p:tgtEl>
                                        <p:attrNameLst>
                                          <p:attrName>style.visibility</p:attrName>
                                        </p:attrNameLst>
                                      </p:cBhvr>
                                      <p:to>
                                        <p:strVal val="visible"/>
                                      </p:to>
                                    </p:set>
                                    <p:animEffect transition="in" filter="blinds(horizontal)">
                                      <p:cBhvr>
                                        <p:cTn id="94" dur="500"/>
                                        <p:tgtEl>
                                          <p:spTgt spid="66827"/>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66828"/>
                                        </p:tgtEl>
                                        <p:attrNameLst>
                                          <p:attrName>style.visibility</p:attrName>
                                        </p:attrNameLst>
                                      </p:cBhvr>
                                      <p:to>
                                        <p:strVal val="visible"/>
                                      </p:to>
                                    </p:set>
                                    <p:animEffect transition="in" filter="blinds(horizontal)">
                                      <p:cBhvr>
                                        <p:cTn id="97" dur="500"/>
                                        <p:tgtEl>
                                          <p:spTgt spid="66828"/>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66829"/>
                                        </p:tgtEl>
                                        <p:attrNameLst>
                                          <p:attrName>style.visibility</p:attrName>
                                        </p:attrNameLst>
                                      </p:cBhvr>
                                      <p:to>
                                        <p:strVal val="visible"/>
                                      </p:to>
                                    </p:set>
                                    <p:animEffect transition="in" filter="blinds(horizontal)">
                                      <p:cBhvr>
                                        <p:cTn id="100" dur="500"/>
                                        <p:tgtEl>
                                          <p:spTgt spid="66829"/>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66830"/>
                                        </p:tgtEl>
                                        <p:attrNameLst>
                                          <p:attrName>style.visibility</p:attrName>
                                        </p:attrNameLst>
                                      </p:cBhvr>
                                      <p:to>
                                        <p:strVal val="visible"/>
                                      </p:to>
                                    </p:set>
                                    <p:animEffect transition="in" filter="blinds(horizontal)">
                                      <p:cBhvr>
                                        <p:cTn id="103" dur="500"/>
                                        <p:tgtEl>
                                          <p:spTgt spid="66830"/>
                                        </p:tgtEl>
                                      </p:cBhvr>
                                    </p:animEffect>
                                  </p:childTnLst>
                                </p:cTn>
                              </p:par>
                              <p:par>
                                <p:cTn id="104" presetID="3" presetClass="entr" presetSubtype="10" fill="hold" nodeType="withEffect">
                                  <p:stCondLst>
                                    <p:cond delay="0"/>
                                  </p:stCondLst>
                                  <p:childTnLst>
                                    <p:set>
                                      <p:cBhvr>
                                        <p:cTn id="105" dur="1" fill="hold">
                                          <p:stCondLst>
                                            <p:cond delay="0"/>
                                          </p:stCondLst>
                                        </p:cTn>
                                        <p:tgtEl>
                                          <p:spTgt spid="6"/>
                                        </p:tgtEl>
                                        <p:attrNameLst>
                                          <p:attrName>style.visibility</p:attrName>
                                        </p:attrNameLst>
                                      </p:cBhvr>
                                      <p:to>
                                        <p:strVal val="visible"/>
                                      </p:to>
                                    </p:set>
                                    <p:animEffect transition="in" filter="blinds(horizontal)">
                                      <p:cBhvr>
                                        <p:cTn id="106" dur="500"/>
                                        <p:tgtEl>
                                          <p:spTgt spid="6"/>
                                        </p:tgtEl>
                                      </p:cBhvr>
                                    </p:animEffect>
                                  </p:childTnLst>
                                </p:cTn>
                              </p:par>
                              <p:par>
                                <p:cTn id="107" presetID="3" presetClass="entr" presetSubtype="10" fill="hold" nodeType="with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blinds(horizontal)">
                                      <p:cBhvr>
                                        <p:cTn id="109" dur="500"/>
                                        <p:tgtEl>
                                          <p:spTgt spid="16"/>
                                        </p:tgtEl>
                                      </p:cBhvr>
                                    </p:animEffect>
                                  </p:childTnLst>
                                </p:cTn>
                              </p:par>
                              <p:par>
                                <p:cTn id="110" presetID="3" presetClass="entr" presetSubtype="10" fill="hold" nodeType="with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blinds(horizontal)">
                                      <p:cBhvr>
                                        <p:cTn id="112" dur="500"/>
                                        <p:tgtEl>
                                          <p:spTgt spid="23"/>
                                        </p:tgtEl>
                                      </p:cBhvr>
                                    </p:animEffect>
                                  </p:childTnLst>
                                </p:cTn>
                              </p:par>
                              <p:par>
                                <p:cTn id="113" presetID="3" presetClass="entr" presetSubtype="10" fill="hold" nodeType="withEffect">
                                  <p:stCondLst>
                                    <p:cond delay="0"/>
                                  </p:stCondLst>
                                  <p:childTnLst>
                                    <p:set>
                                      <p:cBhvr>
                                        <p:cTn id="114" dur="1" fill="hold">
                                          <p:stCondLst>
                                            <p:cond delay="0"/>
                                          </p:stCondLst>
                                        </p:cTn>
                                        <p:tgtEl>
                                          <p:spTgt spid="23"/>
                                        </p:tgtEl>
                                        <p:attrNameLst>
                                          <p:attrName>style.visibility</p:attrName>
                                        </p:attrNameLst>
                                      </p:cBhvr>
                                      <p:to>
                                        <p:strVal val="visible"/>
                                      </p:to>
                                    </p:set>
                                    <p:animEffect transition="in" filter="blinds(horizontal)">
                                      <p:cBhvr>
                                        <p:cTn id="115" dur="500"/>
                                        <p:tgtEl>
                                          <p:spTgt spid="23"/>
                                        </p:tgtEl>
                                      </p:cBhvr>
                                    </p:animEffect>
                                  </p:childTnLst>
                                </p:cTn>
                              </p:par>
                              <p:par>
                                <p:cTn id="116" presetID="3" presetClass="entr" presetSubtype="10" fill="hold" grpId="1" nodeType="withEffect">
                                  <p:stCondLst>
                                    <p:cond delay="0"/>
                                  </p:stCondLst>
                                  <p:childTnLst>
                                    <p:set>
                                      <p:cBhvr>
                                        <p:cTn id="117" dur="1" fill="hold">
                                          <p:stCondLst>
                                            <p:cond delay="0"/>
                                          </p:stCondLst>
                                        </p:cTn>
                                        <p:tgtEl>
                                          <p:spTgt spid="66795"/>
                                        </p:tgtEl>
                                        <p:attrNameLst>
                                          <p:attrName>style.visibility</p:attrName>
                                        </p:attrNameLst>
                                      </p:cBhvr>
                                      <p:to>
                                        <p:strVal val="visible"/>
                                      </p:to>
                                    </p:set>
                                    <p:animEffect transition="in" filter="blinds(horizontal)">
                                      <p:cBhvr>
                                        <p:cTn id="118" dur="500"/>
                                        <p:tgtEl>
                                          <p:spTgt spid="66795"/>
                                        </p:tgtEl>
                                      </p:cBhvr>
                                    </p:animEffect>
                                  </p:childTnLst>
                                </p:cTn>
                              </p:par>
                              <p:par>
                                <p:cTn id="119" presetID="3" presetClass="entr" presetSubtype="10" fill="hold" grpId="1" nodeType="withEffect">
                                  <p:stCondLst>
                                    <p:cond delay="0"/>
                                  </p:stCondLst>
                                  <p:childTnLst>
                                    <p:set>
                                      <p:cBhvr>
                                        <p:cTn id="120" dur="1" fill="hold">
                                          <p:stCondLst>
                                            <p:cond delay="0"/>
                                          </p:stCondLst>
                                        </p:cTn>
                                        <p:tgtEl>
                                          <p:spTgt spid="66827"/>
                                        </p:tgtEl>
                                        <p:attrNameLst>
                                          <p:attrName>style.visibility</p:attrName>
                                        </p:attrNameLst>
                                      </p:cBhvr>
                                      <p:to>
                                        <p:strVal val="visible"/>
                                      </p:to>
                                    </p:set>
                                    <p:animEffect transition="in" filter="blinds(horizontal)">
                                      <p:cBhvr>
                                        <p:cTn id="121" dur="500"/>
                                        <p:tgtEl>
                                          <p:spTgt spid="66827"/>
                                        </p:tgtEl>
                                      </p:cBhvr>
                                    </p:animEffect>
                                  </p:childTnLst>
                                </p:cTn>
                              </p:par>
                              <p:par>
                                <p:cTn id="122" presetID="35" presetClass="path" presetSubtype="0" accel="50000" decel="50000" fill="hold" nodeType="withEffect">
                                  <p:stCondLst>
                                    <p:cond delay="0"/>
                                  </p:stCondLst>
                                  <p:childTnLst>
                                    <p:animMotion origin="layout" path="M 0.07084 -0.00855 L -0.13698 -0.00901 " pathEditMode="relative" rAng="0" ptsTypes="AA">
                                      <p:cBhvr>
                                        <p:cTn id="123" dur="3000" fill="hold"/>
                                        <p:tgtEl>
                                          <p:spTgt spid="23"/>
                                        </p:tgtEl>
                                        <p:attrNameLst>
                                          <p:attrName>ppt_x</p:attrName>
                                          <p:attrName>ppt_y</p:attrName>
                                        </p:attrNameLst>
                                      </p:cBhvr>
                                      <p:rCtr x="-104" y="0"/>
                                    </p:animMotion>
                                  </p:childTnLst>
                                </p:cTn>
                              </p:par>
                              <p:par>
                                <p:cTn id="124" presetID="26" presetClass="emph" presetSubtype="0" fill="hold" grpId="2" nodeType="withEffect">
                                  <p:stCondLst>
                                    <p:cond delay="500"/>
                                  </p:stCondLst>
                                  <p:childTnLst>
                                    <p:animEffect transition="out" filter="fade">
                                      <p:cBhvr>
                                        <p:cTn id="125" dur="3000" tmFilter="0, 0; .2, .5; .8, .5; 1, 0"/>
                                        <p:tgtEl>
                                          <p:spTgt spid="66795"/>
                                        </p:tgtEl>
                                      </p:cBhvr>
                                    </p:animEffect>
                                    <p:animScale>
                                      <p:cBhvr>
                                        <p:cTn id="126" dur="1500" autoRev="1" fill="hold"/>
                                        <p:tgtEl>
                                          <p:spTgt spid="66795"/>
                                        </p:tgtEl>
                                      </p:cBhvr>
                                      <p:by x="105000" y="105000"/>
                                    </p:animScale>
                                  </p:childTnLst>
                                </p:cTn>
                              </p:par>
                            </p:childTnLst>
                          </p:cTn>
                        </p:par>
                        <p:par>
                          <p:cTn id="127" fill="hold">
                            <p:stCondLst>
                              <p:cond delay="3500"/>
                            </p:stCondLst>
                            <p:childTnLst>
                              <p:par>
                                <p:cTn id="128" presetID="63" presetClass="path" presetSubtype="0" accel="50000" decel="50000" fill="hold" nodeType="afterEffect">
                                  <p:stCondLst>
                                    <p:cond delay="0"/>
                                  </p:stCondLst>
                                  <p:childTnLst>
                                    <p:animMotion origin="layout" path="M -0.13698 -0.00901 L 0.04635 -0.00901 " pathEditMode="relative" rAng="0" ptsTypes="AA">
                                      <p:cBhvr>
                                        <p:cTn id="129" dur="2000" fill="hold"/>
                                        <p:tgtEl>
                                          <p:spTgt spid="23"/>
                                        </p:tgtEl>
                                        <p:attrNameLst>
                                          <p:attrName>ppt_x</p:attrName>
                                          <p:attrName>ppt_y</p:attrName>
                                        </p:attrNameLst>
                                      </p:cBhvr>
                                      <p:rCtr x="92" y="0"/>
                                    </p:animMotion>
                                  </p:childTnLst>
                                </p:cTn>
                              </p:par>
                              <p:par>
                                <p:cTn id="130" presetID="26" presetClass="emph" presetSubtype="0" fill="hold" grpId="1" nodeType="withEffect">
                                  <p:stCondLst>
                                    <p:cond delay="500"/>
                                  </p:stCondLst>
                                  <p:childTnLst>
                                    <p:animEffect transition="out" filter="fade">
                                      <p:cBhvr>
                                        <p:cTn id="131" dur="500" tmFilter="0, 0; .2, .5; .8, .5; 1, 0"/>
                                        <p:tgtEl>
                                          <p:spTgt spid="66796"/>
                                        </p:tgtEl>
                                      </p:cBhvr>
                                    </p:animEffect>
                                    <p:animScale>
                                      <p:cBhvr>
                                        <p:cTn id="132" dur="250" autoRev="1" fill="hold"/>
                                        <p:tgtEl>
                                          <p:spTgt spid="6679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8" grpId="0"/>
      <p:bldP spid="66569" grpId="0"/>
      <p:bldP spid="66794" grpId="0" animBg="1"/>
      <p:bldP spid="66795" grpId="0" animBg="1"/>
      <p:bldP spid="66795" grpId="1" animBg="1"/>
      <p:bldP spid="66795" grpId="2" animBg="1"/>
      <p:bldP spid="66796" grpId="0" animBg="1"/>
      <p:bldP spid="66796" grpId="1" animBg="1"/>
      <p:bldP spid="66797" grpId="0" animBg="1"/>
      <p:bldP spid="66798" grpId="0" animBg="1"/>
      <p:bldP spid="66799" grpId="0" animBg="1"/>
      <p:bldP spid="66800" grpId="0" animBg="1"/>
      <p:bldP spid="66801" grpId="0" animBg="1"/>
      <p:bldP spid="66802" grpId="0" animBg="1"/>
      <p:bldP spid="66803" grpId="0" animBg="1"/>
      <p:bldP spid="66804" grpId="0" animBg="1"/>
      <p:bldP spid="66805" grpId="0" animBg="1"/>
      <p:bldP spid="66806" grpId="0" animBg="1"/>
      <p:bldP spid="66822" grpId="0" animBg="1"/>
      <p:bldP spid="66823" grpId="0" animBg="1"/>
      <p:bldP spid="66824" grpId="0" animBg="1"/>
      <p:bldP spid="66825" grpId="0" animBg="1"/>
      <p:bldP spid="66826" grpId="0" animBg="1"/>
      <p:bldP spid="66827" grpId="0" animBg="1"/>
      <p:bldP spid="66827" grpId="1" animBg="1"/>
      <p:bldP spid="66828" grpId="0" animBg="1"/>
      <p:bldP spid="66829" grpId="0" animBg="1"/>
      <p:bldP spid="668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8" descr="2"/>
          <p:cNvPicPr>
            <a:picLocks noChangeAspect="1" noChangeArrowheads="1"/>
          </p:cNvPicPr>
          <p:nvPr/>
        </p:nvPicPr>
        <p:blipFill>
          <a:blip r:embed="rId2"/>
          <a:srcRect/>
          <a:stretch>
            <a:fillRect/>
          </a:stretch>
        </p:blipFill>
        <p:spPr bwMode="auto">
          <a:xfrm>
            <a:off x="0" y="0"/>
            <a:ext cx="9144000" cy="838200"/>
          </a:xfrm>
          <a:prstGeom prst="rect">
            <a:avLst/>
          </a:prstGeom>
          <a:noFill/>
          <a:ln w="9525">
            <a:noFill/>
            <a:miter lim="800000"/>
            <a:headEnd/>
            <a:tailEnd/>
          </a:ln>
        </p:spPr>
      </p:pic>
      <p:sp>
        <p:nvSpPr>
          <p:cNvPr id="44041" name="Text Box 9"/>
          <p:cNvSpPr txBox="1">
            <a:spLocks noChangeArrowheads="1"/>
          </p:cNvSpPr>
          <p:nvPr/>
        </p:nvSpPr>
        <p:spPr bwMode="auto">
          <a:xfrm>
            <a:off x="0" y="838200"/>
            <a:ext cx="2057400" cy="457200"/>
          </a:xfrm>
          <a:prstGeom prst="rect">
            <a:avLst/>
          </a:prstGeom>
          <a:noFill/>
          <a:ln w="9525">
            <a:noFill/>
            <a:miter lim="800000"/>
            <a:headEnd/>
            <a:tailEnd/>
          </a:ln>
        </p:spPr>
        <p:txBody>
          <a:bodyPr>
            <a:spAutoFit/>
          </a:bodyPr>
          <a:lstStyle/>
          <a:p>
            <a:pPr>
              <a:spcBef>
                <a:spcPct val="50000"/>
              </a:spcBef>
            </a:pPr>
            <a:r>
              <a:rPr lang="en-US" sz="2400" b="1" u="sng" dirty="0" err="1">
                <a:solidFill>
                  <a:srgbClr val="0000FF"/>
                </a:solidFill>
                <a:latin typeface="Times New Roman" pitchFamily="18" charset="0"/>
              </a:rPr>
              <a:t>Thí</a:t>
            </a:r>
            <a:r>
              <a:rPr lang="en-US" sz="2400" b="1" u="sng" dirty="0">
                <a:solidFill>
                  <a:srgbClr val="0000FF"/>
                </a:solidFill>
                <a:latin typeface="Times New Roman" pitchFamily="18" charset="0"/>
              </a:rPr>
              <a:t> </a:t>
            </a:r>
            <a:r>
              <a:rPr lang="en-US" sz="2400" b="1" u="sng" dirty="0" err="1">
                <a:solidFill>
                  <a:srgbClr val="0000FF"/>
                </a:solidFill>
                <a:latin typeface="Times New Roman" pitchFamily="18" charset="0"/>
              </a:rPr>
              <a:t>nghiệm</a:t>
            </a:r>
            <a:r>
              <a:rPr lang="en-US" sz="2400" b="1" u="sng" dirty="0">
                <a:solidFill>
                  <a:srgbClr val="0000FF"/>
                </a:solidFill>
                <a:latin typeface="Times New Roman" pitchFamily="18" charset="0"/>
              </a:rPr>
              <a:t> 2</a:t>
            </a:r>
          </a:p>
        </p:txBody>
      </p:sp>
      <p:sp>
        <p:nvSpPr>
          <p:cNvPr id="44043" name="Text Box 11"/>
          <p:cNvSpPr txBox="1">
            <a:spLocks noChangeArrowheads="1"/>
          </p:cNvSpPr>
          <p:nvPr/>
        </p:nvSpPr>
        <p:spPr bwMode="auto">
          <a:xfrm>
            <a:off x="0" y="1752600"/>
            <a:ext cx="609600" cy="457200"/>
          </a:xfrm>
          <a:prstGeom prst="rect">
            <a:avLst/>
          </a:prstGeom>
          <a:solidFill>
            <a:srgbClr val="0000FF"/>
          </a:solidFill>
          <a:ln w="9525">
            <a:noFill/>
            <a:miter lim="800000"/>
            <a:headEnd/>
            <a:tailEnd/>
          </a:ln>
        </p:spPr>
        <p:txBody>
          <a:bodyPr>
            <a:spAutoFit/>
          </a:bodyPr>
          <a:lstStyle/>
          <a:p>
            <a:pPr>
              <a:spcBef>
                <a:spcPct val="50000"/>
              </a:spcBef>
            </a:pPr>
            <a:r>
              <a:rPr lang="en-US" sz="2400" b="1" dirty="0">
                <a:solidFill>
                  <a:schemeClr val="bg1"/>
                </a:solidFill>
                <a:latin typeface="Times New Roman" pitchFamily="18" charset="0"/>
              </a:rPr>
              <a:t>C3</a:t>
            </a:r>
          </a:p>
        </p:txBody>
      </p:sp>
      <p:sp>
        <p:nvSpPr>
          <p:cNvPr id="44044" name="Text Box 12"/>
          <p:cNvSpPr txBox="1">
            <a:spLocks noChangeArrowheads="1"/>
          </p:cNvSpPr>
          <p:nvPr/>
        </p:nvSpPr>
        <p:spPr bwMode="auto">
          <a:xfrm>
            <a:off x="304800" y="2667000"/>
            <a:ext cx="8534400" cy="830997"/>
          </a:xfrm>
          <a:prstGeom prst="rect">
            <a:avLst/>
          </a:prstGeom>
          <a:noFill/>
          <a:ln w="9525">
            <a:noFill/>
            <a:miter lim="800000"/>
            <a:headEnd/>
            <a:tailEnd/>
          </a:ln>
        </p:spPr>
        <p:txBody>
          <a:bodyPr wrap="square">
            <a:spAutoFit/>
          </a:bodyPr>
          <a:lstStyle/>
          <a:p>
            <a:pPr>
              <a:spcBef>
                <a:spcPct val="50000"/>
              </a:spcBef>
            </a:pPr>
            <a:r>
              <a:rPr lang="en-US" sz="2400" i="1" dirty="0" err="1">
                <a:solidFill>
                  <a:srgbClr val="0000FF"/>
                </a:solidFill>
                <a:latin typeface="Times New Roman" pitchFamily="18" charset="0"/>
              </a:rPr>
              <a:t>Dòng</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điện</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xuất</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hiện</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trong</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cuộn</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dây</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mắc</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đèn</a:t>
            </a:r>
            <a:r>
              <a:rPr lang="en-US" sz="2400" i="1" dirty="0">
                <a:solidFill>
                  <a:srgbClr val="0000FF"/>
                </a:solidFill>
                <a:latin typeface="Times New Roman" pitchFamily="18" charset="0"/>
              </a:rPr>
              <a:t> LED </a:t>
            </a:r>
            <a:r>
              <a:rPr lang="en-US" sz="2400" i="1" dirty="0" err="1">
                <a:solidFill>
                  <a:srgbClr val="0000FF"/>
                </a:solidFill>
                <a:latin typeface="Times New Roman" pitchFamily="18" charset="0"/>
              </a:rPr>
              <a:t>khi</a:t>
            </a:r>
            <a:r>
              <a:rPr lang="en-US" sz="2400" i="1" dirty="0">
                <a:solidFill>
                  <a:srgbClr val="0000FF"/>
                </a:solidFill>
                <a:latin typeface="Times New Roman" pitchFamily="18" charset="0"/>
              </a:rPr>
              <a:t> </a:t>
            </a:r>
            <a:r>
              <a:rPr lang="en-US" sz="2400" b="1" i="1" dirty="0" err="1">
                <a:solidFill>
                  <a:srgbClr val="FF5050"/>
                </a:solidFill>
                <a:latin typeface="Times New Roman" pitchFamily="18" charset="0"/>
              </a:rPr>
              <a:t>đóng</a:t>
            </a:r>
            <a:r>
              <a:rPr lang="en-US" sz="2400" b="1" i="1" dirty="0">
                <a:solidFill>
                  <a:srgbClr val="FF5050"/>
                </a:solidFill>
                <a:latin typeface="Times New Roman" pitchFamily="18" charset="0"/>
              </a:rPr>
              <a:t> (</a:t>
            </a:r>
            <a:r>
              <a:rPr lang="en-US" sz="2400" b="1" i="1" dirty="0" err="1">
                <a:solidFill>
                  <a:srgbClr val="FF5050"/>
                </a:solidFill>
                <a:latin typeface="Times New Roman" pitchFamily="18" charset="0"/>
              </a:rPr>
              <a:t>hoặc</a:t>
            </a:r>
            <a:r>
              <a:rPr lang="en-US" sz="2400" b="1" i="1" dirty="0">
                <a:solidFill>
                  <a:srgbClr val="FF5050"/>
                </a:solidFill>
                <a:latin typeface="Times New Roman" pitchFamily="18" charset="0"/>
              </a:rPr>
              <a:t> </a:t>
            </a:r>
            <a:r>
              <a:rPr lang="en-US" sz="2400" b="1" i="1" dirty="0" err="1">
                <a:solidFill>
                  <a:srgbClr val="FF5050"/>
                </a:solidFill>
                <a:latin typeface="Times New Roman" pitchFamily="18" charset="0"/>
              </a:rPr>
              <a:t>ngắt</a:t>
            </a:r>
            <a:r>
              <a:rPr lang="en-US" sz="2400" b="1" i="1" dirty="0">
                <a:solidFill>
                  <a:srgbClr val="FF5050"/>
                </a:solidFill>
                <a:latin typeface="Times New Roman" pitchFamily="18" charset="0"/>
              </a:rPr>
              <a:t>)</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mạch</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điện</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của</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nam</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châm</a:t>
            </a:r>
            <a:r>
              <a:rPr lang="en-US" sz="2400" i="1" dirty="0">
                <a:solidFill>
                  <a:srgbClr val="0000FF"/>
                </a:solidFill>
                <a:latin typeface="Times New Roman" pitchFamily="18" charset="0"/>
              </a:rPr>
              <a:t> </a:t>
            </a:r>
            <a:r>
              <a:rPr lang="en-US" sz="2400" i="1" dirty="0" err="1">
                <a:solidFill>
                  <a:srgbClr val="0000FF"/>
                </a:solidFill>
                <a:latin typeface="Times New Roman" pitchFamily="18" charset="0"/>
              </a:rPr>
              <a:t>điện</a:t>
            </a:r>
            <a:endParaRPr lang="en-US" sz="2400" i="1" dirty="0">
              <a:solidFill>
                <a:srgbClr val="0000FF"/>
              </a:solidFill>
              <a:latin typeface="Times New Roman" pitchFamily="18" charset="0"/>
            </a:endParaRPr>
          </a:p>
        </p:txBody>
      </p:sp>
      <p:sp>
        <p:nvSpPr>
          <p:cNvPr id="44046" name="Text Box 14"/>
          <p:cNvSpPr txBox="1">
            <a:spLocks noChangeArrowheads="1"/>
          </p:cNvSpPr>
          <p:nvPr/>
        </p:nvSpPr>
        <p:spPr bwMode="auto">
          <a:xfrm>
            <a:off x="685800" y="1752600"/>
            <a:ext cx="8458200" cy="830997"/>
          </a:xfrm>
          <a:prstGeom prst="rect">
            <a:avLst/>
          </a:prstGeom>
          <a:noFill/>
          <a:ln w="9525">
            <a:noFill/>
            <a:miter lim="800000"/>
            <a:headEnd/>
            <a:tailEnd/>
          </a:ln>
        </p:spPr>
        <p:txBody>
          <a:bodyPr wrap="square">
            <a:spAutoFit/>
          </a:bodyPr>
          <a:lstStyle/>
          <a:p>
            <a:pPr>
              <a:spcBef>
                <a:spcPct val="50000"/>
              </a:spcBef>
            </a:pPr>
            <a:r>
              <a:rPr lang="en-US" sz="2400" dirty="0" err="1">
                <a:solidFill>
                  <a:srgbClr val="0000FF"/>
                </a:solidFill>
                <a:latin typeface="Times New Roman" pitchFamily="18" charset="0"/>
              </a:rPr>
              <a:t>Dòng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điện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xuất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hiện</a:t>
            </a:r>
            <a:r>
              <a:rPr lang="en-US" sz="2400" dirty="0">
                <a:solidFill>
                  <a:srgbClr val="0000FF"/>
                </a:solidFill>
                <a:latin typeface="Times New Roman" pitchFamily="18" charset="0"/>
              </a:rPr>
              <a:t> ở </a:t>
            </a:r>
            <a:r>
              <a:rPr lang="en-US" sz="2400" dirty="0" err="1">
                <a:solidFill>
                  <a:srgbClr val="0000FF"/>
                </a:solidFill>
                <a:latin typeface="Times New Roman" pitchFamily="18" charset="0"/>
              </a:rPr>
              <a:t>cuộn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dây</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dẫn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kín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trong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thời</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gian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dòng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điện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của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nam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châm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điện</a:t>
            </a:r>
            <a:r>
              <a:rPr lang="en-US" sz="2400" dirty="0">
                <a:solidFill>
                  <a:srgbClr val="0000FF"/>
                </a:solidFill>
                <a:latin typeface="Times New Roman" pitchFamily="18" charset="0"/>
              </a:rPr>
              <a:t> </a:t>
            </a:r>
            <a:r>
              <a:rPr lang="en-US" sz="2400" b="1" i="1" dirty="0" err="1">
                <a:solidFill>
                  <a:srgbClr val="0000FF"/>
                </a:solidFill>
                <a:latin typeface="Times New Roman" pitchFamily="18" charset="0"/>
              </a:rPr>
              <a:t>biến</a:t>
            </a:r>
            <a:r>
              <a:rPr lang="en-US" sz="2400" b="1" i="1" dirty="0">
                <a:solidFill>
                  <a:srgbClr val="0000FF"/>
                </a:solidFill>
                <a:latin typeface="Times New Roman" pitchFamily="18" charset="0"/>
              </a:rPr>
              <a:t> </a:t>
            </a:r>
            <a:r>
              <a:rPr lang="en-US" sz="2400" b="1" i="1" dirty="0" err="1">
                <a:solidFill>
                  <a:srgbClr val="0000FF"/>
                </a:solidFill>
                <a:latin typeface="Times New Roman" pitchFamily="18" charset="0"/>
              </a:rPr>
              <a:t>thiên</a:t>
            </a:r>
            <a:endParaRPr lang="en-US" sz="2400" b="1" i="1" dirty="0">
              <a:solidFill>
                <a:srgbClr val="0000FF"/>
              </a:solidFill>
              <a:latin typeface="Times New Roman" pitchFamily="18" charset="0"/>
            </a:endParaRPr>
          </a:p>
        </p:txBody>
      </p:sp>
      <p:sp>
        <p:nvSpPr>
          <p:cNvPr id="44048" name="Oval 16"/>
          <p:cNvSpPr>
            <a:spLocks noChangeArrowheads="1"/>
          </p:cNvSpPr>
          <p:nvPr/>
        </p:nvSpPr>
        <p:spPr bwMode="auto">
          <a:xfrm rot="-779677">
            <a:off x="3416300" y="3808413"/>
            <a:ext cx="163513" cy="465137"/>
          </a:xfrm>
          <a:prstGeom prst="ellipse">
            <a:avLst/>
          </a:prstGeom>
          <a:solidFill>
            <a:srgbClr val="66FF33"/>
          </a:solidFill>
          <a:ln w="9525">
            <a:noFill/>
            <a:round/>
            <a:headEnd/>
            <a:tailEnd/>
          </a:ln>
        </p:spPr>
        <p:txBody>
          <a:bodyPr wrap="none" anchor="ctr"/>
          <a:lstStyle/>
          <a:p>
            <a:endParaRPr lang="en-US"/>
          </a:p>
        </p:txBody>
      </p:sp>
      <p:sp>
        <p:nvSpPr>
          <p:cNvPr id="44049" name="Oval 17"/>
          <p:cNvSpPr>
            <a:spLocks noChangeArrowheads="1"/>
          </p:cNvSpPr>
          <p:nvPr/>
        </p:nvSpPr>
        <p:spPr bwMode="auto">
          <a:xfrm rot="-779677">
            <a:off x="3233738" y="4111625"/>
            <a:ext cx="146050" cy="381000"/>
          </a:xfrm>
          <a:prstGeom prst="ellipse">
            <a:avLst/>
          </a:prstGeom>
          <a:solidFill>
            <a:srgbClr val="FF3300"/>
          </a:solidFill>
          <a:ln w="9525">
            <a:noFill/>
            <a:round/>
            <a:headEnd/>
            <a:tailEnd/>
          </a:ln>
        </p:spPr>
        <p:txBody>
          <a:bodyPr wrap="none" anchor="ctr"/>
          <a:lstStyle/>
          <a:p>
            <a:endParaRPr lang="en-US"/>
          </a:p>
        </p:txBody>
      </p:sp>
      <p:sp>
        <p:nvSpPr>
          <p:cNvPr id="44050" name="Rectangle 18"/>
          <p:cNvSpPr>
            <a:spLocks noChangeArrowheads="1"/>
          </p:cNvSpPr>
          <p:nvPr/>
        </p:nvSpPr>
        <p:spPr bwMode="auto">
          <a:xfrm rot="-779677">
            <a:off x="3144838" y="4340225"/>
            <a:ext cx="342900" cy="109538"/>
          </a:xfrm>
          <a:prstGeom prst="rect">
            <a:avLst/>
          </a:prstGeom>
          <a:solidFill>
            <a:schemeClr val="tx1"/>
          </a:solidFill>
          <a:ln w="9525">
            <a:noFill/>
            <a:miter lim="800000"/>
            <a:headEnd/>
            <a:tailEnd/>
          </a:ln>
        </p:spPr>
        <p:txBody>
          <a:bodyPr wrap="none" anchor="ctr"/>
          <a:lstStyle/>
          <a:p>
            <a:endParaRPr lang="en-US"/>
          </a:p>
        </p:txBody>
      </p:sp>
      <p:sp>
        <p:nvSpPr>
          <p:cNvPr id="44051" name="Rectangle 19"/>
          <p:cNvSpPr>
            <a:spLocks noChangeArrowheads="1"/>
          </p:cNvSpPr>
          <p:nvPr/>
        </p:nvSpPr>
        <p:spPr bwMode="auto">
          <a:xfrm rot="-779677">
            <a:off x="3365500" y="4140200"/>
            <a:ext cx="342900" cy="109538"/>
          </a:xfrm>
          <a:prstGeom prst="rect">
            <a:avLst/>
          </a:prstGeom>
          <a:solidFill>
            <a:schemeClr val="tx1"/>
          </a:solidFill>
          <a:ln w="9525">
            <a:noFill/>
            <a:miter lim="800000"/>
            <a:headEnd/>
            <a:tailEnd/>
          </a:ln>
        </p:spPr>
        <p:txBody>
          <a:bodyPr wrap="none" anchor="ctr"/>
          <a:lstStyle/>
          <a:p>
            <a:endParaRPr lang="en-US"/>
          </a:p>
        </p:txBody>
      </p:sp>
      <p:sp>
        <p:nvSpPr>
          <p:cNvPr id="44052" name="Oval 20"/>
          <p:cNvSpPr>
            <a:spLocks noChangeArrowheads="1"/>
          </p:cNvSpPr>
          <p:nvPr/>
        </p:nvSpPr>
        <p:spPr bwMode="auto">
          <a:xfrm>
            <a:off x="2800350" y="5043488"/>
            <a:ext cx="6324600" cy="1981200"/>
          </a:xfrm>
          <a:prstGeom prst="ellipse">
            <a:avLst/>
          </a:prstGeom>
          <a:solidFill>
            <a:schemeClr val="accent1"/>
          </a:solidFill>
          <a:ln w="9525">
            <a:round/>
            <a:headEnd/>
            <a:tailEnd/>
          </a:ln>
          <a:scene3d>
            <a:camera prst="legacyPerspectiveTopRight">
              <a:rot lat="16800000" lon="0" rev="0"/>
            </a:camera>
            <a:lightRig rig="legacyFlat3" dir="r"/>
          </a:scene3d>
          <a:sp3d extrusionH="100000" prstMaterial="legacyMatte">
            <a:bevelT w="13500" h="13500" prst="angle"/>
            <a:bevelB w="13500" h="13500" prst="angle"/>
            <a:extrusionClr>
              <a:schemeClr val="accent1"/>
            </a:extrusionClr>
          </a:sp3d>
        </p:spPr>
        <p:txBody>
          <a:bodyPr wrap="none" anchor="ctr">
            <a:flatTx/>
          </a:bodyPr>
          <a:lstStyle/>
          <a:p>
            <a:endParaRPr lang="en-US"/>
          </a:p>
        </p:txBody>
      </p:sp>
      <p:sp>
        <p:nvSpPr>
          <p:cNvPr id="44053" name="Freeform 21" descr="Small grid"/>
          <p:cNvSpPr>
            <a:spLocks/>
          </p:cNvSpPr>
          <p:nvPr/>
        </p:nvSpPr>
        <p:spPr bwMode="auto">
          <a:xfrm>
            <a:off x="3200400" y="4035425"/>
            <a:ext cx="609600" cy="2133600"/>
          </a:xfrm>
          <a:custGeom>
            <a:avLst/>
            <a:gdLst>
              <a:gd name="T0" fmla="*/ 483870045 w 384"/>
              <a:gd name="T1" fmla="*/ 2147483647 h 1344"/>
              <a:gd name="T2" fmla="*/ 0 w 384"/>
              <a:gd name="T3" fmla="*/ 2147483647 h 1344"/>
              <a:gd name="T4" fmla="*/ 0 w 384"/>
              <a:gd name="T5" fmla="*/ 846772589 h 1344"/>
              <a:gd name="T6" fmla="*/ 967740089 w 384"/>
              <a:gd name="T7" fmla="*/ 0 h 1344"/>
              <a:gd name="T8" fmla="*/ 967740089 w 384"/>
              <a:gd name="T9" fmla="*/ 483870023 h 1344"/>
              <a:gd name="T10" fmla="*/ 362902484 w 384"/>
              <a:gd name="T11" fmla="*/ 1058465637 h 1344"/>
              <a:gd name="T12" fmla="*/ 483870045 w 384"/>
              <a:gd name="T13" fmla="*/ 2147483647 h 1344"/>
              <a:gd name="T14" fmla="*/ 0 60000 65536"/>
              <a:gd name="T15" fmla="*/ 0 60000 65536"/>
              <a:gd name="T16" fmla="*/ 0 60000 65536"/>
              <a:gd name="T17" fmla="*/ 0 60000 65536"/>
              <a:gd name="T18" fmla="*/ 0 60000 65536"/>
              <a:gd name="T19" fmla="*/ 0 60000 65536"/>
              <a:gd name="T20" fmla="*/ 0 60000 65536"/>
              <a:gd name="T21" fmla="*/ 0 w 384"/>
              <a:gd name="T22" fmla="*/ 0 h 1344"/>
              <a:gd name="T23" fmla="*/ 384 w 384"/>
              <a:gd name="T24" fmla="*/ 1344 h 13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a:solidFill>
              <a:schemeClr val="tx1"/>
            </a:solidFill>
            <a:round/>
            <a:headEnd/>
            <a:tailEnd/>
          </a:ln>
        </p:spPr>
        <p:txBody>
          <a:bodyPr/>
          <a:lstStyle/>
          <a:p>
            <a:endParaRPr lang="en-US"/>
          </a:p>
        </p:txBody>
      </p:sp>
      <p:sp>
        <p:nvSpPr>
          <p:cNvPr id="44054" name="Freeform 22"/>
          <p:cNvSpPr>
            <a:spLocks/>
          </p:cNvSpPr>
          <p:nvPr/>
        </p:nvSpPr>
        <p:spPr bwMode="auto">
          <a:xfrm>
            <a:off x="3763963" y="4344988"/>
            <a:ext cx="2057400" cy="1143000"/>
          </a:xfrm>
          <a:custGeom>
            <a:avLst/>
            <a:gdLst>
              <a:gd name="T0" fmla="*/ 0 w 1296"/>
              <a:gd name="T1" fmla="*/ 0 h 720"/>
              <a:gd name="T2" fmla="*/ 0 w 1296"/>
              <a:gd name="T3" fmla="*/ 1814512678 h 720"/>
              <a:gd name="T4" fmla="*/ 2147483647 w 1296"/>
              <a:gd name="T5" fmla="*/ 1814512678 h 720"/>
              <a:gd name="T6" fmla="*/ 2147483647 w 1296"/>
              <a:gd name="T7" fmla="*/ 0 h 720"/>
              <a:gd name="T8" fmla="*/ 0 60000 65536"/>
              <a:gd name="T9" fmla="*/ 0 60000 65536"/>
              <a:gd name="T10" fmla="*/ 0 60000 65536"/>
              <a:gd name="T11" fmla="*/ 0 60000 65536"/>
              <a:gd name="T12" fmla="*/ 0 w 1296"/>
              <a:gd name="T13" fmla="*/ 0 h 720"/>
              <a:gd name="T14" fmla="*/ 1296 w 1296"/>
              <a:gd name="T15" fmla="*/ 720 h 720"/>
            </a:gdLst>
            <a:ahLst/>
            <a:cxnLst>
              <a:cxn ang="T8">
                <a:pos x="T0" y="T1"/>
              </a:cxn>
              <a:cxn ang="T9">
                <a:pos x="T2" y="T3"/>
              </a:cxn>
              <a:cxn ang="T10">
                <a:pos x="T4" y="T5"/>
              </a:cxn>
              <a:cxn ang="T11">
                <a:pos x="T6" y="T7"/>
              </a:cxn>
            </a:cxnLst>
            <a:rect l="T12" t="T13" r="T14" b="T15"/>
            <a:pathLst>
              <a:path w="1296" h="720">
                <a:moveTo>
                  <a:pt x="0" y="0"/>
                </a:moveTo>
                <a:lnTo>
                  <a:pt x="0" y="720"/>
                </a:lnTo>
                <a:lnTo>
                  <a:pt x="1296" y="720"/>
                </a:lnTo>
                <a:lnTo>
                  <a:pt x="1296" y="0"/>
                </a:lnTo>
              </a:path>
            </a:pathLst>
          </a:custGeom>
          <a:gradFill rotWithShape="1">
            <a:gsLst>
              <a:gs pos="0">
                <a:srgbClr val="B2B2B2"/>
              </a:gs>
              <a:gs pos="100000">
                <a:srgbClr val="525252"/>
              </a:gs>
            </a:gsLst>
            <a:lin ang="5400000" scaled="1"/>
          </a:gradFill>
          <a:ln w="9525">
            <a:solidFill>
              <a:srgbClr val="FFFFFF"/>
            </a:solidFill>
            <a:round/>
            <a:headEnd/>
            <a:tailEnd/>
          </a:ln>
        </p:spPr>
        <p:txBody>
          <a:bodyPr/>
          <a:lstStyle/>
          <a:p>
            <a:endParaRPr lang="en-US"/>
          </a:p>
        </p:txBody>
      </p:sp>
      <p:sp>
        <p:nvSpPr>
          <p:cNvPr id="44055" name="Freeform 23"/>
          <p:cNvSpPr>
            <a:spLocks/>
          </p:cNvSpPr>
          <p:nvPr/>
        </p:nvSpPr>
        <p:spPr bwMode="auto">
          <a:xfrm>
            <a:off x="3316288" y="5483225"/>
            <a:ext cx="2619375" cy="371475"/>
          </a:xfrm>
          <a:custGeom>
            <a:avLst/>
            <a:gdLst>
              <a:gd name="T0" fmla="*/ 2147483647 w 1650"/>
              <a:gd name="T1" fmla="*/ 0 h 234"/>
              <a:gd name="T2" fmla="*/ 650200319 w 1650"/>
              <a:gd name="T3" fmla="*/ 0 h 234"/>
              <a:gd name="T4" fmla="*/ 0 w 1650"/>
              <a:gd name="T5" fmla="*/ 589716607 h 234"/>
              <a:gd name="T6" fmla="*/ 2147483647 w 1650"/>
              <a:gd name="T7" fmla="*/ 589716607 h 234"/>
              <a:gd name="T8" fmla="*/ 2147483647 w 1650"/>
              <a:gd name="T9" fmla="*/ 0 h 234"/>
              <a:gd name="T10" fmla="*/ 0 60000 65536"/>
              <a:gd name="T11" fmla="*/ 0 60000 65536"/>
              <a:gd name="T12" fmla="*/ 0 60000 65536"/>
              <a:gd name="T13" fmla="*/ 0 60000 65536"/>
              <a:gd name="T14" fmla="*/ 0 60000 65536"/>
              <a:gd name="T15" fmla="*/ 0 w 1650"/>
              <a:gd name="T16" fmla="*/ 0 h 234"/>
              <a:gd name="T17" fmla="*/ 1650 w 1650"/>
              <a:gd name="T18" fmla="*/ 234 h 234"/>
            </a:gdLst>
            <a:ahLst/>
            <a:cxnLst>
              <a:cxn ang="T10">
                <a:pos x="T0" y="T1"/>
              </a:cxn>
              <a:cxn ang="T11">
                <a:pos x="T2" y="T3"/>
              </a:cxn>
              <a:cxn ang="T12">
                <a:pos x="T4" y="T5"/>
              </a:cxn>
              <a:cxn ang="T13">
                <a:pos x="T6" y="T7"/>
              </a:cxn>
              <a:cxn ang="T14">
                <a:pos x="T8" y="T9"/>
              </a:cxn>
            </a:cxnLst>
            <a:rect l="T15" t="T16" r="T17" b="T18"/>
            <a:pathLst>
              <a:path w="1650" h="234">
                <a:moveTo>
                  <a:pt x="1650" y="0"/>
                </a:moveTo>
                <a:lnTo>
                  <a:pt x="258" y="0"/>
                </a:lnTo>
                <a:lnTo>
                  <a:pt x="0" y="234"/>
                </a:lnTo>
                <a:lnTo>
                  <a:pt x="1308" y="234"/>
                </a:lnTo>
                <a:lnTo>
                  <a:pt x="1590" y="0"/>
                </a:lnTo>
              </a:path>
            </a:pathLst>
          </a:custGeom>
          <a:gradFill rotWithShape="1">
            <a:gsLst>
              <a:gs pos="0">
                <a:srgbClr val="B2B2B2"/>
              </a:gs>
              <a:gs pos="100000">
                <a:srgbClr val="525252"/>
              </a:gs>
            </a:gsLst>
            <a:lin ang="0" scaled="1"/>
          </a:gradFill>
          <a:ln w="9525">
            <a:solidFill>
              <a:srgbClr val="FFFFFF"/>
            </a:solidFill>
            <a:round/>
            <a:headEnd/>
            <a:tailEnd/>
          </a:ln>
        </p:spPr>
        <p:txBody>
          <a:bodyPr/>
          <a:lstStyle/>
          <a:p>
            <a:endParaRPr lang="en-US"/>
          </a:p>
        </p:txBody>
      </p:sp>
      <p:sp>
        <p:nvSpPr>
          <p:cNvPr id="44056" name="Freeform 24"/>
          <p:cNvSpPr>
            <a:spLocks/>
          </p:cNvSpPr>
          <p:nvPr/>
        </p:nvSpPr>
        <p:spPr bwMode="auto">
          <a:xfrm>
            <a:off x="3325813" y="4344988"/>
            <a:ext cx="2619375" cy="371475"/>
          </a:xfrm>
          <a:custGeom>
            <a:avLst/>
            <a:gdLst>
              <a:gd name="T0" fmla="*/ 2147483647 w 1650"/>
              <a:gd name="T1" fmla="*/ 0 h 234"/>
              <a:gd name="T2" fmla="*/ 650200319 w 1650"/>
              <a:gd name="T3" fmla="*/ 0 h 234"/>
              <a:gd name="T4" fmla="*/ 0 w 1650"/>
              <a:gd name="T5" fmla="*/ 589716607 h 234"/>
              <a:gd name="T6" fmla="*/ 2147483647 w 1650"/>
              <a:gd name="T7" fmla="*/ 589716607 h 234"/>
              <a:gd name="T8" fmla="*/ 2147483647 w 1650"/>
              <a:gd name="T9" fmla="*/ 0 h 234"/>
              <a:gd name="T10" fmla="*/ 0 60000 65536"/>
              <a:gd name="T11" fmla="*/ 0 60000 65536"/>
              <a:gd name="T12" fmla="*/ 0 60000 65536"/>
              <a:gd name="T13" fmla="*/ 0 60000 65536"/>
              <a:gd name="T14" fmla="*/ 0 60000 65536"/>
              <a:gd name="T15" fmla="*/ 0 w 1650"/>
              <a:gd name="T16" fmla="*/ 0 h 234"/>
              <a:gd name="T17" fmla="*/ 1650 w 1650"/>
              <a:gd name="T18" fmla="*/ 234 h 234"/>
            </a:gdLst>
            <a:ahLst/>
            <a:cxnLst>
              <a:cxn ang="T10">
                <a:pos x="T0" y="T1"/>
              </a:cxn>
              <a:cxn ang="T11">
                <a:pos x="T2" y="T3"/>
              </a:cxn>
              <a:cxn ang="T12">
                <a:pos x="T4" y="T5"/>
              </a:cxn>
              <a:cxn ang="T13">
                <a:pos x="T6" y="T7"/>
              </a:cxn>
              <a:cxn ang="T14">
                <a:pos x="T8" y="T9"/>
              </a:cxn>
            </a:cxnLst>
            <a:rect l="T15" t="T16" r="T17" b="T18"/>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p:spPr>
        <p:txBody>
          <a:bodyPr/>
          <a:lstStyle/>
          <a:p>
            <a:endParaRPr lang="en-US"/>
          </a:p>
        </p:txBody>
      </p:sp>
      <p:sp>
        <p:nvSpPr>
          <p:cNvPr id="44057" name="Freeform 25" descr="Small grid"/>
          <p:cNvSpPr>
            <a:spLocks/>
          </p:cNvSpPr>
          <p:nvPr/>
        </p:nvSpPr>
        <p:spPr bwMode="auto">
          <a:xfrm>
            <a:off x="5359400" y="4049713"/>
            <a:ext cx="595313" cy="2005012"/>
          </a:xfrm>
          <a:custGeom>
            <a:avLst/>
            <a:gdLst/>
            <a:ahLst/>
            <a:cxnLst>
              <a:cxn ang="0">
                <a:pos x="375" y="0"/>
              </a:cxn>
              <a:cxn ang="0">
                <a:pos x="369" y="936"/>
              </a:cxn>
              <a:cxn ang="0">
                <a:pos x="369" y="945"/>
              </a:cxn>
              <a:cxn ang="0">
                <a:pos x="0" y="1263"/>
              </a:cxn>
              <a:cxn ang="0">
                <a:pos x="9" y="1155"/>
              </a:cxn>
              <a:cxn ang="0">
                <a:pos x="297" y="915"/>
              </a:cxn>
              <a:cxn ang="0">
                <a:pos x="297" y="195"/>
              </a:cxn>
              <a:cxn ang="0">
                <a:pos x="9" y="435"/>
              </a:cxn>
              <a:cxn ang="0">
                <a:pos x="3" y="276"/>
              </a:cxn>
              <a:cxn ang="0">
                <a:pos x="375" y="0"/>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w="9525">
            <a:noFill/>
            <a:round/>
            <a:headEnd/>
            <a:tailEnd/>
          </a:ln>
          <a:effectLst>
            <a:outerShdw dist="68392" dir="17508085" algn="ctr" rotWithShape="0">
              <a:schemeClr val="bg2"/>
            </a:outerShdw>
          </a:effectLst>
        </p:spPr>
        <p:txBody>
          <a:bodyPr/>
          <a:lstStyle/>
          <a:p>
            <a:pPr>
              <a:defRPr/>
            </a:pPr>
            <a:endParaRPr lang="en-US"/>
          </a:p>
        </p:txBody>
      </p:sp>
      <p:sp>
        <p:nvSpPr>
          <p:cNvPr id="44058" name="Line 26"/>
          <p:cNvSpPr>
            <a:spLocks noChangeShapeType="1"/>
          </p:cNvSpPr>
          <p:nvPr/>
        </p:nvSpPr>
        <p:spPr bwMode="auto">
          <a:xfrm>
            <a:off x="3630613" y="4425950"/>
            <a:ext cx="152400" cy="1588"/>
          </a:xfrm>
          <a:prstGeom prst="line">
            <a:avLst/>
          </a:prstGeom>
          <a:noFill/>
          <a:ln w="12700">
            <a:solidFill>
              <a:srgbClr val="FFFF00"/>
            </a:solidFill>
            <a:round/>
            <a:headEnd/>
            <a:tailEnd/>
          </a:ln>
        </p:spPr>
        <p:txBody>
          <a:bodyPr/>
          <a:lstStyle/>
          <a:p>
            <a:endParaRPr lang="en-US"/>
          </a:p>
        </p:txBody>
      </p:sp>
      <p:sp>
        <p:nvSpPr>
          <p:cNvPr id="44059" name="Line 27"/>
          <p:cNvSpPr>
            <a:spLocks noChangeShapeType="1"/>
          </p:cNvSpPr>
          <p:nvPr/>
        </p:nvSpPr>
        <p:spPr bwMode="auto">
          <a:xfrm flipV="1">
            <a:off x="3783013" y="4349750"/>
            <a:ext cx="76200" cy="76200"/>
          </a:xfrm>
          <a:prstGeom prst="line">
            <a:avLst/>
          </a:prstGeom>
          <a:noFill/>
          <a:ln w="12700">
            <a:solidFill>
              <a:srgbClr val="FFFF00"/>
            </a:solidFill>
            <a:round/>
            <a:headEnd/>
            <a:tailEnd/>
          </a:ln>
        </p:spPr>
        <p:txBody>
          <a:bodyPr/>
          <a:lstStyle/>
          <a:p>
            <a:endParaRPr lang="en-US"/>
          </a:p>
        </p:txBody>
      </p:sp>
      <p:sp>
        <p:nvSpPr>
          <p:cNvPr id="44060" name="Line 28"/>
          <p:cNvSpPr>
            <a:spLocks noChangeShapeType="1"/>
          </p:cNvSpPr>
          <p:nvPr/>
        </p:nvSpPr>
        <p:spPr bwMode="auto">
          <a:xfrm flipH="1">
            <a:off x="3516313" y="4343400"/>
            <a:ext cx="381000" cy="381000"/>
          </a:xfrm>
          <a:prstGeom prst="line">
            <a:avLst/>
          </a:prstGeom>
          <a:noFill/>
          <a:ln w="12700">
            <a:solidFill>
              <a:srgbClr val="FFFF00"/>
            </a:solidFill>
            <a:round/>
            <a:headEnd/>
            <a:tailEnd/>
          </a:ln>
        </p:spPr>
        <p:txBody>
          <a:bodyPr/>
          <a:lstStyle/>
          <a:p>
            <a:endParaRPr lang="en-US"/>
          </a:p>
        </p:txBody>
      </p:sp>
      <p:sp>
        <p:nvSpPr>
          <p:cNvPr id="44061" name="Line 29"/>
          <p:cNvSpPr>
            <a:spLocks noChangeShapeType="1"/>
          </p:cNvSpPr>
          <p:nvPr/>
        </p:nvSpPr>
        <p:spPr bwMode="auto">
          <a:xfrm flipH="1">
            <a:off x="3573463" y="4337050"/>
            <a:ext cx="381000" cy="381000"/>
          </a:xfrm>
          <a:prstGeom prst="line">
            <a:avLst/>
          </a:prstGeom>
          <a:noFill/>
          <a:ln w="12700">
            <a:solidFill>
              <a:srgbClr val="FFFF00"/>
            </a:solidFill>
            <a:round/>
            <a:headEnd/>
            <a:tailEnd/>
          </a:ln>
        </p:spPr>
        <p:txBody>
          <a:bodyPr/>
          <a:lstStyle/>
          <a:p>
            <a:endParaRPr lang="en-US"/>
          </a:p>
        </p:txBody>
      </p:sp>
      <p:sp>
        <p:nvSpPr>
          <p:cNvPr id="44062" name="Line 30"/>
          <p:cNvSpPr>
            <a:spLocks noChangeShapeType="1"/>
          </p:cNvSpPr>
          <p:nvPr/>
        </p:nvSpPr>
        <p:spPr bwMode="auto">
          <a:xfrm flipH="1">
            <a:off x="3630613" y="4337050"/>
            <a:ext cx="381000" cy="381000"/>
          </a:xfrm>
          <a:prstGeom prst="line">
            <a:avLst/>
          </a:prstGeom>
          <a:noFill/>
          <a:ln w="12700">
            <a:solidFill>
              <a:srgbClr val="FFFF00"/>
            </a:solidFill>
            <a:round/>
            <a:headEnd/>
            <a:tailEnd/>
          </a:ln>
        </p:spPr>
        <p:txBody>
          <a:bodyPr/>
          <a:lstStyle/>
          <a:p>
            <a:endParaRPr lang="en-US"/>
          </a:p>
        </p:txBody>
      </p:sp>
      <p:grpSp>
        <p:nvGrpSpPr>
          <p:cNvPr id="2" name="Group 31"/>
          <p:cNvGrpSpPr>
            <a:grpSpLocks/>
          </p:cNvGrpSpPr>
          <p:nvPr/>
        </p:nvGrpSpPr>
        <p:grpSpPr bwMode="auto">
          <a:xfrm>
            <a:off x="3681413" y="4337050"/>
            <a:ext cx="495300" cy="387350"/>
            <a:chOff x="2088" y="2536"/>
            <a:chExt cx="312" cy="244"/>
          </a:xfrm>
        </p:grpSpPr>
        <p:sp>
          <p:nvSpPr>
            <p:cNvPr id="8359" name="Line 32"/>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60" name="Line 33"/>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61" name="Line 34"/>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3" name="Group 35"/>
          <p:cNvGrpSpPr>
            <a:grpSpLocks/>
          </p:cNvGrpSpPr>
          <p:nvPr/>
        </p:nvGrpSpPr>
        <p:grpSpPr bwMode="auto">
          <a:xfrm>
            <a:off x="3846513" y="4337050"/>
            <a:ext cx="495300" cy="387350"/>
            <a:chOff x="2088" y="2536"/>
            <a:chExt cx="312" cy="244"/>
          </a:xfrm>
        </p:grpSpPr>
        <p:sp>
          <p:nvSpPr>
            <p:cNvPr id="8356" name="Line 36"/>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57" name="Line 37"/>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58" name="Line 38"/>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4" name="Group 39"/>
          <p:cNvGrpSpPr>
            <a:grpSpLocks/>
          </p:cNvGrpSpPr>
          <p:nvPr/>
        </p:nvGrpSpPr>
        <p:grpSpPr bwMode="auto">
          <a:xfrm>
            <a:off x="4011613" y="4337050"/>
            <a:ext cx="495300" cy="387350"/>
            <a:chOff x="2088" y="2536"/>
            <a:chExt cx="312" cy="244"/>
          </a:xfrm>
        </p:grpSpPr>
        <p:sp>
          <p:nvSpPr>
            <p:cNvPr id="8353" name="Line 40"/>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54" name="Line 41"/>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55" name="Line 42"/>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5" name="Group 43"/>
          <p:cNvGrpSpPr>
            <a:grpSpLocks/>
          </p:cNvGrpSpPr>
          <p:nvPr/>
        </p:nvGrpSpPr>
        <p:grpSpPr bwMode="auto">
          <a:xfrm>
            <a:off x="4176713" y="4337050"/>
            <a:ext cx="495300" cy="387350"/>
            <a:chOff x="2088" y="2536"/>
            <a:chExt cx="312" cy="244"/>
          </a:xfrm>
        </p:grpSpPr>
        <p:sp>
          <p:nvSpPr>
            <p:cNvPr id="8350" name="Line 44"/>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51" name="Line 45"/>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52" name="Line 46"/>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6" name="Group 47"/>
          <p:cNvGrpSpPr>
            <a:grpSpLocks/>
          </p:cNvGrpSpPr>
          <p:nvPr/>
        </p:nvGrpSpPr>
        <p:grpSpPr bwMode="auto">
          <a:xfrm>
            <a:off x="4341813" y="4337050"/>
            <a:ext cx="495300" cy="387350"/>
            <a:chOff x="2088" y="2536"/>
            <a:chExt cx="312" cy="244"/>
          </a:xfrm>
        </p:grpSpPr>
        <p:sp>
          <p:nvSpPr>
            <p:cNvPr id="8347" name="Line 48"/>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48" name="Line 49"/>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49" name="Line 50"/>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7" name="Group 51"/>
          <p:cNvGrpSpPr>
            <a:grpSpLocks/>
          </p:cNvGrpSpPr>
          <p:nvPr/>
        </p:nvGrpSpPr>
        <p:grpSpPr bwMode="auto">
          <a:xfrm>
            <a:off x="4500563" y="4343400"/>
            <a:ext cx="495300" cy="387350"/>
            <a:chOff x="2088" y="2536"/>
            <a:chExt cx="312" cy="244"/>
          </a:xfrm>
        </p:grpSpPr>
        <p:sp>
          <p:nvSpPr>
            <p:cNvPr id="8344" name="Line 52"/>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45" name="Line 53"/>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46" name="Line 54"/>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8" name="Group 55"/>
          <p:cNvGrpSpPr>
            <a:grpSpLocks/>
          </p:cNvGrpSpPr>
          <p:nvPr/>
        </p:nvGrpSpPr>
        <p:grpSpPr bwMode="auto">
          <a:xfrm>
            <a:off x="4672013" y="4337050"/>
            <a:ext cx="495300" cy="387350"/>
            <a:chOff x="2088" y="2536"/>
            <a:chExt cx="312" cy="244"/>
          </a:xfrm>
        </p:grpSpPr>
        <p:sp>
          <p:nvSpPr>
            <p:cNvPr id="8341" name="Line 56"/>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42" name="Line 57"/>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43" name="Line 58"/>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9" name="Group 59"/>
          <p:cNvGrpSpPr>
            <a:grpSpLocks/>
          </p:cNvGrpSpPr>
          <p:nvPr/>
        </p:nvGrpSpPr>
        <p:grpSpPr bwMode="auto">
          <a:xfrm>
            <a:off x="4837113" y="4337050"/>
            <a:ext cx="495300" cy="387350"/>
            <a:chOff x="2088" y="2536"/>
            <a:chExt cx="312" cy="244"/>
          </a:xfrm>
        </p:grpSpPr>
        <p:sp>
          <p:nvSpPr>
            <p:cNvPr id="8338" name="Line 60"/>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39" name="Line 61"/>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40" name="Line 62"/>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grpSp>
        <p:nvGrpSpPr>
          <p:cNvPr id="10" name="Group 63"/>
          <p:cNvGrpSpPr>
            <a:grpSpLocks/>
          </p:cNvGrpSpPr>
          <p:nvPr/>
        </p:nvGrpSpPr>
        <p:grpSpPr bwMode="auto">
          <a:xfrm>
            <a:off x="4995863" y="4343400"/>
            <a:ext cx="495300" cy="387350"/>
            <a:chOff x="2088" y="2536"/>
            <a:chExt cx="312" cy="244"/>
          </a:xfrm>
        </p:grpSpPr>
        <p:sp>
          <p:nvSpPr>
            <p:cNvPr id="8335" name="Line 64"/>
            <p:cNvSpPr>
              <a:spLocks noChangeShapeType="1"/>
            </p:cNvSpPr>
            <p:nvPr/>
          </p:nvSpPr>
          <p:spPr bwMode="auto">
            <a:xfrm flipH="1">
              <a:off x="2088" y="2540"/>
              <a:ext cx="240" cy="240"/>
            </a:xfrm>
            <a:prstGeom prst="line">
              <a:avLst/>
            </a:prstGeom>
            <a:noFill/>
            <a:ln w="12700">
              <a:solidFill>
                <a:srgbClr val="FFFF00"/>
              </a:solidFill>
              <a:round/>
              <a:headEnd/>
              <a:tailEnd/>
            </a:ln>
          </p:spPr>
          <p:txBody>
            <a:bodyPr/>
            <a:lstStyle/>
            <a:p>
              <a:endParaRPr lang="en-US"/>
            </a:p>
          </p:txBody>
        </p:sp>
        <p:sp>
          <p:nvSpPr>
            <p:cNvPr id="8336" name="Line 65"/>
            <p:cNvSpPr>
              <a:spLocks noChangeShapeType="1"/>
            </p:cNvSpPr>
            <p:nvPr/>
          </p:nvSpPr>
          <p:spPr bwMode="auto">
            <a:xfrm flipH="1">
              <a:off x="2124" y="2536"/>
              <a:ext cx="240" cy="240"/>
            </a:xfrm>
            <a:prstGeom prst="line">
              <a:avLst/>
            </a:prstGeom>
            <a:noFill/>
            <a:ln w="12700">
              <a:solidFill>
                <a:srgbClr val="FFFF00"/>
              </a:solidFill>
              <a:round/>
              <a:headEnd/>
              <a:tailEnd/>
            </a:ln>
          </p:spPr>
          <p:txBody>
            <a:bodyPr/>
            <a:lstStyle/>
            <a:p>
              <a:endParaRPr lang="en-US"/>
            </a:p>
          </p:txBody>
        </p:sp>
        <p:sp>
          <p:nvSpPr>
            <p:cNvPr id="8337" name="Line 66"/>
            <p:cNvSpPr>
              <a:spLocks noChangeShapeType="1"/>
            </p:cNvSpPr>
            <p:nvPr/>
          </p:nvSpPr>
          <p:spPr bwMode="auto">
            <a:xfrm flipH="1">
              <a:off x="2160" y="2536"/>
              <a:ext cx="240" cy="240"/>
            </a:xfrm>
            <a:prstGeom prst="line">
              <a:avLst/>
            </a:prstGeom>
            <a:noFill/>
            <a:ln w="12700">
              <a:solidFill>
                <a:srgbClr val="FFFF00"/>
              </a:solidFill>
              <a:round/>
              <a:headEnd/>
              <a:tailEnd/>
            </a:ln>
          </p:spPr>
          <p:txBody>
            <a:bodyPr/>
            <a:lstStyle/>
            <a:p>
              <a:endParaRPr lang="en-US"/>
            </a:p>
          </p:txBody>
        </p:sp>
      </p:grpSp>
      <p:sp>
        <p:nvSpPr>
          <p:cNvPr id="44099" name="Line 67"/>
          <p:cNvSpPr>
            <a:spLocks noChangeShapeType="1"/>
          </p:cNvSpPr>
          <p:nvPr/>
        </p:nvSpPr>
        <p:spPr bwMode="auto">
          <a:xfrm flipH="1">
            <a:off x="3468688" y="4529138"/>
            <a:ext cx="190500" cy="185737"/>
          </a:xfrm>
          <a:prstGeom prst="line">
            <a:avLst/>
          </a:prstGeom>
          <a:noFill/>
          <a:ln w="12700">
            <a:solidFill>
              <a:srgbClr val="FFFF00"/>
            </a:solidFill>
            <a:round/>
            <a:headEnd/>
            <a:tailEnd/>
          </a:ln>
        </p:spPr>
        <p:txBody>
          <a:bodyPr/>
          <a:lstStyle/>
          <a:p>
            <a:endParaRPr lang="en-US"/>
          </a:p>
        </p:txBody>
      </p:sp>
      <p:sp>
        <p:nvSpPr>
          <p:cNvPr id="44100" name="Line 68"/>
          <p:cNvSpPr>
            <a:spLocks noChangeShapeType="1"/>
          </p:cNvSpPr>
          <p:nvPr/>
        </p:nvSpPr>
        <p:spPr bwMode="auto">
          <a:xfrm flipH="1">
            <a:off x="3530600" y="4530725"/>
            <a:ext cx="128588" cy="1588"/>
          </a:xfrm>
          <a:prstGeom prst="line">
            <a:avLst/>
          </a:prstGeom>
          <a:noFill/>
          <a:ln w="12700">
            <a:solidFill>
              <a:srgbClr val="FFFF00"/>
            </a:solidFill>
            <a:round/>
            <a:headEnd/>
            <a:tailEnd/>
          </a:ln>
        </p:spPr>
        <p:txBody>
          <a:bodyPr/>
          <a:lstStyle/>
          <a:p>
            <a:endParaRPr lang="en-US"/>
          </a:p>
        </p:txBody>
      </p:sp>
      <p:sp>
        <p:nvSpPr>
          <p:cNvPr id="44101" name="Line 69"/>
          <p:cNvSpPr>
            <a:spLocks noChangeShapeType="1"/>
          </p:cNvSpPr>
          <p:nvPr/>
        </p:nvSpPr>
        <p:spPr bwMode="auto">
          <a:xfrm>
            <a:off x="3282950" y="4344988"/>
            <a:ext cx="76200" cy="76200"/>
          </a:xfrm>
          <a:prstGeom prst="line">
            <a:avLst/>
          </a:prstGeom>
          <a:noFill/>
          <a:ln w="9525">
            <a:solidFill>
              <a:schemeClr val="bg1"/>
            </a:solidFill>
            <a:round/>
            <a:headEnd/>
            <a:tailEnd/>
          </a:ln>
        </p:spPr>
        <p:txBody>
          <a:bodyPr/>
          <a:lstStyle/>
          <a:p>
            <a:endParaRPr lang="en-US"/>
          </a:p>
        </p:txBody>
      </p:sp>
      <p:sp>
        <p:nvSpPr>
          <p:cNvPr id="44102" name="Line 70"/>
          <p:cNvSpPr>
            <a:spLocks noChangeShapeType="1"/>
          </p:cNvSpPr>
          <p:nvPr/>
        </p:nvSpPr>
        <p:spPr bwMode="auto">
          <a:xfrm>
            <a:off x="3357563" y="4329113"/>
            <a:ext cx="25400" cy="71437"/>
          </a:xfrm>
          <a:prstGeom prst="line">
            <a:avLst/>
          </a:prstGeom>
          <a:noFill/>
          <a:ln w="9525">
            <a:solidFill>
              <a:schemeClr val="bg1"/>
            </a:solidFill>
            <a:round/>
            <a:headEnd/>
            <a:tailEnd/>
          </a:ln>
        </p:spPr>
        <p:txBody>
          <a:bodyPr/>
          <a:lstStyle/>
          <a:p>
            <a:endParaRPr lang="en-US"/>
          </a:p>
        </p:txBody>
      </p:sp>
      <p:sp>
        <p:nvSpPr>
          <p:cNvPr id="44103" name="Rectangle 71"/>
          <p:cNvSpPr>
            <a:spLocks noChangeArrowheads="1"/>
          </p:cNvSpPr>
          <p:nvPr/>
        </p:nvSpPr>
        <p:spPr bwMode="auto">
          <a:xfrm rot="-779677">
            <a:off x="3395663" y="4089400"/>
            <a:ext cx="244475" cy="53975"/>
          </a:xfrm>
          <a:prstGeom prst="rect">
            <a:avLst/>
          </a:prstGeom>
          <a:solidFill>
            <a:schemeClr val="tx1"/>
          </a:solidFill>
          <a:ln w="9525">
            <a:solidFill>
              <a:srgbClr val="FF9933"/>
            </a:solidFill>
            <a:miter lim="800000"/>
            <a:headEnd/>
            <a:tailEnd/>
          </a:ln>
        </p:spPr>
        <p:txBody>
          <a:bodyPr wrap="none" anchor="ctr"/>
          <a:lstStyle/>
          <a:p>
            <a:endParaRPr lang="en-US"/>
          </a:p>
        </p:txBody>
      </p:sp>
      <p:sp>
        <p:nvSpPr>
          <p:cNvPr id="44104" name="Line 72"/>
          <p:cNvSpPr>
            <a:spLocks noChangeShapeType="1"/>
          </p:cNvSpPr>
          <p:nvPr/>
        </p:nvSpPr>
        <p:spPr bwMode="auto">
          <a:xfrm>
            <a:off x="3497263" y="4140200"/>
            <a:ext cx="1587" cy="152400"/>
          </a:xfrm>
          <a:prstGeom prst="line">
            <a:avLst/>
          </a:prstGeom>
          <a:noFill/>
          <a:ln w="12700">
            <a:solidFill>
              <a:srgbClr val="FFFF00"/>
            </a:solidFill>
            <a:round/>
            <a:headEnd/>
            <a:tailEnd/>
          </a:ln>
        </p:spPr>
        <p:txBody>
          <a:bodyPr/>
          <a:lstStyle/>
          <a:p>
            <a:endParaRPr lang="en-US"/>
          </a:p>
        </p:txBody>
      </p:sp>
      <p:sp>
        <p:nvSpPr>
          <p:cNvPr id="44105" name="Line 73"/>
          <p:cNvSpPr>
            <a:spLocks noChangeShapeType="1"/>
          </p:cNvSpPr>
          <p:nvPr/>
        </p:nvSpPr>
        <p:spPr bwMode="auto">
          <a:xfrm>
            <a:off x="3563938" y="4102100"/>
            <a:ext cx="1587" cy="152400"/>
          </a:xfrm>
          <a:prstGeom prst="line">
            <a:avLst/>
          </a:prstGeom>
          <a:noFill/>
          <a:ln w="12700">
            <a:solidFill>
              <a:srgbClr val="FFFF00"/>
            </a:solidFill>
            <a:round/>
            <a:headEnd/>
            <a:tailEnd/>
          </a:ln>
        </p:spPr>
        <p:txBody>
          <a:bodyPr/>
          <a:lstStyle/>
          <a:p>
            <a:endParaRPr lang="en-US"/>
          </a:p>
        </p:txBody>
      </p:sp>
      <p:sp>
        <p:nvSpPr>
          <p:cNvPr id="44106" name="Rectangle 74"/>
          <p:cNvSpPr>
            <a:spLocks noChangeArrowheads="1"/>
          </p:cNvSpPr>
          <p:nvPr/>
        </p:nvSpPr>
        <p:spPr bwMode="auto">
          <a:xfrm rot="-779677">
            <a:off x="3192463" y="4298950"/>
            <a:ext cx="244475" cy="53975"/>
          </a:xfrm>
          <a:prstGeom prst="rect">
            <a:avLst/>
          </a:prstGeom>
          <a:solidFill>
            <a:srgbClr val="FF3300"/>
          </a:solidFill>
          <a:ln w="9525">
            <a:solidFill>
              <a:schemeClr val="bg1"/>
            </a:solidFill>
            <a:miter lim="800000"/>
            <a:headEnd/>
            <a:tailEnd/>
          </a:ln>
        </p:spPr>
        <p:txBody>
          <a:bodyPr wrap="none" anchor="ctr"/>
          <a:lstStyle/>
          <a:p>
            <a:endParaRPr lang="en-US"/>
          </a:p>
        </p:txBody>
      </p:sp>
      <p:sp>
        <p:nvSpPr>
          <p:cNvPr id="44107" name="Oval 75"/>
          <p:cNvSpPr>
            <a:spLocks noChangeArrowheads="1"/>
          </p:cNvSpPr>
          <p:nvPr/>
        </p:nvSpPr>
        <p:spPr bwMode="auto">
          <a:xfrm flipH="1" flipV="1">
            <a:off x="3551238" y="42926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108" name="Oval 76"/>
          <p:cNvSpPr>
            <a:spLocks noChangeArrowheads="1"/>
          </p:cNvSpPr>
          <p:nvPr/>
        </p:nvSpPr>
        <p:spPr bwMode="auto">
          <a:xfrm flipH="1" flipV="1">
            <a:off x="3386138" y="4441825"/>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109" name="Oval 77"/>
          <p:cNvSpPr>
            <a:spLocks noChangeArrowheads="1"/>
          </p:cNvSpPr>
          <p:nvPr/>
        </p:nvSpPr>
        <p:spPr bwMode="auto">
          <a:xfrm flipH="1" flipV="1">
            <a:off x="3471863" y="4365625"/>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110" name="Freeform 78"/>
          <p:cNvSpPr>
            <a:spLocks/>
          </p:cNvSpPr>
          <p:nvPr/>
        </p:nvSpPr>
        <p:spPr bwMode="auto">
          <a:xfrm>
            <a:off x="3325813" y="4716463"/>
            <a:ext cx="2057400" cy="1143000"/>
          </a:xfrm>
          <a:custGeom>
            <a:avLst/>
            <a:gdLst>
              <a:gd name="T0" fmla="*/ 0 w 1296"/>
              <a:gd name="T1" fmla="*/ 0 h 720"/>
              <a:gd name="T2" fmla="*/ 0 w 1296"/>
              <a:gd name="T3" fmla="*/ 1814512678 h 720"/>
              <a:gd name="T4" fmla="*/ 2147483647 w 1296"/>
              <a:gd name="T5" fmla="*/ 1814512678 h 720"/>
              <a:gd name="T6" fmla="*/ 2147483647 w 1296"/>
              <a:gd name="T7" fmla="*/ 0 h 720"/>
              <a:gd name="T8" fmla="*/ 0 60000 65536"/>
              <a:gd name="T9" fmla="*/ 0 60000 65536"/>
              <a:gd name="T10" fmla="*/ 0 60000 65536"/>
              <a:gd name="T11" fmla="*/ 0 60000 65536"/>
              <a:gd name="T12" fmla="*/ 0 w 1296"/>
              <a:gd name="T13" fmla="*/ 0 h 720"/>
              <a:gd name="T14" fmla="*/ 1296 w 1296"/>
              <a:gd name="T15" fmla="*/ 720 h 720"/>
            </a:gdLst>
            <a:ahLst/>
            <a:cxnLst>
              <a:cxn ang="T8">
                <a:pos x="T0" y="T1"/>
              </a:cxn>
              <a:cxn ang="T9">
                <a:pos x="T2" y="T3"/>
              </a:cxn>
              <a:cxn ang="T10">
                <a:pos x="T4" y="T5"/>
              </a:cxn>
              <a:cxn ang="T11">
                <a:pos x="T6" y="T7"/>
              </a:cxn>
            </a:cxnLst>
            <a:rect l="T12" t="T13" r="T14" b="T15"/>
            <a:pathLst>
              <a:path w="1296" h="720">
                <a:moveTo>
                  <a:pt x="0" y="0"/>
                </a:moveTo>
                <a:lnTo>
                  <a:pt x="0" y="720"/>
                </a:lnTo>
                <a:lnTo>
                  <a:pt x="1296" y="720"/>
                </a:lnTo>
                <a:lnTo>
                  <a:pt x="1296" y="0"/>
                </a:lnTo>
              </a:path>
            </a:pathLst>
          </a:custGeom>
          <a:gradFill rotWithShape="1">
            <a:gsLst>
              <a:gs pos="0">
                <a:srgbClr val="B2B2B2"/>
              </a:gs>
              <a:gs pos="100000">
                <a:srgbClr val="525252"/>
              </a:gs>
            </a:gsLst>
            <a:lin ang="5400000" scaled="1"/>
          </a:gradFill>
          <a:ln w="9525">
            <a:solidFill>
              <a:srgbClr val="FFFFFF"/>
            </a:solidFill>
            <a:round/>
            <a:headEnd/>
            <a:tailEnd/>
          </a:ln>
        </p:spPr>
        <p:txBody>
          <a:bodyPr/>
          <a:lstStyle/>
          <a:p>
            <a:endParaRPr lang="en-US"/>
          </a:p>
        </p:txBody>
      </p:sp>
      <p:sp>
        <p:nvSpPr>
          <p:cNvPr id="44111" name="Line 79"/>
          <p:cNvSpPr>
            <a:spLocks noChangeShapeType="1"/>
          </p:cNvSpPr>
          <p:nvPr/>
        </p:nvSpPr>
        <p:spPr bwMode="auto">
          <a:xfrm>
            <a:off x="3522663" y="4711700"/>
            <a:ext cx="1587" cy="1143000"/>
          </a:xfrm>
          <a:prstGeom prst="line">
            <a:avLst/>
          </a:prstGeom>
          <a:noFill/>
          <a:ln w="12700">
            <a:solidFill>
              <a:srgbClr val="FFFF00"/>
            </a:solidFill>
            <a:round/>
            <a:headEnd/>
            <a:tailEnd/>
          </a:ln>
        </p:spPr>
        <p:txBody>
          <a:bodyPr/>
          <a:lstStyle/>
          <a:p>
            <a:endParaRPr lang="en-US"/>
          </a:p>
        </p:txBody>
      </p:sp>
      <p:sp>
        <p:nvSpPr>
          <p:cNvPr id="44112" name="Line 80"/>
          <p:cNvSpPr>
            <a:spLocks noChangeShapeType="1"/>
          </p:cNvSpPr>
          <p:nvPr/>
        </p:nvSpPr>
        <p:spPr bwMode="auto">
          <a:xfrm>
            <a:off x="3575050" y="4706938"/>
            <a:ext cx="1588" cy="1143000"/>
          </a:xfrm>
          <a:prstGeom prst="line">
            <a:avLst/>
          </a:prstGeom>
          <a:noFill/>
          <a:ln w="12700">
            <a:solidFill>
              <a:srgbClr val="FFFF00"/>
            </a:solidFill>
            <a:round/>
            <a:headEnd/>
            <a:tailEnd/>
          </a:ln>
        </p:spPr>
        <p:txBody>
          <a:bodyPr/>
          <a:lstStyle/>
          <a:p>
            <a:endParaRPr lang="en-US"/>
          </a:p>
        </p:txBody>
      </p:sp>
      <p:sp>
        <p:nvSpPr>
          <p:cNvPr id="44113" name="Line 81"/>
          <p:cNvSpPr>
            <a:spLocks noChangeShapeType="1"/>
          </p:cNvSpPr>
          <p:nvPr/>
        </p:nvSpPr>
        <p:spPr bwMode="auto">
          <a:xfrm>
            <a:off x="3632200" y="4706938"/>
            <a:ext cx="1588" cy="1143000"/>
          </a:xfrm>
          <a:prstGeom prst="line">
            <a:avLst/>
          </a:prstGeom>
          <a:noFill/>
          <a:ln w="12700">
            <a:solidFill>
              <a:srgbClr val="FFFF00"/>
            </a:solidFill>
            <a:round/>
            <a:headEnd/>
            <a:tailEnd/>
          </a:ln>
        </p:spPr>
        <p:txBody>
          <a:bodyPr/>
          <a:lstStyle/>
          <a:p>
            <a:endParaRPr lang="en-US"/>
          </a:p>
        </p:txBody>
      </p:sp>
      <p:grpSp>
        <p:nvGrpSpPr>
          <p:cNvPr id="11" name="Group 82"/>
          <p:cNvGrpSpPr>
            <a:grpSpLocks/>
          </p:cNvGrpSpPr>
          <p:nvPr/>
        </p:nvGrpSpPr>
        <p:grpSpPr bwMode="auto">
          <a:xfrm>
            <a:off x="3689350" y="4706938"/>
            <a:ext cx="109538" cy="1147762"/>
            <a:chOff x="1996" y="2673"/>
            <a:chExt cx="69" cy="723"/>
          </a:xfrm>
        </p:grpSpPr>
        <p:sp>
          <p:nvSpPr>
            <p:cNvPr id="8332" name="Line 83"/>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33" name="Line 84"/>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34" name="Line 85"/>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2" name="Group 86"/>
          <p:cNvGrpSpPr>
            <a:grpSpLocks/>
          </p:cNvGrpSpPr>
          <p:nvPr/>
        </p:nvGrpSpPr>
        <p:grpSpPr bwMode="auto">
          <a:xfrm>
            <a:off x="3849688" y="4711700"/>
            <a:ext cx="109537" cy="1147763"/>
            <a:chOff x="1996" y="2673"/>
            <a:chExt cx="69" cy="723"/>
          </a:xfrm>
        </p:grpSpPr>
        <p:sp>
          <p:nvSpPr>
            <p:cNvPr id="8329" name="Line 87"/>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30" name="Line 88"/>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31" name="Line 89"/>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3" name="Group 90"/>
          <p:cNvGrpSpPr>
            <a:grpSpLocks/>
          </p:cNvGrpSpPr>
          <p:nvPr/>
        </p:nvGrpSpPr>
        <p:grpSpPr bwMode="auto">
          <a:xfrm>
            <a:off x="4016375" y="4711700"/>
            <a:ext cx="109538" cy="1147763"/>
            <a:chOff x="1996" y="2673"/>
            <a:chExt cx="69" cy="723"/>
          </a:xfrm>
        </p:grpSpPr>
        <p:sp>
          <p:nvSpPr>
            <p:cNvPr id="8326" name="Line 91"/>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27" name="Line 92"/>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28" name="Line 93"/>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4" name="Group 94"/>
          <p:cNvGrpSpPr>
            <a:grpSpLocks/>
          </p:cNvGrpSpPr>
          <p:nvPr/>
        </p:nvGrpSpPr>
        <p:grpSpPr bwMode="auto">
          <a:xfrm>
            <a:off x="4178300" y="4706938"/>
            <a:ext cx="109538" cy="1147762"/>
            <a:chOff x="1996" y="2673"/>
            <a:chExt cx="69" cy="723"/>
          </a:xfrm>
        </p:grpSpPr>
        <p:sp>
          <p:nvSpPr>
            <p:cNvPr id="8323" name="Line 95"/>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24" name="Line 96"/>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25" name="Line 97"/>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5" name="Group 98"/>
          <p:cNvGrpSpPr>
            <a:grpSpLocks/>
          </p:cNvGrpSpPr>
          <p:nvPr/>
        </p:nvGrpSpPr>
        <p:grpSpPr bwMode="auto">
          <a:xfrm>
            <a:off x="4344988" y="4706938"/>
            <a:ext cx="109537" cy="1147762"/>
            <a:chOff x="1996" y="2673"/>
            <a:chExt cx="69" cy="723"/>
          </a:xfrm>
        </p:grpSpPr>
        <p:sp>
          <p:nvSpPr>
            <p:cNvPr id="8320" name="Line 99"/>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21" name="Line 100"/>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22" name="Line 101"/>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6" name="Group 102"/>
          <p:cNvGrpSpPr>
            <a:grpSpLocks/>
          </p:cNvGrpSpPr>
          <p:nvPr/>
        </p:nvGrpSpPr>
        <p:grpSpPr bwMode="auto">
          <a:xfrm>
            <a:off x="4506913" y="4716463"/>
            <a:ext cx="109537" cy="1147762"/>
            <a:chOff x="1996" y="2673"/>
            <a:chExt cx="69" cy="723"/>
          </a:xfrm>
        </p:grpSpPr>
        <p:sp>
          <p:nvSpPr>
            <p:cNvPr id="8317" name="Line 103"/>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18" name="Line 104"/>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19" name="Line 105"/>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7" name="Group 106"/>
          <p:cNvGrpSpPr>
            <a:grpSpLocks/>
          </p:cNvGrpSpPr>
          <p:nvPr/>
        </p:nvGrpSpPr>
        <p:grpSpPr bwMode="auto">
          <a:xfrm>
            <a:off x="4673600" y="4716463"/>
            <a:ext cx="109538" cy="1147762"/>
            <a:chOff x="1996" y="2673"/>
            <a:chExt cx="69" cy="723"/>
          </a:xfrm>
        </p:grpSpPr>
        <p:sp>
          <p:nvSpPr>
            <p:cNvPr id="8314" name="Line 107"/>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15" name="Line 108"/>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16" name="Line 109"/>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8" name="Group 110"/>
          <p:cNvGrpSpPr>
            <a:grpSpLocks/>
          </p:cNvGrpSpPr>
          <p:nvPr/>
        </p:nvGrpSpPr>
        <p:grpSpPr bwMode="auto">
          <a:xfrm>
            <a:off x="4840288" y="4716463"/>
            <a:ext cx="109537" cy="1147762"/>
            <a:chOff x="1996" y="2673"/>
            <a:chExt cx="69" cy="723"/>
          </a:xfrm>
        </p:grpSpPr>
        <p:sp>
          <p:nvSpPr>
            <p:cNvPr id="8311" name="Line 111"/>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12" name="Line 112"/>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13" name="Line 113"/>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grpSp>
        <p:nvGrpSpPr>
          <p:cNvPr id="19" name="Group 114"/>
          <p:cNvGrpSpPr>
            <a:grpSpLocks/>
          </p:cNvGrpSpPr>
          <p:nvPr/>
        </p:nvGrpSpPr>
        <p:grpSpPr bwMode="auto">
          <a:xfrm>
            <a:off x="5006975" y="4716463"/>
            <a:ext cx="109538" cy="1147762"/>
            <a:chOff x="1996" y="2673"/>
            <a:chExt cx="69" cy="723"/>
          </a:xfrm>
        </p:grpSpPr>
        <p:sp>
          <p:nvSpPr>
            <p:cNvPr id="8308" name="Line 115"/>
            <p:cNvSpPr>
              <a:spLocks noChangeShapeType="1"/>
            </p:cNvSpPr>
            <p:nvPr/>
          </p:nvSpPr>
          <p:spPr bwMode="auto">
            <a:xfrm>
              <a:off x="1996" y="2676"/>
              <a:ext cx="0" cy="720"/>
            </a:xfrm>
            <a:prstGeom prst="line">
              <a:avLst/>
            </a:prstGeom>
            <a:noFill/>
            <a:ln w="12700">
              <a:solidFill>
                <a:srgbClr val="FFFF00"/>
              </a:solidFill>
              <a:round/>
              <a:headEnd/>
              <a:tailEnd/>
            </a:ln>
          </p:spPr>
          <p:txBody>
            <a:bodyPr/>
            <a:lstStyle/>
            <a:p>
              <a:endParaRPr lang="en-US"/>
            </a:p>
          </p:txBody>
        </p:sp>
        <p:sp>
          <p:nvSpPr>
            <p:cNvPr id="8309" name="Line 116"/>
            <p:cNvSpPr>
              <a:spLocks noChangeShapeType="1"/>
            </p:cNvSpPr>
            <p:nvPr/>
          </p:nvSpPr>
          <p:spPr bwMode="auto">
            <a:xfrm>
              <a:off x="2029" y="2673"/>
              <a:ext cx="0" cy="720"/>
            </a:xfrm>
            <a:prstGeom prst="line">
              <a:avLst/>
            </a:prstGeom>
            <a:noFill/>
            <a:ln w="12700">
              <a:solidFill>
                <a:srgbClr val="FFFF00"/>
              </a:solidFill>
              <a:round/>
              <a:headEnd/>
              <a:tailEnd/>
            </a:ln>
          </p:spPr>
          <p:txBody>
            <a:bodyPr/>
            <a:lstStyle/>
            <a:p>
              <a:endParaRPr lang="en-US"/>
            </a:p>
          </p:txBody>
        </p:sp>
        <p:sp>
          <p:nvSpPr>
            <p:cNvPr id="8310" name="Line 117"/>
            <p:cNvSpPr>
              <a:spLocks noChangeShapeType="1"/>
            </p:cNvSpPr>
            <p:nvPr/>
          </p:nvSpPr>
          <p:spPr bwMode="auto">
            <a:xfrm>
              <a:off x="2065" y="2673"/>
              <a:ext cx="0" cy="720"/>
            </a:xfrm>
            <a:prstGeom prst="line">
              <a:avLst/>
            </a:prstGeom>
            <a:noFill/>
            <a:ln w="12700">
              <a:solidFill>
                <a:srgbClr val="FFFF00"/>
              </a:solidFill>
              <a:round/>
              <a:headEnd/>
              <a:tailEnd/>
            </a:ln>
          </p:spPr>
          <p:txBody>
            <a:bodyPr/>
            <a:lstStyle/>
            <a:p>
              <a:endParaRPr lang="en-US"/>
            </a:p>
          </p:txBody>
        </p:sp>
      </p:grpSp>
      <p:sp>
        <p:nvSpPr>
          <p:cNvPr id="44150" name="Line 118"/>
          <p:cNvSpPr>
            <a:spLocks noChangeShapeType="1"/>
          </p:cNvSpPr>
          <p:nvPr/>
        </p:nvSpPr>
        <p:spPr bwMode="auto">
          <a:xfrm>
            <a:off x="3470275" y="4706938"/>
            <a:ext cx="1588" cy="1143000"/>
          </a:xfrm>
          <a:prstGeom prst="line">
            <a:avLst/>
          </a:prstGeom>
          <a:noFill/>
          <a:ln w="12700">
            <a:solidFill>
              <a:srgbClr val="FFFF00"/>
            </a:solidFill>
            <a:round/>
            <a:headEnd/>
            <a:tailEnd/>
          </a:ln>
        </p:spPr>
        <p:txBody>
          <a:bodyPr/>
          <a:lstStyle/>
          <a:p>
            <a:endParaRPr lang="en-US"/>
          </a:p>
        </p:txBody>
      </p:sp>
      <p:sp>
        <p:nvSpPr>
          <p:cNvPr id="44151" name="Freeform 119" descr="Small grid"/>
          <p:cNvSpPr>
            <a:spLocks/>
          </p:cNvSpPr>
          <p:nvPr/>
        </p:nvSpPr>
        <p:spPr bwMode="auto">
          <a:xfrm>
            <a:off x="5240338" y="4470400"/>
            <a:ext cx="152400" cy="1708150"/>
          </a:xfrm>
          <a:custGeom>
            <a:avLst/>
            <a:gdLst>
              <a:gd name="T0" fmla="*/ 0 w 96"/>
              <a:gd name="T1" fmla="*/ 171370597 h 1076"/>
              <a:gd name="T2" fmla="*/ 0 w 96"/>
              <a:gd name="T3" fmla="*/ 2147483647 h 1076"/>
              <a:gd name="T4" fmla="*/ 241935022 w 96"/>
              <a:gd name="T5" fmla="*/ 2147483647 h 1076"/>
              <a:gd name="T6" fmla="*/ 241935022 w 96"/>
              <a:gd name="T7" fmla="*/ 0 h 1076"/>
              <a:gd name="T8" fmla="*/ 0 w 96"/>
              <a:gd name="T9" fmla="*/ 171370597 h 1076"/>
              <a:gd name="T10" fmla="*/ 0 60000 65536"/>
              <a:gd name="T11" fmla="*/ 0 60000 65536"/>
              <a:gd name="T12" fmla="*/ 0 60000 65536"/>
              <a:gd name="T13" fmla="*/ 0 60000 65536"/>
              <a:gd name="T14" fmla="*/ 0 60000 65536"/>
              <a:gd name="T15" fmla="*/ 0 w 96"/>
              <a:gd name="T16" fmla="*/ 0 h 1076"/>
              <a:gd name="T17" fmla="*/ 96 w 96"/>
              <a:gd name="T18" fmla="*/ 1076 h 1076"/>
            </a:gdLst>
            <a:ahLst/>
            <a:cxnLst>
              <a:cxn ang="T10">
                <a:pos x="T0" y="T1"/>
              </a:cxn>
              <a:cxn ang="T11">
                <a:pos x="T2" y="T3"/>
              </a:cxn>
              <a:cxn ang="T12">
                <a:pos x="T4" y="T5"/>
              </a:cxn>
              <a:cxn ang="T13">
                <a:pos x="T6" y="T7"/>
              </a:cxn>
              <a:cxn ang="T14">
                <a:pos x="T8" y="T9"/>
              </a:cxn>
            </a:cxnLst>
            <a:rect l="T15" t="T16" r="T17" b="T18"/>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w="9525">
            <a:noFill/>
            <a:round/>
            <a:headEnd/>
            <a:tailEnd/>
          </a:ln>
          <a:effectLst>
            <a:prstShdw prst="shdw13" dist="12700" dir="10800000">
              <a:schemeClr val="tx2">
                <a:alpha val="50000"/>
              </a:schemeClr>
            </a:prstShdw>
          </a:effectLst>
        </p:spPr>
        <p:txBody>
          <a:bodyPr/>
          <a:lstStyle/>
          <a:p>
            <a:endParaRPr lang="en-US"/>
          </a:p>
        </p:txBody>
      </p:sp>
      <p:grpSp>
        <p:nvGrpSpPr>
          <p:cNvPr id="20" name="Group 120"/>
          <p:cNvGrpSpPr>
            <a:grpSpLocks/>
          </p:cNvGrpSpPr>
          <p:nvPr/>
        </p:nvGrpSpPr>
        <p:grpSpPr bwMode="auto">
          <a:xfrm>
            <a:off x="5410200" y="4851400"/>
            <a:ext cx="2960688" cy="533400"/>
            <a:chOff x="3039" y="1536"/>
            <a:chExt cx="1865" cy="336"/>
          </a:xfrm>
        </p:grpSpPr>
        <p:sp>
          <p:nvSpPr>
            <p:cNvPr id="44153" name="AutoShape 121"/>
            <p:cNvSpPr>
              <a:spLocks noChangeArrowheads="1"/>
            </p:cNvSpPr>
            <p:nvPr/>
          </p:nvSpPr>
          <p:spPr bwMode="auto">
            <a:xfrm rot="5400000">
              <a:off x="3123" y="1556"/>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p:spPr>
          <p:txBody>
            <a:bodyPr wrap="none" anchor="ctr"/>
            <a:lstStyle/>
            <a:p>
              <a:pPr>
                <a:defRPr/>
              </a:pPr>
              <a:endParaRPr lang="en-US"/>
            </a:p>
          </p:txBody>
        </p:sp>
        <p:sp>
          <p:nvSpPr>
            <p:cNvPr id="44154" name="AutoShape 122"/>
            <p:cNvSpPr>
              <a:spLocks noChangeArrowheads="1"/>
            </p:cNvSpPr>
            <p:nvPr/>
          </p:nvSpPr>
          <p:spPr bwMode="auto">
            <a:xfrm rot="5400000">
              <a:off x="3816" y="944"/>
              <a:ext cx="248" cy="1512"/>
            </a:xfrm>
            <a:prstGeom prst="can">
              <a:avLst>
                <a:gd name="adj" fmla="val 52613"/>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p:spPr>
          <p:txBody>
            <a:bodyPr rot="10800000" vert="eaVert" wrap="none" anchor="ctr"/>
            <a:lstStyle/>
            <a:p>
              <a:pPr algn="ctr">
                <a:defRPr/>
              </a:pPr>
              <a:endParaRPr lang="en-US" sz="2800"/>
            </a:p>
          </p:txBody>
        </p:sp>
        <p:grpSp>
          <p:nvGrpSpPr>
            <p:cNvPr id="21" name="Group 123"/>
            <p:cNvGrpSpPr>
              <a:grpSpLocks/>
            </p:cNvGrpSpPr>
            <p:nvPr/>
          </p:nvGrpSpPr>
          <p:grpSpPr bwMode="auto">
            <a:xfrm flipH="1">
              <a:off x="3293" y="1536"/>
              <a:ext cx="1235" cy="336"/>
              <a:chOff x="2165" y="1632"/>
              <a:chExt cx="1235" cy="336"/>
            </a:xfrm>
          </p:grpSpPr>
          <p:sp>
            <p:nvSpPr>
              <p:cNvPr id="8293" name="Freeform 124"/>
              <p:cNvSpPr>
                <a:spLocks/>
              </p:cNvSpPr>
              <p:nvPr/>
            </p:nvSpPr>
            <p:spPr bwMode="auto">
              <a:xfrm rot="5400000">
                <a:off x="2466"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4" name="Freeform 125"/>
              <p:cNvSpPr>
                <a:spLocks/>
              </p:cNvSpPr>
              <p:nvPr/>
            </p:nvSpPr>
            <p:spPr bwMode="auto">
              <a:xfrm rot="5400000">
                <a:off x="2387"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5" name="Freeform 126"/>
              <p:cNvSpPr>
                <a:spLocks/>
              </p:cNvSpPr>
              <p:nvPr/>
            </p:nvSpPr>
            <p:spPr bwMode="auto">
              <a:xfrm rot="5400000">
                <a:off x="2229"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6" name="Freeform 127"/>
              <p:cNvSpPr>
                <a:spLocks/>
              </p:cNvSpPr>
              <p:nvPr/>
            </p:nvSpPr>
            <p:spPr bwMode="auto">
              <a:xfrm rot="5400000">
                <a:off x="2306"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7" name="Freeform 128"/>
              <p:cNvSpPr>
                <a:spLocks/>
              </p:cNvSpPr>
              <p:nvPr/>
            </p:nvSpPr>
            <p:spPr bwMode="auto">
              <a:xfrm rot="5400000">
                <a:off x="2142" y="1739"/>
                <a:ext cx="336" cy="122"/>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8" name="Freeform 129"/>
              <p:cNvSpPr>
                <a:spLocks/>
              </p:cNvSpPr>
              <p:nvPr/>
            </p:nvSpPr>
            <p:spPr bwMode="auto">
              <a:xfrm rot="5400000">
                <a:off x="2059"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299" name="Freeform 130"/>
              <p:cNvSpPr>
                <a:spLocks/>
              </p:cNvSpPr>
              <p:nvPr/>
            </p:nvSpPr>
            <p:spPr bwMode="auto">
              <a:xfrm rot="5400000">
                <a:off x="2939"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0" name="Freeform 131"/>
              <p:cNvSpPr>
                <a:spLocks/>
              </p:cNvSpPr>
              <p:nvPr/>
            </p:nvSpPr>
            <p:spPr bwMode="auto">
              <a:xfrm rot="5400000">
                <a:off x="2860"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1" name="Freeform 132"/>
              <p:cNvSpPr>
                <a:spLocks/>
              </p:cNvSpPr>
              <p:nvPr/>
            </p:nvSpPr>
            <p:spPr bwMode="auto">
              <a:xfrm rot="5400000">
                <a:off x="2702"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2" name="Freeform 133"/>
              <p:cNvSpPr>
                <a:spLocks/>
              </p:cNvSpPr>
              <p:nvPr/>
            </p:nvSpPr>
            <p:spPr bwMode="auto">
              <a:xfrm rot="5400000">
                <a:off x="2779"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3" name="Freeform 134"/>
              <p:cNvSpPr>
                <a:spLocks/>
              </p:cNvSpPr>
              <p:nvPr/>
            </p:nvSpPr>
            <p:spPr bwMode="auto">
              <a:xfrm rot="5400000">
                <a:off x="2615" y="1739"/>
                <a:ext cx="336" cy="122"/>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4" name="Freeform 135"/>
              <p:cNvSpPr>
                <a:spLocks/>
              </p:cNvSpPr>
              <p:nvPr/>
            </p:nvSpPr>
            <p:spPr bwMode="auto">
              <a:xfrm rot="5400000">
                <a:off x="2532"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5" name="Freeform 136"/>
              <p:cNvSpPr>
                <a:spLocks/>
              </p:cNvSpPr>
              <p:nvPr/>
            </p:nvSpPr>
            <p:spPr bwMode="auto">
              <a:xfrm rot="5400000">
                <a:off x="3171"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6" name="Freeform 137"/>
              <p:cNvSpPr>
                <a:spLocks/>
              </p:cNvSpPr>
              <p:nvPr/>
            </p:nvSpPr>
            <p:spPr bwMode="auto">
              <a:xfrm rot="5400000">
                <a:off x="3092"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sp>
            <p:nvSpPr>
              <p:cNvPr id="8307" name="Freeform 138"/>
              <p:cNvSpPr>
                <a:spLocks/>
              </p:cNvSpPr>
              <p:nvPr/>
            </p:nvSpPr>
            <p:spPr bwMode="auto">
              <a:xfrm rot="5400000">
                <a:off x="3011" y="1738"/>
                <a:ext cx="336" cy="123"/>
              </a:xfrm>
              <a:custGeom>
                <a:avLst/>
                <a:gdLst>
                  <a:gd name="T0" fmla="*/ 159 w 612"/>
                  <a:gd name="T1" fmla="*/ 0 h 405"/>
                  <a:gd name="T2" fmla="*/ 182 w 612"/>
                  <a:gd name="T3" fmla="*/ 7 h 405"/>
                  <a:gd name="T4" fmla="*/ 159 w 612"/>
                  <a:gd name="T5" fmla="*/ 14 h 405"/>
                  <a:gd name="T6" fmla="*/ 28 w 612"/>
                  <a:gd name="T7" fmla="*/ 22 h 405"/>
                  <a:gd name="T8" fmla="*/ 1 w 612"/>
                  <a:gd name="T9" fmla="*/ 30 h 405"/>
                  <a:gd name="T10" fmla="*/ 32 w 612"/>
                  <a:gd name="T11" fmla="*/ 37 h 405"/>
                  <a:gd name="T12" fmla="*/ 0 60000 65536"/>
                  <a:gd name="T13" fmla="*/ 0 60000 65536"/>
                  <a:gd name="T14" fmla="*/ 0 60000 65536"/>
                  <a:gd name="T15" fmla="*/ 0 60000 65536"/>
                  <a:gd name="T16" fmla="*/ 0 60000 65536"/>
                  <a:gd name="T17" fmla="*/ 0 60000 65536"/>
                  <a:gd name="T18" fmla="*/ 0 w 612"/>
                  <a:gd name="T19" fmla="*/ 0 h 405"/>
                  <a:gd name="T20" fmla="*/ 612 w 612"/>
                  <a:gd name="T21" fmla="*/ 405 h 405"/>
                </a:gdLst>
                <a:ahLst/>
                <a:cxnLst>
                  <a:cxn ang="T12">
                    <a:pos x="T0" y="T1"/>
                  </a:cxn>
                  <a:cxn ang="T13">
                    <a:pos x="T2" y="T3"/>
                  </a:cxn>
                  <a:cxn ang="T14">
                    <a:pos x="T4" y="T5"/>
                  </a:cxn>
                  <a:cxn ang="T15">
                    <a:pos x="T6" y="T7"/>
                  </a:cxn>
                  <a:cxn ang="T16">
                    <a:pos x="T8" y="T9"/>
                  </a:cxn>
                  <a:cxn ang="T17">
                    <a:pos x="T10" y="T11"/>
                  </a:cxn>
                </a:cxnLst>
                <a:rect l="T18" t="T19" r="T20" b="T21"/>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a:solidFill>
                  <a:srgbClr val="FF9900"/>
                </a:solidFill>
                <a:round/>
                <a:headEnd/>
                <a:tailEnd/>
              </a:ln>
            </p:spPr>
            <p:txBody>
              <a:bodyPr/>
              <a:lstStyle/>
              <a:p>
                <a:endParaRPr lang="en-US"/>
              </a:p>
            </p:txBody>
          </p:sp>
        </p:grpSp>
        <p:sp>
          <p:nvSpPr>
            <p:cNvPr id="44171" name="AutoShape 139"/>
            <p:cNvSpPr>
              <a:spLocks noChangeArrowheads="1"/>
            </p:cNvSpPr>
            <p:nvPr/>
          </p:nvSpPr>
          <p:spPr bwMode="auto">
            <a:xfrm rot="5400000">
              <a:off x="4700" y="1564"/>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p:spPr>
          <p:txBody>
            <a:bodyPr wrap="none" anchor="ctr"/>
            <a:lstStyle/>
            <a:p>
              <a:pPr>
                <a:defRPr/>
              </a:pPr>
              <a:endParaRPr lang="en-US"/>
            </a:p>
          </p:txBody>
        </p:sp>
      </p:grpSp>
      <p:sp>
        <p:nvSpPr>
          <p:cNvPr id="44172" name="Rectangle 140"/>
          <p:cNvSpPr>
            <a:spLocks noChangeArrowheads="1"/>
          </p:cNvSpPr>
          <p:nvPr/>
        </p:nvSpPr>
        <p:spPr bwMode="auto">
          <a:xfrm>
            <a:off x="3500438" y="6330950"/>
            <a:ext cx="1066800" cy="85725"/>
          </a:xfrm>
          <a:prstGeom prst="rect">
            <a:avLst/>
          </a:prstGeom>
          <a:solidFill>
            <a:srgbClr val="FF9933"/>
          </a:solidFill>
          <a:ln w="9525">
            <a:miter lim="800000"/>
            <a:headEnd/>
            <a:tailEnd/>
          </a:ln>
          <a:scene3d>
            <a:camera prst="legacyPerspectiveTopRight">
              <a:rot lat="360000" lon="300000" rev="0"/>
            </a:camera>
            <a:lightRig rig="legacyFlat4" dir="b"/>
          </a:scene3d>
          <a:sp3d extrusionH="887400" prstMaterial="legacyMatte">
            <a:bevelT w="13500" h="13500" prst="angle"/>
            <a:bevelB w="13500" h="13500" prst="angle"/>
            <a:extrusionClr>
              <a:srgbClr val="FF9933"/>
            </a:extrusionClr>
          </a:sp3d>
        </p:spPr>
        <p:txBody>
          <a:bodyPr wrap="none" anchor="ctr">
            <a:flatTx/>
          </a:bodyPr>
          <a:lstStyle/>
          <a:p>
            <a:endParaRPr lang="en-US"/>
          </a:p>
        </p:txBody>
      </p:sp>
      <p:sp>
        <p:nvSpPr>
          <p:cNvPr id="44173" name="Rectangle 141"/>
          <p:cNvSpPr>
            <a:spLocks noChangeArrowheads="1"/>
          </p:cNvSpPr>
          <p:nvPr/>
        </p:nvSpPr>
        <p:spPr bwMode="auto">
          <a:xfrm>
            <a:off x="5867400" y="6172200"/>
            <a:ext cx="1524000" cy="76200"/>
          </a:xfrm>
          <a:prstGeom prst="rect">
            <a:avLst/>
          </a:prstGeom>
          <a:solidFill>
            <a:srgbClr val="FF9933"/>
          </a:solidFill>
          <a:ln w="9525">
            <a:miter lim="800000"/>
            <a:headEnd/>
            <a:tailEnd/>
          </a:ln>
          <a:scene3d>
            <a:camera prst="legacyPerspectiveTopRight">
              <a:rot lat="180000" lon="21419993" rev="0"/>
            </a:camera>
            <a:lightRig rig="legacyFlat4" dir="b"/>
          </a:scene3d>
          <a:sp3d extrusionH="887400" prstMaterial="legacyMatte">
            <a:bevelT w="13500" h="13500" prst="angle"/>
            <a:bevelB w="13500" h="13500" prst="angle"/>
            <a:extrusionClr>
              <a:srgbClr val="FF9933"/>
            </a:extrusionClr>
          </a:sp3d>
        </p:spPr>
        <p:txBody>
          <a:bodyPr wrap="none" anchor="ctr">
            <a:flatTx/>
          </a:bodyPr>
          <a:lstStyle/>
          <a:p>
            <a:endParaRPr lang="en-US"/>
          </a:p>
        </p:txBody>
      </p:sp>
      <p:sp>
        <p:nvSpPr>
          <p:cNvPr id="44174" name="AutoShape 142"/>
          <p:cNvSpPr>
            <a:spLocks noChangeArrowheads="1"/>
          </p:cNvSpPr>
          <p:nvPr/>
        </p:nvSpPr>
        <p:spPr bwMode="auto">
          <a:xfrm rot="5400000">
            <a:off x="4240213" y="5773738"/>
            <a:ext cx="152400" cy="533400"/>
          </a:xfrm>
          <a:prstGeom prst="can">
            <a:avLst>
              <a:gd name="adj" fmla="val 49486"/>
            </a:avLst>
          </a:prstGeom>
          <a:solidFill>
            <a:srgbClr val="FF3300"/>
          </a:solidFill>
          <a:ln w="9525">
            <a:solidFill>
              <a:schemeClr val="bg1"/>
            </a:solidFill>
            <a:round/>
            <a:headEnd/>
            <a:tailEnd/>
          </a:ln>
        </p:spPr>
        <p:txBody>
          <a:bodyPr wrap="none" anchor="ctr"/>
          <a:lstStyle/>
          <a:p>
            <a:endParaRPr lang="en-US"/>
          </a:p>
        </p:txBody>
      </p:sp>
      <p:sp>
        <p:nvSpPr>
          <p:cNvPr id="44175" name="Oval 143"/>
          <p:cNvSpPr>
            <a:spLocks noChangeArrowheads="1"/>
          </p:cNvSpPr>
          <p:nvPr/>
        </p:nvSpPr>
        <p:spPr bwMode="auto">
          <a:xfrm rot="21096553" flipH="1">
            <a:off x="4533900" y="6013450"/>
            <a:ext cx="36513" cy="36513"/>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22" name="Group 144"/>
          <p:cNvGrpSpPr>
            <a:grpSpLocks/>
          </p:cNvGrpSpPr>
          <p:nvPr/>
        </p:nvGrpSpPr>
        <p:grpSpPr bwMode="auto">
          <a:xfrm>
            <a:off x="3954463" y="6034088"/>
            <a:ext cx="533400" cy="152400"/>
            <a:chOff x="2160" y="3168"/>
            <a:chExt cx="336" cy="96"/>
          </a:xfrm>
        </p:grpSpPr>
        <p:sp>
          <p:nvSpPr>
            <p:cNvPr id="8287" name="AutoShape 145"/>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p:spPr>
          <p:txBody>
            <a:bodyPr wrap="none" anchor="ctr"/>
            <a:lstStyle/>
            <a:p>
              <a:endParaRPr lang="en-US"/>
            </a:p>
          </p:txBody>
        </p:sp>
        <p:sp>
          <p:nvSpPr>
            <p:cNvPr id="8288" name="Oval 146"/>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p:spPr>
          <p:txBody>
            <a:bodyPr wrap="none" anchor="ctr"/>
            <a:lstStyle/>
            <a:p>
              <a:endParaRPr lang="en-US"/>
            </a:p>
          </p:txBody>
        </p:sp>
      </p:grpSp>
      <p:grpSp>
        <p:nvGrpSpPr>
          <p:cNvPr id="23" name="Group 147"/>
          <p:cNvGrpSpPr>
            <a:grpSpLocks/>
          </p:cNvGrpSpPr>
          <p:nvPr/>
        </p:nvGrpSpPr>
        <p:grpSpPr bwMode="auto">
          <a:xfrm>
            <a:off x="3840163" y="6116638"/>
            <a:ext cx="533400" cy="152400"/>
            <a:chOff x="2160" y="3168"/>
            <a:chExt cx="336" cy="96"/>
          </a:xfrm>
        </p:grpSpPr>
        <p:sp>
          <p:nvSpPr>
            <p:cNvPr id="8285" name="AutoShape 148"/>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p:spPr>
          <p:txBody>
            <a:bodyPr wrap="none" anchor="ctr"/>
            <a:lstStyle/>
            <a:p>
              <a:endParaRPr lang="en-US"/>
            </a:p>
          </p:txBody>
        </p:sp>
        <p:sp>
          <p:nvSpPr>
            <p:cNvPr id="8286" name="Oval 149"/>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44182" name="AutoShape 150"/>
          <p:cNvSpPr>
            <a:spLocks noChangeArrowheads="1"/>
          </p:cNvSpPr>
          <p:nvPr/>
        </p:nvSpPr>
        <p:spPr bwMode="auto">
          <a:xfrm>
            <a:off x="4564063" y="6089650"/>
            <a:ext cx="76200" cy="152400"/>
          </a:xfrm>
          <a:prstGeom prst="plus">
            <a:avLst>
              <a:gd name="adj" fmla="val 25000"/>
            </a:avLst>
          </a:prstGeom>
          <a:gradFill rotWithShape="1">
            <a:gsLst>
              <a:gs pos="0">
                <a:srgbClr val="525252"/>
              </a:gs>
              <a:gs pos="50000">
                <a:srgbClr val="B2B2B2"/>
              </a:gs>
              <a:gs pos="100000">
                <a:srgbClr val="525252"/>
              </a:gs>
            </a:gsLst>
            <a:lin ang="0" scaled="1"/>
          </a:gradFill>
          <a:ln w="9525">
            <a:noFill/>
            <a:miter lim="800000"/>
            <a:headEnd/>
            <a:tailEnd/>
          </a:ln>
        </p:spPr>
        <p:txBody>
          <a:bodyPr wrap="none" anchor="ctr"/>
          <a:lstStyle/>
          <a:p>
            <a:endParaRPr lang="en-US"/>
          </a:p>
        </p:txBody>
      </p:sp>
      <p:sp>
        <p:nvSpPr>
          <p:cNvPr id="44183" name="AutoShape 151"/>
          <p:cNvSpPr>
            <a:spLocks noChangeArrowheads="1"/>
          </p:cNvSpPr>
          <p:nvPr/>
        </p:nvSpPr>
        <p:spPr bwMode="auto">
          <a:xfrm>
            <a:off x="3763963" y="6059488"/>
            <a:ext cx="76200" cy="152400"/>
          </a:xfrm>
          <a:prstGeom prst="plus">
            <a:avLst>
              <a:gd name="adj" fmla="val 25000"/>
            </a:avLst>
          </a:prstGeom>
          <a:gradFill rotWithShape="1">
            <a:gsLst>
              <a:gs pos="0">
                <a:srgbClr val="525252"/>
              </a:gs>
              <a:gs pos="50000">
                <a:srgbClr val="B2B2B2"/>
              </a:gs>
              <a:gs pos="100000">
                <a:srgbClr val="525252"/>
              </a:gs>
            </a:gsLst>
            <a:lin ang="0" scaled="1"/>
          </a:gradFill>
          <a:ln w="9525">
            <a:noFill/>
            <a:miter lim="800000"/>
            <a:headEnd/>
            <a:tailEnd/>
          </a:ln>
        </p:spPr>
        <p:txBody>
          <a:bodyPr wrap="none" anchor="ctr"/>
          <a:lstStyle/>
          <a:p>
            <a:endParaRPr lang="en-US"/>
          </a:p>
        </p:txBody>
      </p:sp>
      <p:sp>
        <p:nvSpPr>
          <p:cNvPr id="44184" name="Text Box 152"/>
          <p:cNvSpPr txBox="1">
            <a:spLocks noChangeArrowheads="1"/>
          </p:cNvSpPr>
          <p:nvPr/>
        </p:nvSpPr>
        <p:spPr bwMode="auto">
          <a:xfrm>
            <a:off x="6462713" y="5599113"/>
            <a:ext cx="330200" cy="336550"/>
          </a:xfrm>
          <a:prstGeom prst="rect">
            <a:avLst/>
          </a:prstGeom>
          <a:noFill/>
          <a:ln w="9525">
            <a:noFill/>
            <a:miter lim="800000"/>
            <a:headEnd/>
            <a:tailEnd/>
          </a:ln>
        </p:spPr>
        <p:txBody>
          <a:bodyPr wrap="none">
            <a:spAutoFit/>
          </a:bodyPr>
          <a:lstStyle/>
          <a:p>
            <a:r>
              <a:rPr lang="en-US" sz="1600" b="1"/>
              <a:t>K</a:t>
            </a:r>
          </a:p>
        </p:txBody>
      </p:sp>
      <p:sp>
        <p:nvSpPr>
          <p:cNvPr id="44185" name="Oval 153"/>
          <p:cNvSpPr>
            <a:spLocks noChangeArrowheads="1"/>
          </p:cNvSpPr>
          <p:nvPr/>
        </p:nvSpPr>
        <p:spPr bwMode="auto">
          <a:xfrm>
            <a:off x="6365875" y="5995988"/>
            <a:ext cx="46038" cy="46037"/>
          </a:xfrm>
          <a:prstGeom prst="ellipse">
            <a:avLst/>
          </a:prstGeom>
          <a:solidFill>
            <a:schemeClr val="tx1"/>
          </a:solidFill>
          <a:ln w="9525">
            <a:solidFill>
              <a:schemeClr val="bg1"/>
            </a:solidFill>
            <a:round/>
            <a:headEnd/>
            <a:tailEnd/>
          </a:ln>
        </p:spPr>
        <p:txBody>
          <a:bodyPr wrap="none" anchor="ctr"/>
          <a:lstStyle/>
          <a:p>
            <a:endParaRPr lang="en-US"/>
          </a:p>
        </p:txBody>
      </p:sp>
      <p:sp>
        <p:nvSpPr>
          <p:cNvPr id="44186" name="AutoShape 154"/>
          <p:cNvSpPr>
            <a:spLocks noChangeArrowheads="1"/>
          </p:cNvSpPr>
          <p:nvPr/>
        </p:nvSpPr>
        <p:spPr bwMode="auto">
          <a:xfrm>
            <a:off x="6078538" y="5921375"/>
            <a:ext cx="76200" cy="152400"/>
          </a:xfrm>
          <a:prstGeom prst="plus">
            <a:avLst>
              <a:gd name="adj" fmla="val 25000"/>
            </a:avLst>
          </a:prstGeom>
          <a:gradFill rotWithShape="1">
            <a:gsLst>
              <a:gs pos="0">
                <a:srgbClr val="525252"/>
              </a:gs>
              <a:gs pos="50000">
                <a:srgbClr val="B2B2B2"/>
              </a:gs>
              <a:gs pos="100000">
                <a:srgbClr val="525252"/>
              </a:gs>
            </a:gsLst>
            <a:lin ang="0" scaled="1"/>
          </a:gradFill>
          <a:ln w="9525">
            <a:noFill/>
            <a:miter lim="800000"/>
            <a:headEnd/>
            <a:tailEnd/>
          </a:ln>
        </p:spPr>
        <p:txBody>
          <a:bodyPr wrap="none" anchor="ctr"/>
          <a:lstStyle/>
          <a:p>
            <a:endParaRPr lang="en-US"/>
          </a:p>
        </p:txBody>
      </p:sp>
      <p:sp>
        <p:nvSpPr>
          <p:cNvPr id="44187" name="AutoShape 155"/>
          <p:cNvSpPr>
            <a:spLocks noChangeArrowheads="1"/>
          </p:cNvSpPr>
          <p:nvPr/>
        </p:nvSpPr>
        <p:spPr bwMode="auto">
          <a:xfrm>
            <a:off x="7162800" y="5943600"/>
            <a:ext cx="76200" cy="152400"/>
          </a:xfrm>
          <a:prstGeom prst="plus">
            <a:avLst>
              <a:gd name="adj" fmla="val 25000"/>
            </a:avLst>
          </a:prstGeom>
          <a:gradFill rotWithShape="1">
            <a:gsLst>
              <a:gs pos="0">
                <a:srgbClr val="525252"/>
              </a:gs>
              <a:gs pos="50000">
                <a:srgbClr val="B2B2B2"/>
              </a:gs>
              <a:gs pos="100000">
                <a:srgbClr val="525252"/>
              </a:gs>
            </a:gsLst>
            <a:lin ang="0" scaled="1"/>
          </a:gradFill>
          <a:ln w="9525">
            <a:noFill/>
            <a:miter lim="800000"/>
            <a:headEnd/>
            <a:tailEnd/>
          </a:ln>
        </p:spPr>
        <p:txBody>
          <a:bodyPr wrap="none" anchor="ctr"/>
          <a:lstStyle/>
          <a:p>
            <a:endParaRPr lang="en-US"/>
          </a:p>
        </p:txBody>
      </p:sp>
      <p:grpSp>
        <p:nvGrpSpPr>
          <p:cNvPr id="24" name="Group 156"/>
          <p:cNvGrpSpPr>
            <a:grpSpLocks/>
          </p:cNvGrpSpPr>
          <p:nvPr/>
        </p:nvGrpSpPr>
        <p:grpSpPr bwMode="auto">
          <a:xfrm rot="-744933">
            <a:off x="5791200" y="5486400"/>
            <a:ext cx="1295400" cy="1120775"/>
            <a:chOff x="1008" y="2304"/>
            <a:chExt cx="612" cy="612"/>
          </a:xfrm>
        </p:grpSpPr>
        <p:sp>
          <p:nvSpPr>
            <p:cNvPr id="8283" name="Rectangle 157"/>
            <p:cNvSpPr>
              <a:spLocks noChangeArrowheads="1"/>
            </p:cNvSpPr>
            <p:nvPr/>
          </p:nvSpPr>
          <p:spPr bwMode="auto">
            <a:xfrm>
              <a:off x="1296" y="2592"/>
              <a:ext cx="288" cy="48"/>
            </a:xfrm>
            <a:prstGeom prst="rect">
              <a:avLst/>
            </a:prstGeom>
            <a:solidFill>
              <a:srgbClr val="0099FF"/>
            </a:solidFill>
            <a:ln w="9525">
              <a:solidFill>
                <a:srgbClr val="66FF33"/>
              </a:solidFill>
              <a:miter lim="800000"/>
              <a:headEnd/>
              <a:tailEnd/>
            </a:ln>
          </p:spPr>
          <p:txBody>
            <a:bodyPr wrap="none" anchor="ctr"/>
            <a:lstStyle/>
            <a:p>
              <a:endParaRPr lang="en-US"/>
            </a:p>
          </p:txBody>
        </p:sp>
        <p:sp>
          <p:nvSpPr>
            <p:cNvPr id="8284" name="Oval 158"/>
            <p:cNvSpPr>
              <a:spLocks noChangeArrowheads="1"/>
            </p:cNvSpPr>
            <p:nvPr/>
          </p:nvSpPr>
          <p:spPr bwMode="auto">
            <a:xfrm>
              <a:off x="1008" y="2304"/>
              <a:ext cx="612" cy="612"/>
            </a:xfrm>
            <a:prstGeom prst="ellipse">
              <a:avLst/>
            </a:prstGeom>
            <a:noFill/>
            <a:ln w="9525">
              <a:noFill/>
              <a:round/>
              <a:headEnd/>
              <a:tailEnd/>
            </a:ln>
          </p:spPr>
          <p:txBody>
            <a:bodyPr wrap="none" anchor="ctr"/>
            <a:lstStyle/>
            <a:p>
              <a:endParaRPr lang="en-US"/>
            </a:p>
          </p:txBody>
        </p:sp>
      </p:grpSp>
      <p:sp>
        <p:nvSpPr>
          <p:cNvPr id="44191" name="Oval 159"/>
          <p:cNvSpPr>
            <a:spLocks noChangeArrowheads="1"/>
          </p:cNvSpPr>
          <p:nvPr/>
        </p:nvSpPr>
        <p:spPr bwMode="auto">
          <a:xfrm>
            <a:off x="6400800" y="6019800"/>
            <a:ext cx="73025" cy="73025"/>
          </a:xfrm>
          <a:prstGeom prst="ellipse">
            <a:avLst/>
          </a:prstGeom>
          <a:solidFill>
            <a:schemeClr val="tx1"/>
          </a:solidFill>
          <a:ln w="9525">
            <a:solidFill>
              <a:schemeClr val="bg1"/>
            </a:solidFill>
            <a:round/>
            <a:headEnd/>
            <a:tailEnd/>
          </a:ln>
        </p:spPr>
        <p:txBody>
          <a:bodyPr wrap="none" anchor="ctr"/>
          <a:lstStyle/>
          <a:p>
            <a:endParaRPr lang="en-US"/>
          </a:p>
        </p:txBody>
      </p:sp>
      <p:sp>
        <p:nvSpPr>
          <p:cNvPr id="44192" name="Oval 160"/>
          <p:cNvSpPr>
            <a:spLocks noChangeArrowheads="1"/>
          </p:cNvSpPr>
          <p:nvPr/>
        </p:nvSpPr>
        <p:spPr bwMode="auto">
          <a:xfrm>
            <a:off x="6934200" y="6019800"/>
            <a:ext cx="73025" cy="73025"/>
          </a:xfrm>
          <a:prstGeom prst="ellipse">
            <a:avLst/>
          </a:prstGeom>
          <a:solidFill>
            <a:schemeClr val="tx1"/>
          </a:solidFill>
          <a:ln w="9525">
            <a:solidFill>
              <a:schemeClr val="bg1"/>
            </a:solidFill>
            <a:round/>
            <a:headEnd/>
            <a:tailEnd/>
          </a:ln>
        </p:spPr>
        <p:txBody>
          <a:bodyPr wrap="none" anchor="ctr"/>
          <a:lstStyle/>
          <a:p>
            <a:endParaRPr lang="en-US"/>
          </a:p>
        </p:txBody>
      </p:sp>
      <p:sp>
        <p:nvSpPr>
          <p:cNvPr id="44193" name="Freeform 161"/>
          <p:cNvSpPr>
            <a:spLocks/>
          </p:cNvSpPr>
          <p:nvPr/>
        </p:nvSpPr>
        <p:spPr bwMode="auto">
          <a:xfrm>
            <a:off x="3581400" y="5410200"/>
            <a:ext cx="2268538" cy="855663"/>
          </a:xfrm>
          <a:custGeom>
            <a:avLst/>
            <a:gdLst>
              <a:gd name="T0" fmla="*/ 2147483647 w 1429"/>
              <a:gd name="T1" fmla="*/ 0 h 539"/>
              <a:gd name="T2" fmla="*/ 2147483647 w 1429"/>
              <a:gd name="T3" fmla="*/ 685482789 h 539"/>
              <a:gd name="T4" fmla="*/ 2147483647 w 1429"/>
              <a:gd name="T5" fmla="*/ 1149191798 h 539"/>
              <a:gd name="T6" fmla="*/ 2147483647 w 1429"/>
              <a:gd name="T7" fmla="*/ 1310481819 h 539"/>
              <a:gd name="T8" fmla="*/ 1524695537 w 1429"/>
              <a:gd name="T9" fmla="*/ 866934261 h 539"/>
              <a:gd name="T10" fmla="*/ 375504129 w 1429"/>
              <a:gd name="T11" fmla="*/ 846773008 h 539"/>
              <a:gd name="T12" fmla="*/ 12601577 w 1429"/>
              <a:gd name="T13" fmla="*/ 1129030545 h 539"/>
              <a:gd name="T14" fmla="*/ 294859138 w 1429"/>
              <a:gd name="T15" fmla="*/ 1249998061 h 539"/>
              <a:gd name="T16" fmla="*/ 0 60000 65536"/>
              <a:gd name="T17" fmla="*/ 0 60000 65536"/>
              <a:gd name="T18" fmla="*/ 0 60000 65536"/>
              <a:gd name="T19" fmla="*/ 0 60000 65536"/>
              <a:gd name="T20" fmla="*/ 0 60000 65536"/>
              <a:gd name="T21" fmla="*/ 0 60000 65536"/>
              <a:gd name="T22" fmla="*/ 0 60000 65536"/>
              <a:gd name="T23" fmla="*/ 0 60000 65536"/>
              <a:gd name="T24" fmla="*/ 0 w 1429"/>
              <a:gd name="T25" fmla="*/ 0 h 539"/>
              <a:gd name="T26" fmla="*/ 1429 w 1429"/>
              <a:gd name="T27" fmla="*/ 539 h 5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9" h="539">
                <a:moveTo>
                  <a:pt x="1429" y="0"/>
                </a:moveTo>
                <a:cubicBezTo>
                  <a:pt x="1406" y="47"/>
                  <a:pt x="1330" y="196"/>
                  <a:pt x="1293" y="272"/>
                </a:cubicBezTo>
                <a:cubicBezTo>
                  <a:pt x="1256" y="348"/>
                  <a:pt x="1265" y="415"/>
                  <a:pt x="1205" y="456"/>
                </a:cubicBezTo>
                <a:cubicBezTo>
                  <a:pt x="1145" y="497"/>
                  <a:pt x="1033" y="539"/>
                  <a:pt x="933" y="520"/>
                </a:cubicBezTo>
                <a:cubicBezTo>
                  <a:pt x="833" y="501"/>
                  <a:pt x="736" y="375"/>
                  <a:pt x="605" y="344"/>
                </a:cubicBezTo>
                <a:cubicBezTo>
                  <a:pt x="474" y="313"/>
                  <a:pt x="249" y="319"/>
                  <a:pt x="149" y="336"/>
                </a:cubicBezTo>
                <a:cubicBezTo>
                  <a:pt x="49" y="353"/>
                  <a:pt x="10" y="421"/>
                  <a:pt x="5" y="448"/>
                </a:cubicBezTo>
                <a:cubicBezTo>
                  <a:pt x="0" y="475"/>
                  <a:pt x="94" y="486"/>
                  <a:pt x="117" y="496"/>
                </a:cubicBezTo>
              </a:path>
            </a:pathLst>
          </a:custGeom>
          <a:noFill/>
          <a:ln w="38100">
            <a:solidFill>
              <a:schemeClr val="tx1"/>
            </a:solidFill>
            <a:round/>
            <a:headEnd/>
            <a:tailEnd/>
          </a:ln>
        </p:spPr>
        <p:txBody>
          <a:bodyPr/>
          <a:lstStyle/>
          <a:p>
            <a:endParaRPr lang="en-US"/>
          </a:p>
        </p:txBody>
      </p:sp>
      <p:sp>
        <p:nvSpPr>
          <p:cNvPr id="44194" name="Oval 162"/>
          <p:cNvSpPr>
            <a:spLocks noChangeArrowheads="1"/>
          </p:cNvSpPr>
          <p:nvPr/>
        </p:nvSpPr>
        <p:spPr bwMode="auto">
          <a:xfrm>
            <a:off x="5791200" y="5257800"/>
            <a:ext cx="109538" cy="10953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195" name="Freeform 163"/>
          <p:cNvSpPr>
            <a:spLocks/>
          </p:cNvSpPr>
          <p:nvPr/>
        </p:nvSpPr>
        <p:spPr bwMode="auto">
          <a:xfrm>
            <a:off x="7162800" y="5334000"/>
            <a:ext cx="635000" cy="838200"/>
          </a:xfrm>
          <a:custGeom>
            <a:avLst/>
            <a:gdLst>
              <a:gd name="T0" fmla="*/ 449784854 w 688"/>
              <a:gd name="T1" fmla="*/ 0 h 512"/>
              <a:gd name="T2" fmla="*/ 572453451 w 688"/>
              <a:gd name="T3" fmla="*/ 643229994 h 512"/>
              <a:gd name="T4" fmla="*/ 368005559 w 688"/>
              <a:gd name="T5" fmla="*/ 1286459988 h 512"/>
              <a:gd name="T6" fmla="*/ 0 w 688"/>
              <a:gd name="T7" fmla="*/ 1157814358 h 512"/>
              <a:gd name="T8" fmla="*/ 0 60000 65536"/>
              <a:gd name="T9" fmla="*/ 0 60000 65536"/>
              <a:gd name="T10" fmla="*/ 0 60000 65536"/>
              <a:gd name="T11" fmla="*/ 0 60000 65536"/>
              <a:gd name="T12" fmla="*/ 0 w 688"/>
              <a:gd name="T13" fmla="*/ 0 h 512"/>
              <a:gd name="T14" fmla="*/ 688 w 688"/>
              <a:gd name="T15" fmla="*/ 512 h 512"/>
            </a:gdLst>
            <a:ahLst/>
            <a:cxnLst>
              <a:cxn ang="T8">
                <a:pos x="T0" y="T1"/>
              </a:cxn>
              <a:cxn ang="T9">
                <a:pos x="T2" y="T3"/>
              </a:cxn>
              <a:cxn ang="T10">
                <a:pos x="T4" y="T5"/>
              </a:cxn>
              <a:cxn ang="T11">
                <a:pos x="T6" y="T7"/>
              </a:cxn>
            </a:cxnLst>
            <a:rect l="T12" t="T13" r="T14" b="T15"/>
            <a:pathLst>
              <a:path w="688" h="512">
                <a:moveTo>
                  <a:pt x="528" y="0"/>
                </a:moveTo>
                <a:cubicBezTo>
                  <a:pt x="608" y="80"/>
                  <a:pt x="688" y="160"/>
                  <a:pt x="672" y="240"/>
                </a:cubicBezTo>
                <a:cubicBezTo>
                  <a:pt x="656" y="320"/>
                  <a:pt x="544" y="448"/>
                  <a:pt x="432" y="480"/>
                </a:cubicBezTo>
                <a:cubicBezTo>
                  <a:pt x="320" y="512"/>
                  <a:pt x="160" y="472"/>
                  <a:pt x="0" y="432"/>
                </a:cubicBezTo>
              </a:path>
            </a:pathLst>
          </a:custGeom>
          <a:noFill/>
          <a:ln w="38100">
            <a:solidFill>
              <a:srgbClr val="FF0000"/>
            </a:solidFill>
            <a:round/>
            <a:headEnd/>
            <a:tailEnd/>
          </a:ln>
        </p:spPr>
        <p:txBody>
          <a:bodyPr/>
          <a:lstStyle/>
          <a:p>
            <a:endParaRPr lang="en-US"/>
          </a:p>
        </p:txBody>
      </p:sp>
      <p:sp>
        <p:nvSpPr>
          <p:cNvPr id="44196" name="Oval 164"/>
          <p:cNvSpPr>
            <a:spLocks noChangeArrowheads="1"/>
          </p:cNvSpPr>
          <p:nvPr/>
        </p:nvSpPr>
        <p:spPr bwMode="auto">
          <a:xfrm>
            <a:off x="7745413" y="5253038"/>
            <a:ext cx="109537" cy="10953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197" name="Freeform 165"/>
          <p:cNvSpPr>
            <a:spLocks/>
          </p:cNvSpPr>
          <p:nvPr/>
        </p:nvSpPr>
        <p:spPr bwMode="auto">
          <a:xfrm>
            <a:off x="4583113" y="6019800"/>
            <a:ext cx="1665287" cy="528638"/>
          </a:xfrm>
          <a:custGeom>
            <a:avLst/>
            <a:gdLst>
              <a:gd name="T0" fmla="*/ 0 w 1015"/>
              <a:gd name="T1" fmla="*/ 261991344 h 320"/>
              <a:gd name="T2" fmla="*/ 387623040 w 1015"/>
              <a:gd name="T3" fmla="*/ 654979135 h 320"/>
              <a:gd name="T4" fmla="*/ 1572022757 w 1015"/>
              <a:gd name="T5" fmla="*/ 851473804 h 320"/>
              <a:gd name="T6" fmla="*/ 2147483647 w 1015"/>
              <a:gd name="T7" fmla="*/ 523984340 h 320"/>
              <a:gd name="T8" fmla="*/ 2147483647 w 1015"/>
              <a:gd name="T9" fmla="*/ 0 h 320"/>
              <a:gd name="T10" fmla="*/ 0 60000 65536"/>
              <a:gd name="T11" fmla="*/ 0 60000 65536"/>
              <a:gd name="T12" fmla="*/ 0 60000 65536"/>
              <a:gd name="T13" fmla="*/ 0 60000 65536"/>
              <a:gd name="T14" fmla="*/ 0 60000 65536"/>
              <a:gd name="T15" fmla="*/ 0 w 1015"/>
              <a:gd name="T16" fmla="*/ 0 h 320"/>
              <a:gd name="T17" fmla="*/ 1015 w 1015"/>
              <a:gd name="T18" fmla="*/ 320 h 320"/>
            </a:gdLst>
            <a:ahLst/>
            <a:cxnLst>
              <a:cxn ang="T10">
                <a:pos x="T0" y="T1"/>
              </a:cxn>
              <a:cxn ang="T11">
                <a:pos x="T2" y="T3"/>
              </a:cxn>
              <a:cxn ang="T12">
                <a:pos x="T4" y="T5"/>
              </a:cxn>
              <a:cxn ang="T13">
                <a:pos x="T6" y="T7"/>
              </a:cxn>
              <a:cxn ang="T14">
                <a:pos x="T8" y="T9"/>
              </a:cxn>
            </a:cxnLst>
            <a:rect l="T15" t="T16" r="T17" b="T18"/>
            <a:pathLst>
              <a:path w="1015" h="320">
                <a:moveTo>
                  <a:pt x="0" y="96"/>
                </a:moveTo>
                <a:cubicBezTo>
                  <a:pt x="36" y="152"/>
                  <a:pt x="47" y="204"/>
                  <a:pt x="144" y="240"/>
                </a:cubicBezTo>
                <a:cubicBezTo>
                  <a:pt x="241" y="276"/>
                  <a:pt x="448" y="320"/>
                  <a:pt x="584" y="312"/>
                </a:cubicBezTo>
                <a:cubicBezTo>
                  <a:pt x="720" y="304"/>
                  <a:pt x="905" y="244"/>
                  <a:pt x="960" y="192"/>
                </a:cubicBezTo>
                <a:cubicBezTo>
                  <a:pt x="1015" y="140"/>
                  <a:pt x="976" y="72"/>
                  <a:pt x="912" y="0"/>
                </a:cubicBezTo>
              </a:path>
            </a:pathLst>
          </a:custGeom>
          <a:noFill/>
          <a:ln w="38100">
            <a:solidFill>
              <a:srgbClr val="FF0000"/>
            </a:solidFill>
            <a:round/>
            <a:headEnd/>
            <a:tailEnd/>
          </a:ln>
        </p:spPr>
        <p:txBody>
          <a:bodyPr/>
          <a:lstStyle/>
          <a:p>
            <a:endParaRPr lang="en-US"/>
          </a:p>
        </p:txBody>
      </p:sp>
      <p:sp>
        <p:nvSpPr>
          <p:cNvPr id="44198" name="Oval 166"/>
          <p:cNvSpPr>
            <a:spLocks noChangeArrowheads="1"/>
          </p:cNvSpPr>
          <p:nvPr/>
        </p:nvSpPr>
        <p:spPr bwMode="auto">
          <a:xfrm>
            <a:off x="7859713" y="5811838"/>
            <a:ext cx="1066800" cy="152400"/>
          </a:xfrm>
          <a:prstGeom prst="ellipse">
            <a:avLst/>
          </a:prstGeom>
          <a:solidFill>
            <a:srgbClr val="FF8001"/>
          </a:solidFill>
          <a:ln w="9525">
            <a:solidFill>
              <a:srgbClr val="FFA143"/>
            </a:solidFill>
            <a:round/>
            <a:headEnd/>
            <a:tailEnd/>
          </a:ln>
          <a:effectLst>
            <a:prstShdw prst="shdw13" dist="25344" dir="5395659">
              <a:srgbClr val="9E4F00">
                <a:alpha val="50000"/>
              </a:srgbClr>
            </a:prstShdw>
          </a:effectLst>
        </p:spPr>
        <p:txBody>
          <a:bodyPr wrap="none" anchor="ctr"/>
          <a:lstStyle/>
          <a:p>
            <a:endParaRPr lang="en-US"/>
          </a:p>
        </p:txBody>
      </p:sp>
      <p:sp>
        <p:nvSpPr>
          <p:cNvPr id="44199" name="Rectangle 167"/>
          <p:cNvSpPr>
            <a:spLocks noChangeArrowheads="1"/>
          </p:cNvSpPr>
          <p:nvPr/>
        </p:nvSpPr>
        <p:spPr bwMode="auto">
          <a:xfrm>
            <a:off x="8382000" y="3602038"/>
            <a:ext cx="74613" cy="22860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noFill/>
            <a:miter lim="800000"/>
            <a:headEnd/>
            <a:tailEnd/>
          </a:ln>
          <a:effectLst/>
        </p:spPr>
        <p:txBody>
          <a:bodyPr wrap="none" anchor="ctr"/>
          <a:lstStyle/>
          <a:p>
            <a:pPr>
              <a:defRPr/>
            </a:pPr>
            <a:endParaRPr lang="en-US"/>
          </a:p>
        </p:txBody>
      </p:sp>
      <p:sp>
        <p:nvSpPr>
          <p:cNvPr id="44200" name="AutoShape 168"/>
          <p:cNvSpPr>
            <a:spLocks noChangeArrowheads="1"/>
          </p:cNvSpPr>
          <p:nvPr/>
        </p:nvSpPr>
        <p:spPr bwMode="auto">
          <a:xfrm>
            <a:off x="8278813" y="5011738"/>
            <a:ext cx="292100" cy="304800"/>
          </a:xfrm>
          <a:prstGeom prst="plus">
            <a:avLst>
              <a:gd name="adj" fmla="val 25000"/>
            </a:avLst>
          </a:prstGeom>
          <a:gradFill rotWithShape="1">
            <a:gsLst>
              <a:gs pos="0">
                <a:schemeClr val="tx1"/>
              </a:gs>
              <a:gs pos="50000">
                <a:schemeClr val="tx1">
                  <a:gamma/>
                  <a:tint val="0"/>
                  <a:invGamma/>
                </a:schemeClr>
              </a:gs>
              <a:gs pos="100000">
                <a:schemeClr val="tx1"/>
              </a:gs>
            </a:gsLst>
            <a:lin ang="0" scaled="1"/>
          </a:gradFill>
          <a:ln w="9525">
            <a:noFill/>
            <a:miter lim="800000"/>
            <a:headEnd/>
            <a:tailEnd/>
          </a:ln>
          <a:effectLst/>
        </p:spPr>
        <p:txBody>
          <a:bodyPr wrap="none" anchor="ctr"/>
          <a:lstStyle/>
          <a:p>
            <a:pPr>
              <a:defRPr/>
            </a:pPr>
            <a:endParaRPr lang="en-US"/>
          </a:p>
        </p:txBody>
      </p:sp>
      <p:sp>
        <p:nvSpPr>
          <p:cNvPr id="44201" name="Oval 169"/>
          <p:cNvSpPr>
            <a:spLocks noChangeArrowheads="1"/>
          </p:cNvSpPr>
          <p:nvPr/>
        </p:nvSpPr>
        <p:spPr bwMode="auto">
          <a:xfrm>
            <a:off x="8367713" y="5113338"/>
            <a:ext cx="109537" cy="10953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4202" name="Line 170"/>
          <p:cNvSpPr>
            <a:spLocks noChangeShapeType="1"/>
          </p:cNvSpPr>
          <p:nvPr/>
        </p:nvSpPr>
        <p:spPr bwMode="auto">
          <a:xfrm>
            <a:off x="3878263" y="6211888"/>
            <a:ext cx="411162" cy="1587"/>
          </a:xfrm>
          <a:prstGeom prst="line">
            <a:avLst/>
          </a:prstGeom>
          <a:noFill/>
          <a:ln w="38100" cmpd="dbl">
            <a:solidFill>
              <a:schemeClr val="tx1"/>
            </a:solidFill>
            <a:round/>
            <a:headEnd/>
            <a:tailEnd/>
          </a:ln>
        </p:spPr>
        <p:txBody>
          <a:bodyPr/>
          <a:lstStyle/>
          <a:p>
            <a:endParaRPr lang="en-US"/>
          </a:p>
        </p:txBody>
      </p:sp>
      <p:sp>
        <p:nvSpPr>
          <p:cNvPr id="44203" name="Line 171"/>
          <p:cNvSpPr>
            <a:spLocks noChangeShapeType="1"/>
          </p:cNvSpPr>
          <p:nvPr/>
        </p:nvSpPr>
        <p:spPr bwMode="auto">
          <a:xfrm>
            <a:off x="3992563" y="6069013"/>
            <a:ext cx="411162" cy="1587"/>
          </a:xfrm>
          <a:prstGeom prst="line">
            <a:avLst/>
          </a:prstGeom>
          <a:noFill/>
          <a:ln w="38100" cmpd="dbl">
            <a:solidFill>
              <a:schemeClr val="tx1"/>
            </a:solidFill>
            <a:round/>
            <a:headEnd/>
            <a:tailEnd/>
          </a:ln>
        </p:spPr>
        <p:txBody>
          <a:bodyPr/>
          <a:lstStyle/>
          <a:p>
            <a:endParaRPr lang="en-US"/>
          </a:p>
        </p:txBody>
      </p:sp>
      <p:sp>
        <p:nvSpPr>
          <p:cNvPr id="44204" name="Line 172"/>
          <p:cNvSpPr>
            <a:spLocks noChangeShapeType="1"/>
          </p:cNvSpPr>
          <p:nvPr/>
        </p:nvSpPr>
        <p:spPr bwMode="auto">
          <a:xfrm>
            <a:off x="4078288" y="6011863"/>
            <a:ext cx="411162" cy="1587"/>
          </a:xfrm>
          <a:prstGeom prst="line">
            <a:avLst/>
          </a:prstGeom>
          <a:noFill/>
          <a:ln w="38100" cmpd="dbl">
            <a:solidFill>
              <a:schemeClr val="tx1"/>
            </a:solidFill>
            <a:round/>
            <a:headEnd/>
            <a:tailEnd/>
          </a:ln>
        </p:spPr>
        <p:txBody>
          <a:bodyPr/>
          <a:lstStyle/>
          <a:p>
            <a:endParaRPr lang="en-US"/>
          </a:p>
        </p:txBody>
      </p:sp>
      <p:sp>
        <p:nvSpPr>
          <p:cNvPr id="44205" name="Freeform 173"/>
          <p:cNvSpPr>
            <a:spLocks/>
          </p:cNvSpPr>
          <p:nvPr/>
        </p:nvSpPr>
        <p:spPr bwMode="auto">
          <a:xfrm>
            <a:off x="4333875" y="6005513"/>
            <a:ext cx="233363" cy="203200"/>
          </a:xfrm>
          <a:custGeom>
            <a:avLst/>
            <a:gdLst>
              <a:gd name="T0" fmla="*/ 0 w 147"/>
              <a:gd name="T1" fmla="*/ 274696206 h 128"/>
              <a:gd name="T2" fmla="*/ 367943547 w 147"/>
              <a:gd name="T3" fmla="*/ 0 h 128"/>
              <a:gd name="T4" fmla="*/ 370464502 w 147"/>
              <a:gd name="T5" fmla="*/ 45362803 h 128"/>
              <a:gd name="T6" fmla="*/ 0 w 147"/>
              <a:gd name="T7" fmla="*/ 322579945 h 128"/>
              <a:gd name="T8" fmla="*/ 0 w 147"/>
              <a:gd name="T9" fmla="*/ 274696206 h 128"/>
              <a:gd name="T10" fmla="*/ 0 60000 65536"/>
              <a:gd name="T11" fmla="*/ 0 60000 65536"/>
              <a:gd name="T12" fmla="*/ 0 60000 65536"/>
              <a:gd name="T13" fmla="*/ 0 60000 65536"/>
              <a:gd name="T14" fmla="*/ 0 60000 65536"/>
              <a:gd name="T15" fmla="*/ 0 w 147"/>
              <a:gd name="T16" fmla="*/ 0 h 128"/>
              <a:gd name="T17" fmla="*/ 147 w 147"/>
              <a:gd name="T18" fmla="*/ 128 h 128"/>
            </a:gdLst>
            <a:ahLst/>
            <a:cxnLst>
              <a:cxn ang="T10">
                <a:pos x="T0" y="T1"/>
              </a:cxn>
              <a:cxn ang="T11">
                <a:pos x="T2" y="T3"/>
              </a:cxn>
              <a:cxn ang="T12">
                <a:pos x="T4" y="T5"/>
              </a:cxn>
              <a:cxn ang="T13">
                <a:pos x="T6" y="T7"/>
              </a:cxn>
              <a:cxn ang="T14">
                <a:pos x="T8" y="T9"/>
              </a:cxn>
            </a:cxnLst>
            <a:rect l="T15" t="T16" r="T17" b="T18"/>
            <a:pathLst>
              <a:path w="147" h="128">
                <a:moveTo>
                  <a:pt x="0" y="109"/>
                </a:moveTo>
                <a:lnTo>
                  <a:pt x="146" y="0"/>
                </a:lnTo>
                <a:lnTo>
                  <a:pt x="147" y="18"/>
                </a:lnTo>
                <a:lnTo>
                  <a:pt x="0" y="128"/>
                </a:lnTo>
                <a:lnTo>
                  <a:pt x="0" y="109"/>
                </a:lnTo>
                <a:close/>
              </a:path>
            </a:pathLst>
          </a:custGeom>
          <a:solidFill>
            <a:srgbClr val="808080"/>
          </a:solidFill>
          <a:ln w="3175">
            <a:solidFill>
              <a:schemeClr val="bg1"/>
            </a:solidFill>
            <a:round/>
            <a:headEnd/>
            <a:tailEnd/>
          </a:ln>
        </p:spPr>
        <p:txBody>
          <a:bodyPr/>
          <a:lstStyle/>
          <a:p>
            <a:endParaRPr lang="en-US"/>
          </a:p>
        </p:txBody>
      </p:sp>
      <p:sp>
        <p:nvSpPr>
          <p:cNvPr id="44045" name="Text Box 13"/>
          <p:cNvSpPr txBox="1">
            <a:spLocks noChangeArrowheads="1"/>
          </p:cNvSpPr>
          <p:nvPr/>
        </p:nvSpPr>
        <p:spPr bwMode="auto">
          <a:xfrm>
            <a:off x="0" y="1295400"/>
            <a:ext cx="1828800" cy="457200"/>
          </a:xfrm>
          <a:prstGeom prst="rect">
            <a:avLst/>
          </a:prstGeom>
          <a:noFill/>
          <a:ln w="9525">
            <a:noFill/>
            <a:miter lim="800000"/>
            <a:headEnd/>
            <a:tailEnd/>
          </a:ln>
        </p:spPr>
        <p:txBody>
          <a:bodyPr>
            <a:spAutoFit/>
          </a:bodyPr>
          <a:lstStyle/>
          <a:p>
            <a:pPr>
              <a:spcBef>
                <a:spcPct val="50000"/>
              </a:spcBef>
            </a:pPr>
            <a:r>
              <a:rPr lang="en-US" sz="2400" b="1" u="sng" dirty="0" err="1">
                <a:solidFill>
                  <a:srgbClr val="0000FF"/>
                </a:solidFill>
                <a:latin typeface="Times New Roman" pitchFamily="18" charset="0"/>
              </a:rPr>
              <a:t>Nhận</a:t>
            </a:r>
            <a:r>
              <a:rPr lang="en-US" sz="2400" b="1" u="sng" dirty="0">
                <a:solidFill>
                  <a:srgbClr val="0000FF"/>
                </a:solidFill>
                <a:latin typeface="Times New Roman" pitchFamily="18" charset="0"/>
              </a:rPr>
              <a:t> </a:t>
            </a:r>
            <a:r>
              <a:rPr lang="en-US" sz="2400" b="1" u="sng" dirty="0" err="1">
                <a:solidFill>
                  <a:srgbClr val="0000FF"/>
                </a:solidFill>
                <a:latin typeface="Times New Roman" pitchFamily="18" charset="0"/>
              </a:rPr>
              <a:t>xét</a:t>
            </a:r>
            <a:r>
              <a:rPr lang="en-US" sz="2400" b="1" u="sng" dirty="0">
                <a:solidFill>
                  <a:srgbClr val="0000FF"/>
                </a:solidFill>
                <a:latin typeface="Times New Roman" pitchFamily="18" charset="0"/>
              </a:rPr>
              <a:t>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4041"/>
                                        </p:tgtEl>
                                        <p:attrNameLst>
                                          <p:attrName>style.visibility</p:attrName>
                                        </p:attrNameLst>
                                      </p:cBhvr>
                                      <p:to>
                                        <p:strVal val="visible"/>
                                      </p:to>
                                    </p:set>
                                    <p:animEffect transition="in" filter="blinds(horizontal)">
                                      <p:cBhvr>
                                        <p:cTn id="7" dur="500"/>
                                        <p:tgtEl>
                                          <p:spTgt spid="4404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43"/>
                                        </p:tgtEl>
                                        <p:attrNameLst>
                                          <p:attrName>style.visibility</p:attrName>
                                        </p:attrNameLst>
                                      </p:cBhvr>
                                      <p:to>
                                        <p:strVal val="visible"/>
                                      </p:to>
                                    </p:set>
                                    <p:animEffect transition="in" filter="blinds(horizontal)">
                                      <p:cBhvr>
                                        <p:cTn id="12" dur="500"/>
                                        <p:tgtEl>
                                          <p:spTgt spid="4404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44"/>
                                        </p:tgtEl>
                                        <p:attrNameLst>
                                          <p:attrName>style.visibility</p:attrName>
                                        </p:attrNameLst>
                                      </p:cBhvr>
                                      <p:to>
                                        <p:strVal val="visible"/>
                                      </p:to>
                                    </p:set>
                                    <p:animEffect transition="in" filter="box(in)">
                                      <p:cBhvr>
                                        <p:cTn id="17" dur="500"/>
                                        <p:tgtEl>
                                          <p:spTgt spid="44044"/>
                                        </p:tgtEl>
                                      </p:cBhvr>
                                    </p:animEffect>
                                  </p:childTnLst>
                                </p:cTn>
                              </p:par>
                              <p:par>
                                <p:cTn id="18" presetID="23" presetClass="entr" presetSubtype="16" fill="hold" grpId="0" nodeType="withEffect">
                                  <p:stCondLst>
                                    <p:cond delay="0"/>
                                  </p:stCondLst>
                                  <p:childTnLst>
                                    <p:set>
                                      <p:cBhvr>
                                        <p:cTn id="19" dur="1" fill="hold">
                                          <p:stCondLst>
                                            <p:cond delay="0"/>
                                          </p:stCondLst>
                                        </p:cTn>
                                        <p:tgtEl>
                                          <p:spTgt spid="44045"/>
                                        </p:tgtEl>
                                        <p:attrNameLst>
                                          <p:attrName>style.visibility</p:attrName>
                                        </p:attrNameLst>
                                      </p:cBhvr>
                                      <p:to>
                                        <p:strVal val="visible"/>
                                      </p:to>
                                    </p:set>
                                    <p:anim calcmode="lin" valueType="num">
                                      <p:cBhvr>
                                        <p:cTn id="20" dur="500" fill="hold"/>
                                        <p:tgtEl>
                                          <p:spTgt spid="44045"/>
                                        </p:tgtEl>
                                        <p:attrNameLst>
                                          <p:attrName>ppt_w</p:attrName>
                                        </p:attrNameLst>
                                      </p:cBhvr>
                                      <p:tavLst>
                                        <p:tav tm="0">
                                          <p:val>
                                            <p:fltVal val="0"/>
                                          </p:val>
                                        </p:tav>
                                        <p:tav tm="100000">
                                          <p:val>
                                            <p:strVal val="#ppt_w"/>
                                          </p:val>
                                        </p:tav>
                                      </p:tavLst>
                                    </p:anim>
                                    <p:anim calcmode="lin" valueType="num">
                                      <p:cBhvr>
                                        <p:cTn id="21" dur="500" fill="hold"/>
                                        <p:tgtEl>
                                          <p:spTgt spid="44045"/>
                                        </p:tgtEl>
                                        <p:attrNameLst>
                                          <p:attrName>ppt_h</p:attrName>
                                        </p:attrNameLst>
                                      </p:cBhvr>
                                      <p:tavLst>
                                        <p:tav tm="0">
                                          <p:val>
                                            <p:fltVal val="0"/>
                                          </p:val>
                                        </p:tav>
                                        <p:tav tm="100000">
                                          <p:val>
                                            <p:strVal val="#ppt_h"/>
                                          </p:val>
                                        </p:tav>
                                      </p:tavLst>
                                    </p:anim>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44048"/>
                                        </p:tgtEl>
                                        <p:attrNameLst>
                                          <p:attrName>style.visibility</p:attrName>
                                        </p:attrNameLst>
                                      </p:cBhvr>
                                      <p:to>
                                        <p:strVal val="visible"/>
                                      </p:to>
                                    </p:set>
                                    <p:animEffect transition="in" filter="blinds(horizontal)">
                                      <p:cBhvr>
                                        <p:cTn id="25" dur="500"/>
                                        <p:tgtEl>
                                          <p:spTgt spid="4404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4049"/>
                                        </p:tgtEl>
                                        <p:attrNameLst>
                                          <p:attrName>style.visibility</p:attrName>
                                        </p:attrNameLst>
                                      </p:cBhvr>
                                      <p:to>
                                        <p:strVal val="visible"/>
                                      </p:to>
                                    </p:set>
                                    <p:animEffect transition="in" filter="blinds(horizontal)">
                                      <p:cBhvr>
                                        <p:cTn id="28" dur="500"/>
                                        <p:tgtEl>
                                          <p:spTgt spid="4404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4050"/>
                                        </p:tgtEl>
                                        <p:attrNameLst>
                                          <p:attrName>style.visibility</p:attrName>
                                        </p:attrNameLst>
                                      </p:cBhvr>
                                      <p:to>
                                        <p:strVal val="visible"/>
                                      </p:to>
                                    </p:set>
                                    <p:animEffect transition="in" filter="blinds(horizontal)">
                                      <p:cBhvr>
                                        <p:cTn id="31" dur="500"/>
                                        <p:tgtEl>
                                          <p:spTgt spid="4405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4051"/>
                                        </p:tgtEl>
                                        <p:attrNameLst>
                                          <p:attrName>style.visibility</p:attrName>
                                        </p:attrNameLst>
                                      </p:cBhvr>
                                      <p:to>
                                        <p:strVal val="visible"/>
                                      </p:to>
                                    </p:set>
                                    <p:animEffect transition="in" filter="blinds(horizontal)">
                                      <p:cBhvr>
                                        <p:cTn id="34" dur="500"/>
                                        <p:tgtEl>
                                          <p:spTgt spid="4405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44052"/>
                                        </p:tgtEl>
                                        <p:attrNameLst>
                                          <p:attrName>style.visibility</p:attrName>
                                        </p:attrNameLst>
                                      </p:cBhvr>
                                      <p:to>
                                        <p:strVal val="visible"/>
                                      </p:to>
                                    </p:set>
                                    <p:animEffect transition="in" filter="blinds(horizontal)">
                                      <p:cBhvr>
                                        <p:cTn id="37" dur="500"/>
                                        <p:tgtEl>
                                          <p:spTgt spid="4405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44053"/>
                                        </p:tgtEl>
                                        <p:attrNameLst>
                                          <p:attrName>style.visibility</p:attrName>
                                        </p:attrNameLst>
                                      </p:cBhvr>
                                      <p:to>
                                        <p:strVal val="visible"/>
                                      </p:to>
                                    </p:set>
                                    <p:animEffect transition="in" filter="blinds(horizontal)">
                                      <p:cBhvr>
                                        <p:cTn id="40" dur="500"/>
                                        <p:tgtEl>
                                          <p:spTgt spid="4405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4054"/>
                                        </p:tgtEl>
                                        <p:attrNameLst>
                                          <p:attrName>style.visibility</p:attrName>
                                        </p:attrNameLst>
                                      </p:cBhvr>
                                      <p:to>
                                        <p:strVal val="visible"/>
                                      </p:to>
                                    </p:set>
                                    <p:animEffect transition="in" filter="blinds(horizontal)">
                                      <p:cBhvr>
                                        <p:cTn id="43" dur="500"/>
                                        <p:tgtEl>
                                          <p:spTgt spid="44054"/>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4055"/>
                                        </p:tgtEl>
                                        <p:attrNameLst>
                                          <p:attrName>style.visibility</p:attrName>
                                        </p:attrNameLst>
                                      </p:cBhvr>
                                      <p:to>
                                        <p:strVal val="visible"/>
                                      </p:to>
                                    </p:set>
                                    <p:animEffect transition="in" filter="blinds(horizontal)">
                                      <p:cBhvr>
                                        <p:cTn id="46" dur="500"/>
                                        <p:tgtEl>
                                          <p:spTgt spid="4405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44056"/>
                                        </p:tgtEl>
                                        <p:attrNameLst>
                                          <p:attrName>style.visibility</p:attrName>
                                        </p:attrNameLst>
                                      </p:cBhvr>
                                      <p:to>
                                        <p:strVal val="visible"/>
                                      </p:to>
                                    </p:set>
                                    <p:animEffect transition="in" filter="blinds(horizontal)">
                                      <p:cBhvr>
                                        <p:cTn id="49" dur="500"/>
                                        <p:tgtEl>
                                          <p:spTgt spid="4405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4057"/>
                                        </p:tgtEl>
                                        <p:attrNameLst>
                                          <p:attrName>style.visibility</p:attrName>
                                        </p:attrNameLst>
                                      </p:cBhvr>
                                      <p:to>
                                        <p:strVal val="visible"/>
                                      </p:to>
                                    </p:set>
                                    <p:animEffect transition="in" filter="blinds(horizontal)">
                                      <p:cBhvr>
                                        <p:cTn id="52" dur="500"/>
                                        <p:tgtEl>
                                          <p:spTgt spid="44057"/>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4058"/>
                                        </p:tgtEl>
                                        <p:attrNameLst>
                                          <p:attrName>style.visibility</p:attrName>
                                        </p:attrNameLst>
                                      </p:cBhvr>
                                      <p:to>
                                        <p:strVal val="visible"/>
                                      </p:to>
                                    </p:set>
                                    <p:animEffect transition="in" filter="blinds(horizontal)">
                                      <p:cBhvr>
                                        <p:cTn id="55" dur="500"/>
                                        <p:tgtEl>
                                          <p:spTgt spid="4405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4059"/>
                                        </p:tgtEl>
                                        <p:attrNameLst>
                                          <p:attrName>style.visibility</p:attrName>
                                        </p:attrNameLst>
                                      </p:cBhvr>
                                      <p:to>
                                        <p:strVal val="visible"/>
                                      </p:to>
                                    </p:set>
                                    <p:animEffect transition="in" filter="blinds(horizontal)">
                                      <p:cBhvr>
                                        <p:cTn id="58" dur="500"/>
                                        <p:tgtEl>
                                          <p:spTgt spid="44059"/>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44060"/>
                                        </p:tgtEl>
                                        <p:attrNameLst>
                                          <p:attrName>style.visibility</p:attrName>
                                        </p:attrNameLst>
                                      </p:cBhvr>
                                      <p:to>
                                        <p:strVal val="visible"/>
                                      </p:to>
                                    </p:set>
                                    <p:animEffect transition="in" filter="blinds(horizontal)">
                                      <p:cBhvr>
                                        <p:cTn id="61" dur="500"/>
                                        <p:tgtEl>
                                          <p:spTgt spid="44060"/>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44061"/>
                                        </p:tgtEl>
                                        <p:attrNameLst>
                                          <p:attrName>style.visibility</p:attrName>
                                        </p:attrNameLst>
                                      </p:cBhvr>
                                      <p:to>
                                        <p:strVal val="visible"/>
                                      </p:to>
                                    </p:set>
                                    <p:animEffect transition="in" filter="blinds(horizontal)">
                                      <p:cBhvr>
                                        <p:cTn id="64" dur="500"/>
                                        <p:tgtEl>
                                          <p:spTgt spid="44061"/>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44062"/>
                                        </p:tgtEl>
                                        <p:attrNameLst>
                                          <p:attrName>style.visibility</p:attrName>
                                        </p:attrNameLst>
                                      </p:cBhvr>
                                      <p:to>
                                        <p:strVal val="visible"/>
                                      </p:to>
                                    </p:set>
                                    <p:animEffect transition="in" filter="blinds(horizontal)">
                                      <p:cBhvr>
                                        <p:cTn id="67" dur="500"/>
                                        <p:tgtEl>
                                          <p:spTgt spid="44062"/>
                                        </p:tgtEl>
                                      </p:cBhvr>
                                    </p:animEffect>
                                  </p:childTnLst>
                                </p:cTn>
                              </p:par>
                              <p:par>
                                <p:cTn id="68" presetID="3" presetClass="entr" presetSubtype="10" fill="hold" nodeType="with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blinds(horizontal)">
                                      <p:cBhvr>
                                        <p:cTn id="70" dur="500"/>
                                        <p:tgtEl>
                                          <p:spTgt spid="2"/>
                                        </p:tgtEl>
                                      </p:cBhvr>
                                    </p:animEffect>
                                  </p:childTnLst>
                                </p:cTn>
                              </p:par>
                              <p:par>
                                <p:cTn id="71" presetID="3" presetClass="entr" presetSubtype="10" fill="hold" nodeType="with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blinds(horizontal)">
                                      <p:cBhvr>
                                        <p:cTn id="73" dur="500"/>
                                        <p:tgtEl>
                                          <p:spTgt spid="3"/>
                                        </p:tgtEl>
                                      </p:cBhvr>
                                    </p:animEffect>
                                  </p:childTnLst>
                                </p:cTn>
                              </p:par>
                              <p:par>
                                <p:cTn id="74" presetID="3" presetClass="entr" presetSubtype="10" fill="hold" nodeType="withEffect">
                                  <p:stCondLst>
                                    <p:cond delay="0"/>
                                  </p:stCondLst>
                                  <p:childTnLst>
                                    <p:set>
                                      <p:cBhvr>
                                        <p:cTn id="75" dur="1" fill="hold">
                                          <p:stCondLst>
                                            <p:cond delay="0"/>
                                          </p:stCondLst>
                                        </p:cTn>
                                        <p:tgtEl>
                                          <p:spTgt spid="4"/>
                                        </p:tgtEl>
                                        <p:attrNameLst>
                                          <p:attrName>style.visibility</p:attrName>
                                        </p:attrNameLst>
                                      </p:cBhvr>
                                      <p:to>
                                        <p:strVal val="visible"/>
                                      </p:to>
                                    </p:set>
                                    <p:animEffect transition="in" filter="blinds(horizontal)">
                                      <p:cBhvr>
                                        <p:cTn id="76" dur="500"/>
                                        <p:tgtEl>
                                          <p:spTgt spid="4"/>
                                        </p:tgtEl>
                                      </p:cBhvr>
                                    </p:animEffect>
                                  </p:childTnLst>
                                </p:cTn>
                              </p:par>
                              <p:par>
                                <p:cTn id="77" presetID="3" presetClass="entr" presetSubtype="10" fill="hold" nodeType="with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blinds(horizontal)">
                                      <p:cBhvr>
                                        <p:cTn id="79" dur="500"/>
                                        <p:tgtEl>
                                          <p:spTgt spid="5"/>
                                        </p:tgtEl>
                                      </p:cBhvr>
                                    </p:animEffect>
                                  </p:childTnLst>
                                </p:cTn>
                              </p:par>
                              <p:par>
                                <p:cTn id="80" presetID="3" presetClass="entr" presetSubtype="10" fill="hold" nodeType="with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blinds(horizontal)">
                                      <p:cBhvr>
                                        <p:cTn id="82" dur="500"/>
                                        <p:tgtEl>
                                          <p:spTgt spid="6"/>
                                        </p:tgtEl>
                                      </p:cBhvr>
                                    </p:animEffect>
                                  </p:childTnLst>
                                </p:cTn>
                              </p:par>
                              <p:par>
                                <p:cTn id="83" presetID="3" presetClass="entr" presetSubtype="10" fill="hold" nodeType="withEffect">
                                  <p:stCondLst>
                                    <p:cond delay="0"/>
                                  </p:stCondLst>
                                  <p:childTnLst>
                                    <p:set>
                                      <p:cBhvr>
                                        <p:cTn id="84" dur="1" fill="hold">
                                          <p:stCondLst>
                                            <p:cond delay="0"/>
                                          </p:stCondLst>
                                        </p:cTn>
                                        <p:tgtEl>
                                          <p:spTgt spid="7"/>
                                        </p:tgtEl>
                                        <p:attrNameLst>
                                          <p:attrName>style.visibility</p:attrName>
                                        </p:attrNameLst>
                                      </p:cBhvr>
                                      <p:to>
                                        <p:strVal val="visible"/>
                                      </p:to>
                                    </p:set>
                                    <p:animEffect transition="in" filter="blinds(horizontal)">
                                      <p:cBhvr>
                                        <p:cTn id="85" dur="500"/>
                                        <p:tgtEl>
                                          <p:spTgt spid="7"/>
                                        </p:tgtEl>
                                      </p:cBhvr>
                                    </p:animEffect>
                                  </p:childTnLst>
                                </p:cTn>
                              </p:par>
                              <p:par>
                                <p:cTn id="86" presetID="3" presetClass="entr" presetSubtype="10" fill="hold" nodeType="withEffect">
                                  <p:stCondLst>
                                    <p:cond delay="0"/>
                                  </p:stCondLst>
                                  <p:childTnLst>
                                    <p:set>
                                      <p:cBhvr>
                                        <p:cTn id="87" dur="1" fill="hold">
                                          <p:stCondLst>
                                            <p:cond delay="0"/>
                                          </p:stCondLst>
                                        </p:cTn>
                                        <p:tgtEl>
                                          <p:spTgt spid="8"/>
                                        </p:tgtEl>
                                        <p:attrNameLst>
                                          <p:attrName>style.visibility</p:attrName>
                                        </p:attrNameLst>
                                      </p:cBhvr>
                                      <p:to>
                                        <p:strVal val="visible"/>
                                      </p:to>
                                    </p:set>
                                    <p:animEffect transition="in" filter="blinds(horizontal)">
                                      <p:cBhvr>
                                        <p:cTn id="88" dur="500"/>
                                        <p:tgtEl>
                                          <p:spTgt spid="8"/>
                                        </p:tgtEl>
                                      </p:cBhvr>
                                    </p:animEffect>
                                  </p:childTnLst>
                                </p:cTn>
                              </p:par>
                              <p:par>
                                <p:cTn id="89" presetID="3" presetClass="entr" presetSubtype="10" fill="hold" nodeType="with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blinds(horizontal)">
                                      <p:cBhvr>
                                        <p:cTn id="91" dur="500"/>
                                        <p:tgtEl>
                                          <p:spTgt spid="9"/>
                                        </p:tgtEl>
                                      </p:cBhvr>
                                    </p:animEffect>
                                  </p:childTnLst>
                                </p:cTn>
                              </p:par>
                              <p:par>
                                <p:cTn id="92" presetID="3" presetClass="entr" presetSubtype="10" fill="hold" nodeType="withEffect">
                                  <p:stCondLst>
                                    <p:cond delay="0"/>
                                  </p:stCondLst>
                                  <p:childTnLst>
                                    <p:set>
                                      <p:cBhvr>
                                        <p:cTn id="93" dur="1" fill="hold">
                                          <p:stCondLst>
                                            <p:cond delay="0"/>
                                          </p:stCondLst>
                                        </p:cTn>
                                        <p:tgtEl>
                                          <p:spTgt spid="10"/>
                                        </p:tgtEl>
                                        <p:attrNameLst>
                                          <p:attrName>style.visibility</p:attrName>
                                        </p:attrNameLst>
                                      </p:cBhvr>
                                      <p:to>
                                        <p:strVal val="visible"/>
                                      </p:to>
                                    </p:set>
                                    <p:animEffect transition="in" filter="blinds(horizontal)">
                                      <p:cBhvr>
                                        <p:cTn id="94" dur="500"/>
                                        <p:tgtEl>
                                          <p:spTgt spid="10"/>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44099"/>
                                        </p:tgtEl>
                                        <p:attrNameLst>
                                          <p:attrName>style.visibility</p:attrName>
                                        </p:attrNameLst>
                                      </p:cBhvr>
                                      <p:to>
                                        <p:strVal val="visible"/>
                                      </p:to>
                                    </p:set>
                                    <p:animEffect transition="in" filter="blinds(horizontal)">
                                      <p:cBhvr>
                                        <p:cTn id="97" dur="500"/>
                                        <p:tgtEl>
                                          <p:spTgt spid="44099"/>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44100"/>
                                        </p:tgtEl>
                                        <p:attrNameLst>
                                          <p:attrName>style.visibility</p:attrName>
                                        </p:attrNameLst>
                                      </p:cBhvr>
                                      <p:to>
                                        <p:strVal val="visible"/>
                                      </p:to>
                                    </p:set>
                                    <p:animEffect transition="in" filter="blinds(horizontal)">
                                      <p:cBhvr>
                                        <p:cTn id="100" dur="500"/>
                                        <p:tgtEl>
                                          <p:spTgt spid="44100"/>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44101"/>
                                        </p:tgtEl>
                                        <p:attrNameLst>
                                          <p:attrName>style.visibility</p:attrName>
                                        </p:attrNameLst>
                                      </p:cBhvr>
                                      <p:to>
                                        <p:strVal val="visible"/>
                                      </p:to>
                                    </p:set>
                                    <p:animEffect transition="in" filter="blinds(horizontal)">
                                      <p:cBhvr>
                                        <p:cTn id="103" dur="500"/>
                                        <p:tgtEl>
                                          <p:spTgt spid="44101"/>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44102"/>
                                        </p:tgtEl>
                                        <p:attrNameLst>
                                          <p:attrName>style.visibility</p:attrName>
                                        </p:attrNameLst>
                                      </p:cBhvr>
                                      <p:to>
                                        <p:strVal val="visible"/>
                                      </p:to>
                                    </p:set>
                                    <p:animEffect transition="in" filter="blinds(horizontal)">
                                      <p:cBhvr>
                                        <p:cTn id="106" dur="500"/>
                                        <p:tgtEl>
                                          <p:spTgt spid="44102"/>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44103"/>
                                        </p:tgtEl>
                                        <p:attrNameLst>
                                          <p:attrName>style.visibility</p:attrName>
                                        </p:attrNameLst>
                                      </p:cBhvr>
                                      <p:to>
                                        <p:strVal val="visible"/>
                                      </p:to>
                                    </p:set>
                                    <p:animEffect transition="in" filter="blinds(horizontal)">
                                      <p:cBhvr>
                                        <p:cTn id="109" dur="500"/>
                                        <p:tgtEl>
                                          <p:spTgt spid="44103"/>
                                        </p:tgtEl>
                                      </p:cBhvr>
                                    </p:animEffect>
                                  </p:childTnLst>
                                </p:cTn>
                              </p:par>
                              <p:par>
                                <p:cTn id="110" presetID="3" presetClass="entr" presetSubtype="10" fill="hold" grpId="0" nodeType="withEffect">
                                  <p:stCondLst>
                                    <p:cond delay="0"/>
                                  </p:stCondLst>
                                  <p:childTnLst>
                                    <p:set>
                                      <p:cBhvr>
                                        <p:cTn id="111" dur="1" fill="hold">
                                          <p:stCondLst>
                                            <p:cond delay="0"/>
                                          </p:stCondLst>
                                        </p:cTn>
                                        <p:tgtEl>
                                          <p:spTgt spid="44104"/>
                                        </p:tgtEl>
                                        <p:attrNameLst>
                                          <p:attrName>style.visibility</p:attrName>
                                        </p:attrNameLst>
                                      </p:cBhvr>
                                      <p:to>
                                        <p:strVal val="visible"/>
                                      </p:to>
                                    </p:set>
                                    <p:animEffect transition="in" filter="blinds(horizontal)">
                                      <p:cBhvr>
                                        <p:cTn id="112" dur="500"/>
                                        <p:tgtEl>
                                          <p:spTgt spid="44104"/>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44105"/>
                                        </p:tgtEl>
                                        <p:attrNameLst>
                                          <p:attrName>style.visibility</p:attrName>
                                        </p:attrNameLst>
                                      </p:cBhvr>
                                      <p:to>
                                        <p:strVal val="visible"/>
                                      </p:to>
                                    </p:set>
                                    <p:animEffect transition="in" filter="blinds(horizontal)">
                                      <p:cBhvr>
                                        <p:cTn id="115" dur="500"/>
                                        <p:tgtEl>
                                          <p:spTgt spid="44105"/>
                                        </p:tgtEl>
                                      </p:cBhvr>
                                    </p:animEffect>
                                  </p:childTnLst>
                                </p:cTn>
                              </p:par>
                              <p:par>
                                <p:cTn id="116" presetID="3" presetClass="entr" presetSubtype="10" fill="hold" grpId="0" nodeType="withEffect">
                                  <p:stCondLst>
                                    <p:cond delay="0"/>
                                  </p:stCondLst>
                                  <p:childTnLst>
                                    <p:set>
                                      <p:cBhvr>
                                        <p:cTn id="117" dur="1" fill="hold">
                                          <p:stCondLst>
                                            <p:cond delay="0"/>
                                          </p:stCondLst>
                                        </p:cTn>
                                        <p:tgtEl>
                                          <p:spTgt spid="44106"/>
                                        </p:tgtEl>
                                        <p:attrNameLst>
                                          <p:attrName>style.visibility</p:attrName>
                                        </p:attrNameLst>
                                      </p:cBhvr>
                                      <p:to>
                                        <p:strVal val="visible"/>
                                      </p:to>
                                    </p:set>
                                    <p:animEffect transition="in" filter="blinds(horizontal)">
                                      <p:cBhvr>
                                        <p:cTn id="118" dur="500"/>
                                        <p:tgtEl>
                                          <p:spTgt spid="44106"/>
                                        </p:tgtEl>
                                      </p:cBhvr>
                                    </p:animEffect>
                                  </p:childTnLst>
                                </p:cTn>
                              </p:par>
                              <p:par>
                                <p:cTn id="119" presetID="3" presetClass="entr" presetSubtype="10" fill="hold" grpId="0" nodeType="withEffect">
                                  <p:stCondLst>
                                    <p:cond delay="0"/>
                                  </p:stCondLst>
                                  <p:childTnLst>
                                    <p:set>
                                      <p:cBhvr>
                                        <p:cTn id="120" dur="1" fill="hold">
                                          <p:stCondLst>
                                            <p:cond delay="0"/>
                                          </p:stCondLst>
                                        </p:cTn>
                                        <p:tgtEl>
                                          <p:spTgt spid="44107"/>
                                        </p:tgtEl>
                                        <p:attrNameLst>
                                          <p:attrName>style.visibility</p:attrName>
                                        </p:attrNameLst>
                                      </p:cBhvr>
                                      <p:to>
                                        <p:strVal val="visible"/>
                                      </p:to>
                                    </p:set>
                                    <p:animEffect transition="in" filter="blinds(horizontal)">
                                      <p:cBhvr>
                                        <p:cTn id="121" dur="500"/>
                                        <p:tgtEl>
                                          <p:spTgt spid="44107"/>
                                        </p:tgtEl>
                                      </p:cBhvr>
                                    </p:animEffect>
                                  </p:childTnLst>
                                </p:cTn>
                              </p:par>
                              <p:par>
                                <p:cTn id="122" presetID="3" presetClass="entr" presetSubtype="10" fill="hold" grpId="0" nodeType="withEffect">
                                  <p:stCondLst>
                                    <p:cond delay="0"/>
                                  </p:stCondLst>
                                  <p:childTnLst>
                                    <p:set>
                                      <p:cBhvr>
                                        <p:cTn id="123" dur="1" fill="hold">
                                          <p:stCondLst>
                                            <p:cond delay="0"/>
                                          </p:stCondLst>
                                        </p:cTn>
                                        <p:tgtEl>
                                          <p:spTgt spid="44108"/>
                                        </p:tgtEl>
                                        <p:attrNameLst>
                                          <p:attrName>style.visibility</p:attrName>
                                        </p:attrNameLst>
                                      </p:cBhvr>
                                      <p:to>
                                        <p:strVal val="visible"/>
                                      </p:to>
                                    </p:set>
                                    <p:animEffect transition="in" filter="blinds(horizontal)">
                                      <p:cBhvr>
                                        <p:cTn id="124" dur="500"/>
                                        <p:tgtEl>
                                          <p:spTgt spid="44108"/>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44109"/>
                                        </p:tgtEl>
                                        <p:attrNameLst>
                                          <p:attrName>style.visibility</p:attrName>
                                        </p:attrNameLst>
                                      </p:cBhvr>
                                      <p:to>
                                        <p:strVal val="visible"/>
                                      </p:to>
                                    </p:set>
                                    <p:animEffect transition="in" filter="blinds(horizontal)">
                                      <p:cBhvr>
                                        <p:cTn id="127" dur="500"/>
                                        <p:tgtEl>
                                          <p:spTgt spid="44109"/>
                                        </p:tgtEl>
                                      </p:cBhvr>
                                    </p:animEffect>
                                  </p:childTnLst>
                                </p:cTn>
                              </p:par>
                              <p:par>
                                <p:cTn id="128" presetID="3" presetClass="entr" presetSubtype="10" fill="hold" grpId="0" nodeType="withEffect">
                                  <p:stCondLst>
                                    <p:cond delay="0"/>
                                  </p:stCondLst>
                                  <p:childTnLst>
                                    <p:set>
                                      <p:cBhvr>
                                        <p:cTn id="129" dur="1" fill="hold">
                                          <p:stCondLst>
                                            <p:cond delay="0"/>
                                          </p:stCondLst>
                                        </p:cTn>
                                        <p:tgtEl>
                                          <p:spTgt spid="44110"/>
                                        </p:tgtEl>
                                        <p:attrNameLst>
                                          <p:attrName>style.visibility</p:attrName>
                                        </p:attrNameLst>
                                      </p:cBhvr>
                                      <p:to>
                                        <p:strVal val="visible"/>
                                      </p:to>
                                    </p:set>
                                    <p:animEffect transition="in" filter="blinds(horizontal)">
                                      <p:cBhvr>
                                        <p:cTn id="130" dur="500"/>
                                        <p:tgtEl>
                                          <p:spTgt spid="44110"/>
                                        </p:tgtEl>
                                      </p:cBhvr>
                                    </p:animEffect>
                                  </p:childTnLst>
                                </p:cTn>
                              </p:par>
                              <p:par>
                                <p:cTn id="131" presetID="3" presetClass="entr" presetSubtype="10" fill="hold" grpId="0" nodeType="withEffect">
                                  <p:stCondLst>
                                    <p:cond delay="0"/>
                                  </p:stCondLst>
                                  <p:childTnLst>
                                    <p:set>
                                      <p:cBhvr>
                                        <p:cTn id="132" dur="1" fill="hold">
                                          <p:stCondLst>
                                            <p:cond delay="0"/>
                                          </p:stCondLst>
                                        </p:cTn>
                                        <p:tgtEl>
                                          <p:spTgt spid="44111"/>
                                        </p:tgtEl>
                                        <p:attrNameLst>
                                          <p:attrName>style.visibility</p:attrName>
                                        </p:attrNameLst>
                                      </p:cBhvr>
                                      <p:to>
                                        <p:strVal val="visible"/>
                                      </p:to>
                                    </p:set>
                                    <p:animEffect transition="in" filter="blinds(horizontal)">
                                      <p:cBhvr>
                                        <p:cTn id="133" dur="500"/>
                                        <p:tgtEl>
                                          <p:spTgt spid="44111"/>
                                        </p:tgtEl>
                                      </p:cBhvr>
                                    </p:animEffect>
                                  </p:childTnLst>
                                </p:cTn>
                              </p:par>
                              <p:par>
                                <p:cTn id="134" presetID="3" presetClass="entr" presetSubtype="10" fill="hold" grpId="0" nodeType="withEffect">
                                  <p:stCondLst>
                                    <p:cond delay="0"/>
                                  </p:stCondLst>
                                  <p:childTnLst>
                                    <p:set>
                                      <p:cBhvr>
                                        <p:cTn id="135" dur="1" fill="hold">
                                          <p:stCondLst>
                                            <p:cond delay="0"/>
                                          </p:stCondLst>
                                        </p:cTn>
                                        <p:tgtEl>
                                          <p:spTgt spid="44112"/>
                                        </p:tgtEl>
                                        <p:attrNameLst>
                                          <p:attrName>style.visibility</p:attrName>
                                        </p:attrNameLst>
                                      </p:cBhvr>
                                      <p:to>
                                        <p:strVal val="visible"/>
                                      </p:to>
                                    </p:set>
                                    <p:animEffect transition="in" filter="blinds(horizontal)">
                                      <p:cBhvr>
                                        <p:cTn id="136" dur="500"/>
                                        <p:tgtEl>
                                          <p:spTgt spid="44112"/>
                                        </p:tgtEl>
                                      </p:cBhvr>
                                    </p:animEffect>
                                  </p:childTnLst>
                                </p:cTn>
                              </p:par>
                              <p:par>
                                <p:cTn id="137" presetID="3" presetClass="entr" presetSubtype="10" fill="hold" grpId="0" nodeType="withEffect">
                                  <p:stCondLst>
                                    <p:cond delay="0"/>
                                  </p:stCondLst>
                                  <p:childTnLst>
                                    <p:set>
                                      <p:cBhvr>
                                        <p:cTn id="138" dur="1" fill="hold">
                                          <p:stCondLst>
                                            <p:cond delay="0"/>
                                          </p:stCondLst>
                                        </p:cTn>
                                        <p:tgtEl>
                                          <p:spTgt spid="44113"/>
                                        </p:tgtEl>
                                        <p:attrNameLst>
                                          <p:attrName>style.visibility</p:attrName>
                                        </p:attrNameLst>
                                      </p:cBhvr>
                                      <p:to>
                                        <p:strVal val="visible"/>
                                      </p:to>
                                    </p:set>
                                    <p:animEffect transition="in" filter="blinds(horizontal)">
                                      <p:cBhvr>
                                        <p:cTn id="139" dur="500"/>
                                        <p:tgtEl>
                                          <p:spTgt spid="44113"/>
                                        </p:tgtEl>
                                      </p:cBhvr>
                                    </p:animEffect>
                                  </p:childTnLst>
                                </p:cTn>
                              </p:par>
                              <p:par>
                                <p:cTn id="140" presetID="3" presetClass="entr" presetSubtype="10" fill="hold" nodeType="withEffect">
                                  <p:stCondLst>
                                    <p:cond delay="0"/>
                                  </p:stCondLst>
                                  <p:childTnLst>
                                    <p:set>
                                      <p:cBhvr>
                                        <p:cTn id="141" dur="1" fill="hold">
                                          <p:stCondLst>
                                            <p:cond delay="0"/>
                                          </p:stCondLst>
                                        </p:cTn>
                                        <p:tgtEl>
                                          <p:spTgt spid="11"/>
                                        </p:tgtEl>
                                        <p:attrNameLst>
                                          <p:attrName>style.visibility</p:attrName>
                                        </p:attrNameLst>
                                      </p:cBhvr>
                                      <p:to>
                                        <p:strVal val="visible"/>
                                      </p:to>
                                    </p:set>
                                    <p:animEffect transition="in" filter="blinds(horizontal)">
                                      <p:cBhvr>
                                        <p:cTn id="142" dur="500"/>
                                        <p:tgtEl>
                                          <p:spTgt spid="11"/>
                                        </p:tgtEl>
                                      </p:cBhvr>
                                    </p:animEffect>
                                  </p:childTnLst>
                                </p:cTn>
                              </p:par>
                              <p:par>
                                <p:cTn id="143" presetID="3" presetClass="entr" presetSubtype="10" fill="hold" nodeType="withEffect">
                                  <p:stCondLst>
                                    <p:cond delay="0"/>
                                  </p:stCondLst>
                                  <p:childTnLst>
                                    <p:set>
                                      <p:cBhvr>
                                        <p:cTn id="144" dur="1" fill="hold">
                                          <p:stCondLst>
                                            <p:cond delay="0"/>
                                          </p:stCondLst>
                                        </p:cTn>
                                        <p:tgtEl>
                                          <p:spTgt spid="12"/>
                                        </p:tgtEl>
                                        <p:attrNameLst>
                                          <p:attrName>style.visibility</p:attrName>
                                        </p:attrNameLst>
                                      </p:cBhvr>
                                      <p:to>
                                        <p:strVal val="visible"/>
                                      </p:to>
                                    </p:set>
                                    <p:animEffect transition="in" filter="blinds(horizontal)">
                                      <p:cBhvr>
                                        <p:cTn id="145" dur="500"/>
                                        <p:tgtEl>
                                          <p:spTgt spid="12"/>
                                        </p:tgtEl>
                                      </p:cBhvr>
                                    </p:animEffect>
                                  </p:childTnLst>
                                </p:cTn>
                              </p:par>
                              <p:par>
                                <p:cTn id="146" presetID="3" presetClass="entr" presetSubtype="10" fill="hold" nodeType="withEffect">
                                  <p:stCondLst>
                                    <p:cond delay="0"/>
                                  </p:stCondLst>
                                  <p:childTnLst>
                                    <p:set>
                                      <p:cBhvr>
                                        <p:cTn id="147" dur="1" fill="hold">
                                          <p:stCondLst>
                                            <p:cond delay="0"/>
                                          </p:stCondLst>
                                        </p:cTn>
                                        <p:tgtEl>
                                          <p:spTgt spid="13"/>
                                        </p:tgtEl>
                                        <p:attrNameLst>
                                          <p:attrName>style.visibility</p:attrName>
                                        </p:attrNameLst>
                                      </p:cBhvr>
                                      <p:to>
                                        <p:strVal val="visible"/>
                                      </p:to>
                                    </p:set>
                                    <p:animEffect transition="in" filter="blinds(horizontal)">
                                      <p:cBhvr>
                                        <p:cTn id="148" dur="500"/>
                                        <p:tgtEl>
                                          <p:spTgt spid="13"/>
                                        </p:tgtEl>
                                      </p:cBhvr>
                                    </p:animEffect>
                                  </p:childTnLst>
                                </p:cTn>
                              </p:par>
                              <p:par>
                                <p:cTn id="149" presetID="3" presetClass="entr" presetSubtype="10" fill="hold" nodeType="withEffect">
                                  <p:stCondLst>
                                    <p:cond delay="0"/>
                                  </p:stCondLst>
                                  <p:childTnLst>
                                    <p:set>
                                      <p:cBhvr>
                                        <p:cTn id="150" dur="1" fill="hold">
                                          <p:stCondLst>
                                            <p:cond delay="0"/>
                                          </p:stCondLst>
                                        </p:cTn>
                                        <p:tgtEl>
                                          <p:spTgt spid="14"/>
                                        </p:tgtEl>
                                        <p:attrNameLst>
                                          <p:attrName>style.visibility</p:attrName>
                                        </p:attrNameLst>
                                      </p:cBhvr>
                                      <p:to>
                                        <p:strVal val="visible"/>
                                      </p:to>
                                    </p:set>
                                    <p:animEffect transition="in" filter="blinds(horizontal)">
                                      <p:cBhvr>
                                        <p:cTn id="151" dur="500"/>
                                        <p:tgtEl>
                                          <p:spTgt spid="14"/>
                                        </p:tgtEl>
                                      </p:cBhvr>
                                    </p:animEffect>
                                  </p:childTnLst>
                                </p:cTn>
                              </p:par>
                              <p:par>
                                <p:cTn id="152" presetID="3" presetClass="entr" presetSubtype="10" fill="hold" nodeType="withEffect">
                                  <p:stCondLst>
                                    <p:cond delay="0"/>
                                  </p:stCondLst>
                                  <p:childTnLst>
                                    <p:set>
                                      <p:cBhvr>
                                        <p:cTn id="153" dur="1" fill="hold">
                                          <p:stCondLst>
                                            <p:cond delay="0"/>
                                          </p:stCondLst>
                                        </p:cTn>
                                        <p:tgtEl>
                                          <p:spTgt spid="15"/>
                                        </p:tgtEl>
                                        <p:attrNameLst>
                                          <p:attrName>style.visibility</p:attrName>
                                        </p:attrNameLst>
                                      </p:cBhvr>
                                      <p:to>
                                        <p:strVal val="visible"/>
                                      </p:to>
                                    </p:set>
                                    <p:animEffect transition="in" filter="blinds(horizontal)">
                                      <p:cBhvr>
                                        <p:cTn id="154" dur="500"/>
                                        <p:tgtEl>
                                          <p:spTgt spid="15"/>
                                        </p:tgtEl>
                                      </p:cBhvr>
                                    </p:animEffect>
                                  </p:childTnLst>
                                </p:cTn>
                              </p:par>
                              <p:par>
                                <p:cTn id="155" presetID="3" presetClass="entr" presetSubtype="10" fill="hold" nodeType="withEffect">
                                  <p:stCondLst>
                                    <p:cond delay="0"/>
                                  </p:stCondLst>
                                  <p:childTnLst>
                                    <p:set>
                                      <p:cBhvr>
                                        <p:cTn id="156" dur="1" fill="hold">
                                          <p:stCondLst>
                                            <p:cond delay="0"/>
                                          </p:stCondLst>
                                        </p:cTn>
                                        <p:tgtEl>
                                          <p:spTgt spid="16"/>
                                        </p:tgtEl>
                                        <p:attrNameLst>
                                          <p:attrName>style.visibility</p:attrName>
                                        </p:attrNameLst>
                                      </p:cBhvr>
                                      <p:to>
                                        <p:strVal val="visible"/>
                                      </p:to>
                                    </p:set>
                                    <p:animEffect transition="in" filter="blinds(horizontal)">
                                      <p:cBhvr>
                                        <p:cTn id="157" dur="500"/>
                                        <p:tgtEl>
                                          <p:spTgt spid="16"/>
                                        </p:tgtEl>
                                      </p:cBhvr>
                                    </p:animEffect>
                                  </p:childTnLst>
                                </p:cTn>
                              </p:par>
                              <p:par>
                                <p:cTn id="158" presetID="3" presetClass="entr" presetSubtype="10" fill="hold" nodeType="withEffect">
                                  <p:stCondLst>
                                    <p:cond delay="0"/>
                                  </p:stCondLst>
                                  <p:childTnLst>
                                    <p:set>
                                      <p:cBhvr>
                                        <p:cTn id="159" dur="1" fill="hold">
                                          <p:stCondLst>
                                            <p:cond delay="0"/>
                                          </p:stCondLst>
                                        </p:cTn>
                                        <p:tgtEl>
                                          <p:spTgt spid="17"/>
                                        </p:tgtEl>
                                        <p:attrNameLst>
                                          <p:attrName>style.visibility</p:attrName>
                                        </p:attrNameLst>
                                      </p:cBhvr>
                                      <p:to>
                                        <p:strVal val="visible"/>
                                      </p:to>
                                    </p:set>
                                    <p:animEffect transition="in" filter="blinds(horizontal)">
                                      <p:cBhvr>
                                        <p:cTn id="160" dur="500"/>
                                        <p:tgtEl>
                                          <p:spTgt spid="17"/>
                                        </p:tgtEl>
                                      </p:cBhvr>
                                    </p:animEffect>
                                  </p:childTnLst>
                                </p:cTn>
                              </p:par>
                              <p:par>
                                <p:cTn id="161" presetID="3" presetClass="entr" presetSubtype="10" fill="hold" nodeType="withEffect">
                                  <p:stCondLst>
                                    <p:cond delay="0"/>
                                  </p:stCondLst>
                                  <p:childTnLst>
                                    <p:set>
                                      <p:cBhvr>
                                        <p:cTn id="162" dur="1" fill="hold">
                                          <p:stCondLst>
                                            <p:cond delay="0"/>
                                          </p:stCondLst>
                                        </p:cTn>
                                        <p:tgtEl>
                                          <p:spTgt spid="18"/>
                                        </p:tgtEl>
                                        <p:attrNameLst>
                                          <p:attrName>style.visibility</p:attrName>
                                        </p:attrNameLst>
                                      </p:cBhvr>
                                      <p:to>
                                        <p:strVal val="visible"/>
                                      </p:to>
                                    </p:set>
                                    <p:animEffect transition="in" filter="blinds(horizontal)">
                                      <p:cBhvr>
                                        <p:cTn id="163" dur="500"/>
                                        <p:tgtEl>
                                          <p:spTgt spid="18"/>
                                        </p:tgtEl>
                                      </p:cBhvr>
                                    </p:animEffect>
                                  </p:childTnLst>
                                </p:cTn>
                              </p:par>
                              <p:par>
                                <p:cTn id="164" presetID="3" presetClass="entr" presetSubtype="10" fill="hold" nodeType="withEffect">
                                  <p:stCondLst>
                                    <p:cond delay="0"/>
                                  </p:stCondLst>
                                  <p:childTnLst>
                                    <p:set>
                                      <p:cBhvr>
                                        <p:cTn id="165" dur="1" fill="hold">
                                          <p:stCondLst>
                                            <p:cond delay="0"/>
                                          </p:stCondLst>
                                        </p:cTn>
                                        <p:tgtEl>
                                          <p:spTgt spid="19"/>
                                        </p:tgtEl>
                                        <p:attrNameLst>
                                          <p:attrName>style.visibility</p:attrName>
                                        </p:attrNameLst>
                                      </p:cBhvr>
                                      <p:to>
                                        <p:strVal val="visible"/>
                                      </p:to>
                                    </p:set>
                                    <p:animEffect transition="in" filter="blinds(horizontal)">
                                      <p:cBhvr>
                                        <p:cTn id="166" dur="500"/>
                                        <p:tgtEl>
                                          <p:spTgt spid="19"/>
                                        </p:tgtEl>
                                      </p:cBhvr>
                                    </p:animEffect>
                                  </p:childTnLst>
                                </p:cTn>
                              </p:par>
                              <p:par>
                                <p:cTn id="167" presetID="3" presetClass="entr" presetSubtype="10" fill="hold" grpId="0" nodeType="withEffect">
                                  <p:stCondLst>
                                    <p:cond delay="0"/>
                                  </p:stCondLst>
                                  <p:childTnLst>
                                    <p:set>
                                      <p:cBhvr>
                                        <p:cTn id="168" dur="1" fill="hold">
                                          <p:stCondLst>
                                            <p:cond delay="0"/>
                                          </p:stCondLst>
                                        </p:cTn>
                                        <p:tgtEl>
                                          <p:spTgt spid="44150"/>
                                        </p:tgtEl>
                                        <p:attrNameLst>
                                          <p:attrName>style.visibility</p:attrName>
                                        </p:attrNameLst>
                                      </p:cBhvr>
                                      <p:to>
                                        <p:strVal val="visible"/>
                                      </p:to>
                                    </p:set>
                                    <p:animEffect transition="in" filter="blinds(horizontal)">
                                      <p:cBhvr>
                                        <p:cTn id="169" dur="500"/>
                                        <p:tgtEl>
                                          <p:spTgt spid="44150"/>
                                        </p:tgtEl>
                                      </p:cBhvr>
                                    </p:animEffect>
                                  </p:childTnLst>
                                </p:cTn>
                              </p:par>
                              <p:par>
                                <p:cTn id="170" presetID="3" presetClass="entr" presetSubtype="10" fill="hold" grpId="0" nodeType="withEffect">
                                  <p:stCondLst>
                                    <p:cond delay="0"/>
                                  </p:stCondLst>
                                  <p:childTnLst>
                                    <p:set>
                                      <p:cBhvr>
                                        <p:cTn id="171" dur="1" fill="hold">
                                          <p:stCondLst>
                                            <p:cond delay="0"/>
                                          </p:stCondLst>
                                        </p:cTn>
                                        <p:tgtEl>
                                          <p:spTgt spid="44151"/>
                                        </p:tgtEl>
                                        <p:attrNameLst>
                                          <p:attrName>style.visibility</p:attrName>
                                        </p:attrNameLst>
                                      </p:cBhvr>
                                      <p:to>
                                        <p:strVal val="visible"/>
                                      </p:to>
                                    </p:set>
                                    <p:animEffect transition="in" filter="blinds(horizontal)">
                                      <p:cBhvr>
                                        <p:cTn id="172" dur="500"/>
                                        <p:tgtEl>
                                          <p:spTgt spid="44151"/>
                                        </p:tgtEl>
                                      </p:cBhvr>
                                    </p:animEffect>
                                  </p:childTnLst>
                                </p:cTn>
                              </p:par>
                              <p:par>
                                <p:cTn id="173" presetID="3" presetClass="entr" presetSubtype="10" fill="hold" nodeType="withEffect">
                                  <p:stCondLst>
                                    <p:cond delay="0"/>
                                  </p:stCondLst>
                                  <p:childTnLst>
                                    <p:set>
                                      <p:cBhvr>
                                        <p:cTn id="174" dur="1" fill="hold">
                                          <p:stCondLst>
                                            <p:cond delay="0"/>
                                          </p:stCondLst>
                                        </p:cTn>
                                        <p:tgtEl>
                                          <p:spTgt spid="20"/>
                                        </p:tgtEl>
                                        <p:attrNameLst>
                                          <p:attrName>style.visibility</p:attrName>
                                        </p:attrNameLst>
                                      </p:cBhvr>
                                      <p:to>
                                        <p:strVal val="visible"/>
                                      </p:to>
                                    </p:set>
                                    <p:animEffect transition="in" filter="blinds(horizontal)">
                                      <p:cBhvr>
                                        <p:cTn id="175" dur="500"/>
                                        <p:tgtEl>
                                          <p:spTgt spid="20"/>
                                        </p:tgtEl>
                                      </p:cBhvr>
                                    </p:animEffect>
                                  </p:childTnLst>
                                </p:cTn>
                              </p:par>
                              <p:par>
                                <p:cTn id="176" presetID="3" presetClass="entr" presetSubtype="10" fill="hold" grpId="0" nodeType="withEffect">
                                  <p:stCondLst>
                                    <p:cond delay="0"/>
                                  </p:stCondLst>
                                  <p:childTnLst>
                                    <p:set>
                                      <p:cBhvr>
                                        <p:cTn id="177" dur="1" fill="hold">
                                          <p:stCondLst>
                                            <p:cond delay="0"/>
                                          </p:stCondLst>
                                        </p:cTn>
                                        <p:tgtEl>
                                          <p:spTgt spid="44172"/>
                                        </p:tgtEl>
                                        <p:attrNameLst>
                                          <p:attrName>style.visibility</p:attrName>
                                        </p:attrNameLst>
                                      </p:cBhvr>
                                      <p:to>
                                        <p:strVal val="visible"/>
                                      </p:to>
                                    </p:set>
                                    <p:animEffect transition="in" filter="blinds(horizontal)">
                                      <p:cBhvr>
                                        <p:cTn id="178" dur="500"/>
                                        <p:tgtEl>
                                          <p:spTgt spid="44172"/>
                                        </p:tgtEl>
                                      </p:cBhvr>
                                    </p:animEffect>
                                  </p:childTnLst>
                                </p:cTn>
                              </p:par>
                              <p:par>
                                <p:cTn id="179" presetID="3" presetClass="entr" presetSubtype="10" fill="hold" grpId="0" nodeType="withEffect">
                                  <p:stCondLst>
                                    <p:cond delay="0"/>
                                  </p:stCondLst>
                                  <p:childTnLst>
                                    <p:set>
                                      <p:cBhvr>
                                        <p:cTn id="180" dur="1" fill="hold">
                                          <p:stCondLst>
                                            <p:cond delay="0"/>
                                          </p:stCondLst>
                                        </p:cTn>
                                        <p:tgtEl>
                                          <p:spTgt spid="44173"/>
                                        </p:tgtEl>
                                        <p:attrNameLst>
                                          <p:attrName>style.visibility</p:attrName>
                                        </p:attrNameLst>
                                      </p:cBhvr>
                                      <p:to>
                                        <p:strVal val="visible"/>
                                      </p:to>
                                    </p:set>
                                    <p:animEffect transition="in" filter="blinds(horizontal)">
                                      <p:cBhvr>
                                        <p:cTn id="181" dur="500"/>
                                        <p:tgtEl>
                                          <p:spTgt spid="44173"/>
                                        </p:tgtEl>
                                      </p:cBhvr>
                                    </p:animEffect>
                                  </p:childTnLst>
                                </p:cTn>
                              </p:par>
                              <p:par>
                                <p:cTn id="182" presetID="3" presetClass="entr" presetSubtype="10" fill="hold" grpId="0" nodeType="withEffect">
                                  <p:stCondLst>
                                    <p:cond delay="0"/>
                                  </p:stCondLst>
                                  <p:childTnLst>
                                    <p:set>
                                      <p:cBhvr>
                                        <p:cTn id="183" dur="1" fill="hold">
                                          <p:stCondLst>
                                            <p:cond delay="0"/>
                                          </p:stCondLst>
                                        </p:cTn>
                                        <p:tgtEl>
                                          <p:spTgt spid="44174"/>
                                        </p:tgtEl>
                                        <p:attrNameLst>
                                          <p:attrName>style.visibility</p:attrName>
                                        </p:attrNameLst>
                                      </p:cBhvr>
                                      <p:to>
                                        <p:strVal val="visible"/>
                                      </p:to>
                                    </p:set>
                                    <p:animEffect transition="in" filter="blinds(horizontal)">
                                      <p:cBhvr>
                                        <p:cTn id="184" dur="500"/>
                                        <p:tgtEl>
                                          <p:spTgt spid="44174"/>
                                        </p:tgtEl>
                                      </p:cBhvr>
                                    </p:animEffect>
                                  </p:childTnLst>
                                </p:cTn>
                              </p:par>
                              <p:par>
                                <p:cTn id="185" presetID="3" presetClass="entr" presetSubtype="10" fill="hold" grpId="0" nodeType="withEffect">
                                  <p:stCondLst>
                                    <p:cond delay="0"/>
                                  </p:stCondLst>
                                  <p:childTnLst>
                                    <p:set>
                                      <p:cBhvr>
                                        <p:cTn id="186" dur="1" fill="hold">
                                          <p:stCondLst>
                                            <p:cond delay="0"/>
                                          </p:stCondLst>
                                        </p:cTn>
                                        <p:tgtEl>
                                          <p:spTgt spid="44175"/>
                                        </p:tgtEl>
                                        <p:attrNameLst>
                                          <p:attrName>style.visibility</p:attrName>
                                        </p:attrNameLst>
                                      </p:cBhvr>
                                      <p:to>
                                        <p:strVal val="visible"/>
                                      </p:to>
                                    </p:set>
                                    <p:animEffect transition="in" filter="blinds(horizontal)">
                                      <p:cBhvr>
                                        <p:cTn id="187" dur="500"/>
                                        <p:tgtEl>
                                          <p:spTgt spid="44175"/>
                                        </p:tgtEl>
                                      </p:cBhvr>
                                    </p:animEffect>
                                  </p:childTnLst>
                                </p:cTn>
                              </p:par>
                              <p:par>
                                <p:cTn id="188" presetID="3" presetClass="entr" presetSubtype="10" fill="hold" nodeType="withEffect">
                                  <p:stCondLst>
                                    <p:cond delay="0"/>
                                  </p:stCondLst>
                                  <p:childTnLst>
                                    <p:set>
                                      <p:cBhvr>
                                        <p:cTn id="189" dur="1" fill="hold">
                                          <p:stCondLst>
                                            <p:cond delay="0"/>
                                          </p:stCondLst>
                                        </p:cTn>
                                        <p:tgtEl>
                                          <p:spTgt spid="22"/>
                                        </p:tgtEl>
                                        <p:attrNameLst>
                                          <p:attrName>style.visibility</p:attrName>
                                        </p:attrNameLst>
                                      </p:cBhvr>
                                      <p:to>
                                        <p:strVal val="visible"/>
                                      </p:to>
                                    </p:set>
                                    <p:animEffect transition="in" filter="blinds(horizontal)">
                                      <p:cBhvr>
                                        <p:cTn id="190" dur="500"/>
                                        <p:tgtEl>
                                          <p:spTgt spid="22"/>
                                        </p:tgtEl>
                                      </p:cBhvr>
                                    </p:animEffect>
                                  </p:childTnLst>
                                </p:cTn>
                              </p:par>
                              <p:par>
                                <p:cTn id="191" presetID="3" presetClass="entr" presetSubtype="10" fill="hold" nodeType="withEffect">
                                  <p:stCondLst>
                                    <p:cond delay="0"/>
                                  </p:stCondLst>
                                  <p:childTnLst>
                                    <p:set>
                                      <p:cBhvr>
                                        <p:cTn id="192" dur="1" fill="hold">
                                          <p:stCondLst>
                                            <p:cond delay="0"/>
                                          </p:stCondLst>
                                        </p:cTn>
                                        <p:tgtEl>
                                          <p:spTgt spid="23"/>
                                        </p:tgtEl>
                                        <p:attrNameLst>
                                          <p:attrName>style.visibility</p:attrName>
                                        </p:attrNameLst>
                                      </p:cBhvr>
                                      <p:to>
                                        <p:strVal val="visible"/>
                                      </p:to>
                                    </p:set>
                                    <p:animEffect transition="in" filter="blinds(horizontal)">
                                      <p:cBhvr>
                                        <p:cTn id="193" dur="500"/>
                                        <p:tgtEl>
                                          <p:spTgt spid="23"/>
                                        </p:tgtEl>
                                      </p:cBhvr>
                                    </p:animEffect>
                                  </p:childTnLst>
                                </p:cTn>
                              </p:par>
                              <p:par>
                                <p:cTn id="194" presetID="3" presetClass="entr" presetSubtype="10" fill="hold" grpId="0" nodeType="withEffect">
                                  <p:stCondLst>
                                    <p:cond delay="0"/>
                                  </p:stCondLst>
                                  <p:childTnLst>
                                    <p:set>
                                      <p:cBhvr>
                                        <p:cTn id="195" dur="1" fill="hold">
                                          <p:stCondLst>
                                            <p:cond delay="0"/>
                                          </p:stCondLst>
                                        </p:cTn>
                                        <p:tgtEl>
                                          <p:spTgt spid="44182"/>
                                        </p:tgtEl>
                                        <p:attrNameLst>
                                          <p:attrName>style.visibility</p:attrName>
                                        </p:attrNameLst>
                                      </p:cBhvr>
                                      <p:to>
                                        <p:strVal val="visible"/>
                                      </p:to>
                                    </p:set>
                                    <p:animEffect transition="in" filter="blinds(horizontal)">
                                      <p:cBhvr>
                                        <p:cTn id="196" dur="500"/>
                                        <p:tgtEl>
                                          <p:spTgt spid="44182"/>
                                        </p:tgtEl>
                                      </p:cBhvr>
                                    </p:animEffect>
                                  </p:childTnLst>
                                </p:cTn>
                              </p:par>
                              <p:par>
                                <p:cTn id="197" presetID="3" presetClass="entr" presetSubtype="10" fill="hold" grpId="0" nodeType="withEffect">
                                  <p:stCondLst>
                                    <p:cond delay="0"/>
                                  </p:stCondLst>
                                  <p:childTnLst>
                                    <p:set>
                                      <p:cBhvr>
                                        <p:cTn id="198" dur="1" fill="hold">
                                          <p:stCondLst>
                                            <p:cond delay="0"/>
                                          </p:stCondLst>
                                        </p:cTn>
                                        <p:tgtEl>
                                          <p:spTgt spid="44183"/>
                                        </p:tgtEl>
                                        <p:attrNameLst>
                                          <p:attrName>style.visibility</p:attrName>
                                        </p:attrNameLst>
                                      </p:cBhvr>
                                      <p:to>
                                        <p:strVal val="visible"/>
                                      </p:to>
                                    </p:set>
                                    <p:animEffect transition="in" filter="blinds(horizontal)">
                                      <p:cBhvr>
                                        <p:cTn id="199" dur="500"/>
                                        <p:tgtEl>
                                          <p:spTgt spid="44183"/>
                                        </p:tgtEl>
                                      </p:cBhvr>
                                    </p:animEffect>
                                  </p:childTnLst>
                                </p:cTn>
                              </p:par>
                              <p:par>
                                <p:cTn id="200" presetID="3" presetClass="entr" presetSubtype="10" fill="hold" nodeType="withEffect">
                                  <p:stCondLst>
                                    <p:cond delay="0"/>
                                  </p:stCondLst>
                                  <p:childTnLst>
                                    <p:set>
                                      <p:cBhvr>
                                        <p:cTn id="201" dur="1" fill="hold">
                                          <p:stCondLst>
                                            <p:cond delay="0"/>
                                          </p:stCondLst>
                                        </p:cTn>
                                        <p:tgtEl>
                                          <p:spTgt spid="44184"/>
                                        </p:tgtEl>
                                        <p:attrNameLst>
                                          <p:attrName>style.visibility</p:attrName>
                                        </p:attrNameLst>
                                      </p:cBhvr>
                                      <p:to>
                                        <p:strVal val="visible"/>
                                      </p:to>
                                    </p:set>
                                    <p:animEffect transition="in" filter="blinds(horizontal)">
                                      <p:cBhvr>
                                        <p:cTn id="202" dur="500"/>
                                        <p:tgtEl>
                                          <p:spTgt spid="44184"/>
                                        </p:tgtEl>
                                      </p:cBhvr>
                                    </p:animEffect>
                                  </p:childTnLst>
                                </p:cTn>
                              </p:par>
                              <p:par>
                                <p:cTn id="203" presetID="3" presetClass="entr" presetSubtype="10" fill="hold" grpId="0" nodeType="withEffect">
                                  <p:stCondLst>
                                    <p:cond delay="0"/>
                                  </p:stCondLst>
                                  <p:childTnLst>
                                    <p:set>
                                      <p:cBhvr>
                                        <p:cTn id="204" dur="1" fill="hold">
                                          <p:stCondLst>
                                            <p:cond delay="0"/>
                                          </p:stCondLst>
                                        </p:cTn>
                                        <p:tgtEl>
                                          <p:spTgt spid="44185"/>
                                        </p:tgtEl>
                                        <p:attrNameLst>
                                          <p:attrName>style.visibility</p:attrName>
                                        </p:attrNameLst>
                                      </p:cBhvr>
                                      <p:to>
                                        <p:strVal val="visible"/>
                                      </p:to>
                                    </p:set>
                                    <p:animEffect transition="in" filter="blinds(horizontal)">
                                      <p:cBhvr>
                                        <p:cTn id="205" dur="500"/>
                                        <p:tgtEl>
                                          <p:spTgt spid="44185"/>
                                        </p:tgtEl>
                                      </p:cBhvr>
                                    </p:animEffect>
                                  </p:childTnLst>
                                </p:cTn>
                              </p:par>
                              <p:par>
                                <p:cTn id="206" presetID="3" presetClass="entr" presetSubtype="10" fill="hold" grpId="0" nodeType="withEffect">
                                  <p:stCondLst>
                                    <p:cond delay="0"/>
                                  </p:stCondLst>
                                  <p:childTnLst>
                                    <p:set>
                                      <p:cBhvr>
                                        <p:cTn id="207" dur="1" fill="hold">
                                          <p:stCondLst>
                                            <p:cond delay="0"/>
                                          </p:stCondLst>
                                        </p:cTn>
                                        <p:tgtEl>
                                          <p:spTgt spid="44186"/>
                                        </p:tgtEl>
                                        <p:attrNameLst>
                                          <p:attrName>style.visibility</p:attrName>
                                        </p:attrNameLst>
                                      </p:cBhvr>
                                      <p:to>
                                        <p:strVal val="visible"/>
                                      </p:to>
                                    </p:set>
                                    <p:animEffect transition="in" filter="blinds(horizontal)">
                                      <p:cBhvr>
                                        <p:cTn id="208" dur="500"/>
                                        <p:tgtEl>
                                          <p:spTgt spid="44186"/>
                                        </p:tgtEl>
                                      </p:cBhvr>
                                    </p:animEffect>
                                  </p:childTnLst>
                                </p:cTn>
                              </p:par>
                              <p:par>
                                <p:cTn id="209" presetID="3" presetClass="entr" presetSubtype="10" fill="hold" grpId="0" nodeType="withEffect">
                                  <p:stCondLst>
                                    <p:cond delay="0"/>
                                  </p:stCondLst>
                                  <p:childTnLst>
                                    <p:set>
                                      <p:cBhvr>
                                        <p:cTn id="210" dur="1" fill="hold">
                                          <p:stCondLst>
                                            <p:cond delay="0"/>
                                          </p:stCondLst>
                                        </p:cTn>
                                        <p:tgtEl>
                                          <p:spTgt spid="44187"/>
                                        </p:tgtEl>
                                        <p:attrNameLst>
                                          <p:attrName>style.visibility</p:attrName>
                                        </p:attrNameLst>
                                      </p:cBhvr>
                                      <p:to>
                                        <p:strVal val="visible"/>
                                      </p:to>
                                    </p:set>
                                    <p:animEffect transition="in" filter="blinds(horizontal)">
                                      <p:cBhvr>
                                        <p:cTn id="211" dur="500"/>
                                        <p:tgtEl>
                                          <p:spTgt spid="44187"/>
                                        </p:tgtEl>
                                      </p:cBhvr>
                                    </p:animEffect>
                                  </p:childTnLst>
                                </p:cTn>
                              </p:par>
                              <p:par>
                                <p:cTn id="212" presetID="3" presetClass="entr" presetSubtype="10" fill="hold" nodeType="withEffect">
                                  <p:stCondLst>
                                    <p:cond delay="0"/>
                                  </p:stCondLst>
                                  <p:childTnLst>
                                    <p:set>
                                      <p:cBhvr>
                                        <p:cTn id="213" dur="1" fill="hold">
                                          <p:stCondLst>
                                            <p:cond delay="0"/>
                                          </p:stCondLst>
                                        </p:cTn>
                                        <p:tgtEl>
                                          <p:spTgt spid="24"/>
                                        </p:tgtEl>
                                        <p:attrNameLst>
                                          <p:attrName>style.visibility</p:attrName>
                                        </p:attrNameLst>
                                      </p:cBhvr>
                                      <p:to>
                                        <p:strVal val="visible"/>
                                      </p:to>
                                    </p:set>
                                    <p:animEffect transition="in" filter="blinds(horizontal)">
                                      <p:cBhvr>
                                        <p:cTn id="214" dur="500"/>
                                        <p:tgtEl>
                                          <p:spTgt spid="24"/>
                                        </p:tgtEl>
                                      </p:cBhvr>
                                    </p:animEffect>
                                  </p:childTnLst>
                                </p:cTn>
                              </p:par>
                              <p:par>
                                <p:cTn id="215" presetID="3" presetClass="entr" presetSubtype="10" fill="hold" grpId="0" nodeType="withEffect">
                                  <p:stCondLst>
                                    <p:cond delay="0"/>
                                  </p:stCondLst>
                                  <p:childTnLst>
                                    <p:set>
                                      <p:cBhvr>
                                        <p:cTn id="216" dur="1" fill="hold">
                                          <p:stCondLst>
                                            <p:cond delay="0"/>
                                          </p:stCondLst>
                                        </p:cTn>
                                        <p:tgtEl>
                                          <p:spTgt spid="44191"/>
                                        </p:tgtEl>
                                        <p:attrNameLst>
                                          <p:attrName>style.visibility</p:attrName>
                                        </p:attrNameLst>
                                      </p:cBhvr>
                                      <p:to>
                                        <p:strVal val="visible"/>
                                      </p:to>
                                    </p:set>
                                    <p:animEffect transition="in" filter="blinds(horizontal)">
                                      <p:cBhvr>
                                        <p:cTn id="217" dur="500"/>
                                        <p:tgtEl>
                                          <p:spTgt spid="44191"/>
                                        </p:tgtEl>
                                      </p:cBhvr>
                                    </p:animEffect>
                                  </p:childTnLst>
                                </p:cTn>
                              </p:par>
                              <p:par>
                                <p:cTn id="218" presetID="3" presetClass="entr" presetSubtype="10" fill="hold" grpId="0" nodeType="withEffect">
                                  <p:stCondLst>
                                    <p:cond delay="0"/>
                                  </p:stCondLst>
                                  <p:childTnLst>
                                    <p:set>
                                      <p:cBhvr>
                                        <p:cTn id="219" dur="1" fill="hold">
                                          <p:stCondLst>
                                            <p:cond delay="0"/>
                                          </p:stCondLst>
                                        </p:cTn>
                                        <p:tgtEl>
                                          <p:spTgt spid="44192"/>
                                        </p:tgtEl>
                                        <p:attrNameLst>
                                          <p:attrName>style.visibility</p:attrName>
                                        </p:attrNameLst>
                                      </p:cBhvr>
                                      <p:to>
                                        <p:strVal val="visible"/>
                                      </p:to>
                                    </p:set>
                                    <p:animEffect transition="in" filter="blinds(horizontal)">
                                      <p:cBhvr>
                                        <p:cTn id="220" dur="500"/>
                                        <p:tgtEl>
                                          <p:spTgt spid="44192"/>
                                        </p:tgtEl>
                                      </p:cBhvr>
                                    </p:animEffect>
                                  </p:childTnLst>
                                </p:cTn>
                              </p:par>
                              <p:par>
                                <p:cTn id="221" presetID="3" presetClass="entr" presetSubtype="10" fill="hold" grpId="0" nodeType="withEffect">
                                  <p:stCondLst>
                                    <p:cond delay="0"/>
                                  </p:stCondLst>
                                  <p:childTnLst>
                                    <p:set>
                                      <p:cBhvr>
                                        <p:cTn id="222" dur="1" fill="hold">
                                          <p:stCondLst>
                                            <p:cond delay="0"/>
                                          </p:stCondLst>
                                        </p:cTn>
                                        <p:tgtEl>
                                          <p:spTgt spid="44193"/>
                                        </p:tgtEl>
                                        <p:attrNameLst>
                                          <p:attrName>style.visibility</p:attrName>
                                        </p:attrNameLst>
                                      </p:cBhvr>
                                      <p:to>
                                        <p:strVal val="visible"/>
                                      </p:to>
                                    </p:set>
                                    <p:animEffect transition="in" filter="blinds(horizontal)">
                                      <p:cBhvr>
                                        <p:cTn id="223" dur="500"/>
                                        <p:tgtEl>
                                          <p:spTgt spid="44193"/>
                                        </p:tgtEl>
                                      </p:cBhvr>
                                    </p:animEffect>
                                  </p:childTnLst>
                                </p:cTn>
                              </p:par>
                              <p:par>
                                <p:cTn id="224" presetID="3" presetClass="entr" presetSubtype="10" fill="hold" grpId="0" nodeType="withEffect">
                                  <p:stCondLst>
                                    <p:cond delay="0"/>
                                  </p:stCondLst>
                                  <p:childTnLst>
                                    <p:set>
                                      <p:cBhvr>
                                        <p:cTn id="225" dur="1" fill="hold">
                                          <p:stCondLst>
                                            <p:cond delay="0"/>
                                          </p:stCondLst>
                                        </p:cTn>
                                        <p:tgtEl>
                                          <p:spTgt spid="44194"/>
                                        </p:tgtEl>
                                        <p:attrNameLst>
                                          <p:attrName>style.visibility</p:attrName>
                                        </p:attrNameLst>
                                      </p:cBhvr>
                                      <p:to>
                                        <p:strVal val="visible"/>
                                      </p:to>
                                    </p:set>
                                    <p:animEffect transition="in" filter="blinds(horizontal)">
                                      <p:cBhvr>
                                        <p:cTn id="226" dur="500"/>
                                        <p:tgtEl>
                                          <p:spTgt spid="44194"/>
                                        </p:tgtEl>
                                      </p:cBhvr>
                                    </p:animEffect>
                                  </p:childTnLst>
                                </p:cTn>
                              </p:par>
                              <p:par>
                                <p:cTn id="227" presetID="3" presetClass="entr" presetSubtype="10" fill="hold" grpId="0" nodeType="withEffect">
                                  <p:stCondLst>
                                    <p:cond delay="0"/>
                                  </p:stCondLst>
                                  <p:childTnLst>
                                    <p:set>
                                      <p:cBhvr>
                                        <p:cTn id="228" dur="1" fill="hold">
                                          <p:stCondLst>
                                            <p:cond delay="0"/>
                                          </p:stCondLst>
                                        </p:cTn>
                                        <p:tgtEl>
                                          <p:spTgt spid="44195"/>
                                        </p:tgtEl>
                                        <p:attrNameLst>
                                          <p:attrName>style.visibility</p:attrName>
                                        </p:attrNameLst>
                                      </p:cBhvr>
                                      <p:to>
                                        <p:strVal val="visible"/>
                                      </p:to>
                                    </p:set>
                                    <p:animEffect transition="in" filter="blinds(horizontal)">
                                      <p:cBhvr>
                                        <p:cTn id="229" dur="500"/>
                                        <p:tgtEl>
                                          <p:spTgt spid="44195"/>
                                        </p:tgtEl>
                                      </p:cBhvr>
                                    </p:animEffect>
                                  </p:childTnLst>
                                </p:cTn>
                              </p:par>
                              <p:par>
                                <p:cTn id="230" presetID="3" presetClass="entr" presetSubtype="10" fill="hold" grpId="0" nodeType="withEffect">
                                  <p:stCondLst>
                                    <p:cond delay="0"/>
                                  </p:stCondLst>
                                  <p:childTnLst>
                                    <p:set>
                                      <p:cBhvr>
                                        <p:cTn id="231" dur="1" fill="hold">
                                          <p:stCondLst>
                                            <p:cond delay="0"/>
                                          </p:stCondLst>
                                        </p:cTn>
                                        <p:tgtEl>
                                          <p:spTgt spid="44196"/>
                                        </p:tgtEl>
                                        <p:attrNameLst>
                                          <p:attrName>style.visibility</p:attrName>
                                        </p:attrNameLst>
                                      </p:cBhvr>
                                      <p:to>
                                        <p:strVal val="visible"/>
                                      </p:to>
                                    </p:set>
                                    <p:animEffect transition="in" filter="blinds(horizontal)">
                                      <p:cBhvr>
                                        <p:cTn id="232" dur="500"/>
                                        <p:tgtEl>
                                          <p:spTgt spid="44196"/>
                                        </p:tgtEl>
                                      </p:cBhvr>
                                    </p:animEffect>
                                  </p:childTnLst>
                                </p:cTn>
                              </p:par>
                              <p:par>
                                <p:cTn id="233" presetID="3" presetClass="entr" presetSubtype="10" fill="hold" grpId="0" nodeType="withEffect">
                                  <p:stCondLst>
                                    <p:cond delay="0"/>
                                  </p:stCondLst>
                                  <p:childTnLst>
                                    <p:set>
                                      <p:cBhvr>
                                        <p:cTn id="234" dur="1" fill="hold">
                                          <p:stCondLst>
                                            <p:cond delay="0"/>
                                          </p:stCondLst>
                                        </p:cTn>
                                        <p:tgtEl>
                                          <p:spTgt spid="44197"/>
                                        </p:tgtEl>
                                        <p:attrNameLst>
                                          <p:attrName>style.visibility</p:attrName>
                                        </p:attrNameLst>
                                      </p:cBhvr>
                                      <p:to>
                                        <p:strVal val="visible"/>
                                      </p:to>
                                    </p:set>
                                    <p:animEffect transition="in" filter="blinds(horizontal)">
                                      <p:cBhvr>
                                        <p:cTn id="235" dur="500"/>
                                        <p:tgtEl>
                                          <p:spTgt spid="44197"/>
                                        </p:tgtEl>
                                      </p:cBhvr>
                                    </p:animEffect>
                                  </p:childTnLst>
                                </p:cTn>
                              </p:par>
                              <p:par>
                                <p:cTn id="236" presetID="3" presetClass="entr" presetSubtype="10" fill="hold" grpId="0" nodeType="withEffect">
                                  <p:stCondLst>
                                    <p:cond delay="0"/>
                                  </p:stCondLst>
                                  <p:childTnLst>
                                    <p:set>
                                      <p:cBhvr>
                                        <p:cTn id="237" dur="1" fill="hold">
                                          <p:stCondLst>
                                            <p:cond delay="0"/>
                                          </p:stCondLst>
                                        </p:cTn>
                                        <p:tgtEl>
                                          <p:spTgt spid="44198"/>
                                        </p:tgtEl>
                                        <p:attrNameLst>
                                          <p:attrName>style.visibility</p:attrName>
                                        </p:attrNameLst>
                                      </p:cBhvr>
                                      <p:to>
                                        <p:strVal val="visible"/>
                                      </p:to>
                                    </p:set>
                                    <p:animEffect transition="in" filter="blinds(horizontal)">
                                      <p:cBhvr>
                                        <p:cTn id="238" dur="500"/>
                                        <p:tgtEl>
                                          <p:spTgt spid="44198"/>
                                        </p:tgtEl>
                                      </p:cBhvr>
                                    </p:animEffect>
                                  </p:childTnLst>
                                </p:cTn>
                              </p:par>
                              <p:par>
                                <p:cTn id="239" presetID="3" presetClass="entr" presetSubtype="10" fill="hold" grpId="0" nodeType="withEffect">
                                  <p:stCondLst>
                                    <p:cond delay="0"/>
                                  </p:stCondLst>
                                  <p:childTnLst>
                                    <p:set>
                                      <p:cBhvr>
                                        <p:cTn id="240" dur="1" fill="hold">
                                          <p:stCondLst>
                                            <p:cond delay="0"/>
                                          </p:stCondLst>
                                        </p:cTn>
                                        <p:tgtEl>
                                          <p:spTgt spid="44199"/>
                                        </p:tgtEl>
                                        <p:attrNameLst>
                                          <p:attrName>style.visibility</p:attrName>
                                        </p:attrNameLst>
                                      </p:cBhvr>
                                      <p:to>
                                        <p:strVal val="visible"/>
                                      </p:to>
                                    </p:set>
                                    <p:animEffect transition="in" filter="blinds(horizontal)">
                                      <p:cBhvr>
                                        <p:cTn id="241" dur="500"/>
                                        <p:tgtEl>
                                          <p:spTgt spid="44199"/>
                                        </p:tgtEl>
                                      </p:cBhvr>
                                    </p:animEffect>
                                  </p:childTnLst>
                                </p:cTn>
                              </p:par>
                              <p:par>
                                <p:cTn id="242" presetID="3" presetClass="entr" presetSubtype="10" fill="hold" grpId="0" nodeType="withEffect">
                                  <p:stCondLst>
                                    <p:cond delay="0"/>
                                  </p:stCondLst>
                                  <p:childTnLst>
                                    <p:set>
                                      <p:cBhvr>
                                        <p:cTn id="243" dur="1" fill="hold">
                                          <p:stCondLst>
                                            <p:cond delay="0"/>
                                          </p:stCondLst>
                                        </p:cTn>
                                        <p:tgtEl>
                                          <p:spTgt spid="44200"/>
                                        </p:tgtEl>
                                        <p:attrNameLst>
                                          <p:attrName>style.visibility</p:attrName>
                                        </p:attrNameLst>
                                      </p:cBhvr>
                                      <p:to>
                                        <p:strVal val="visible"/>
                                      </p:to>
                                    </p:set>
                                    <p:animEffect transition="in" filter="blinds(horizontal)">
                                      <p:cBhvr>
                                        <p:cTn id="244" dur="500"/>
                                        <p:tgtEl>
                                          <p:spTgt spid="44200"/>
                                        </p:tgtEl>
                                      </p:cBhvr>
                                    </p:animEffect>
                                  </p:childTnLst>
                                </p:cTn>
                              </p:par>
                              <p:par>
                                <p:cTn id="245" presetID="3" presetClass="entr" presetSubtype="10" fill="hold" grpId="0" nodeType="withEffect">
                                  <p:stCondLst>
                                    <p:cond delay="0"/>
                                  </p:stCondLst>
                                  <p:childTnLst>
                                    <p:set>
                                      <p:cBhvr>
                                        <p:cTn id="246" dur="1" fill="hold">
                                          <p:stCondLst>
                                            <p:cond delay="0"/>
                                          </p:stCondLst>
                                        </p:cTn>
                                        <p:tgtEl>
                                          <p:spTgt spid="44201"/>
                                        </p:tgtEl>
                                        <p:attrNameLst>
                                          <p:attrName>style.visibility</p:attrName>
                                        </p:attrNameLst>
                                      </p:cBhvr>
                                      <p:to>
                                        <p:strVal val="visible"/>
                                      </p:to>
                                    </p:set>
                                    <p:animEffect transition="in" filter="blinds(horizontal)">
                                      <p:cBhvr>
                                        <p:cTn id="247" dur="500"/>
                                        <p:tgtEl>
                                          <p:spTgt spid="44201"/>
                                        </p:tgtEl>
                                      </p:cBhvr>
                                    </p:animEffect>
                                  </p:childTnLst>
                                </p:cTn>
                              </p:par>
                              <p:par>
                                <p:cTn id="248" presetID="3" presetClass="entr" presetSubtype="10" fill="hold" grpId="0" nodeType="withEffect">
                                  <p:stCondLst>
                                    <p:cond delay="0"/>
                                  </p:stCondLst>
                                  <p:childTnLst>
                                    <p:set>
                                      <p:cBhvr>
                                        <p:cTn id="249" dur="1" fill="hold">
                                          <p:stCondLst>
                                            <p:cond delay="0"/>
                                          </p:stCondLst>
                                        </p:cTn>
                                        <p:tgtEl>
                                          <p:spTgt spid="44202"/>
                                        </p:tgtEl>
                                        <p:attrNameLst>
                                          <p:attrName>style.visibility</p:attrName>
                                        </p:attrNameLst>
                                      </p:cBhvr>
                                      <p:to>
                                        <p:strVal val="visible"/>
                                      </p:to>
                                    </p:set>
                                    <p:animEffect transition="in" filter="blinds(horizontal)">
                                      <p:cBhvr>
                                        <p:cTn id="250" dur="500"/>
                                        <p:tgtEl>
                                          <p:spTgt spid="44202"/>
                                        </p:tgtEl>
                                      </p:cBhvr>
                                    </p:animEffect>
                                  </p:childTnLst>
                                </p:cTn>
                              </p:par>
                              <p:par>
                                <p:cTn id="251" presetID="3" presetClass="entr" presetSubtype="10" fill="hold" grpId="0" nodeType="withEffect">
                                  <p:stCondLst>
                                    <p:cond delay="0"/>
                                  </p:stCondLst>
                                  <p:childTnLst>
                                    <p:set>
                                      <p:cBhvr>
                                        <p:cTn id="252" dur="1" fill="hold">
                                          <p:stCondLst>
                                            <p:cond delay="0"/>
                                          </p:stCondLst>
                                        </p:cTn>
                                        <p:tgtEl>
                                          <p:spTgt spid="44203"/>
                                        </p:tgtEl>
                                        <p:attrNameLst>
                                          <p:attrName>style.visibility</p:attrName>
                                        </p:attrNameLst>
                                      </p:cBhvr>
                                      <p:to>
                                        <p:strVal val="visible"/>
                                      </p:to>
                                    </p:set>
                                    <p:animEffect transition="in" filter="blinds(horizontal)">
                                      <p:cBhvr>
                                        <p:cTn id="253" dur="500"/>
                                        <p:tgtEl>
                                          <p:spTgt spid="44203"/>
                                        </p:tgtEl>
                                      </p:cBhvr>
                                    </p:animEffect>
                                  </p:childTnLst>
                                </p:cTn>
                              </p:par>
                              <p:par>
                                <p:cTn id="254" presetID="3" presetClass="entr" presetSubtype="10" fill="hold" grpId="0" nodeType="withEffect">
                                  <p:stCondLst>
                                    <p:cond delay="0"/>
                                  </p:stCondLst>
                                  <p:childTnLst>
                                    <p:set>
                                      <p:cBhvr>
                                        <p:cTn id="255" dur="1" fill="hold">
                                          <p:stCondLst>
                                            <p:cond delay="0"/>
                                          </p:stCondLst>
                                        </p:cTn>
                                        <p:tgtEl>
                                          <p:spTgt spid="44204"/>
                                        </p:tgtEl>
                                        <p:attrNameLst>
                                          <p:attrName>style.visibility</p:attrName>
                                        </p:attrNameLst>
                                      </p:cBhvr>
                                      <p:to>
                                        <p:strVal val="visible"/>
                                      </p:to>
                                    </p:set>
                                    <p:animEffect transition="in" filter="blinds(horizontal)">
                                      <p:cBhvr>
                                        <p:cTn id="256" dur="500"/>
                                        <p:tgtEl>
                                          <p:spTgt spid="44204"/>
                                        </p:tgtEl>
                                      </p:cBhvr>
                                    </p:animEffect>
                                  </p:childTnLst>
                                </p:cTn>
                              </p:par>
                              <p:par>
                                <p:cTn id="257" presetID="3" presetClass="entr" presetSubtype="10" fill="hold" grpId="0" nodeType="withEffect">
                                  <p:stCondLst>
                                    <p:cond delay="0"/>
                                  </p:stCondLst>
                                  <p:childTnLst>
                                    <p:set>
                                      <p:cBhvr>
                                        <p:cTn id="258" dur="1" fill="hold">
                                          <p:stCondLst>
                                            <p:cond delay="0"/>
                                          </p:stCondLst>
                                        </p:cTn>
                                        <p:tgtEl>
                                          <p:spTgt spid="44205"/>
                                        </p:tgtEl>
                                        <p:attrNameLst>
                                          <p:attrName>style.visibility</p:attrName>
                                        </p:attrNameLst>
                                      </p:cBhvr>
                                      <p:to>
                                        <p:strVal val="visible"/>
                                      </p:to>
                                    </p:set>
                                    <p:animEffect transition="in" filter="blinds(horizontal)">
                                      <p:cBhvr>
                                        <p:cTn id="259" dur="500"/>
                                        <p:tgtEl>
                                          <p:spTgt spid="44205"/>
                                        </p:tgtEl>
                                      </p:cBhvr>
                                    </p:animEffect>
                                  </p:childTnLst>
                                </p:cTn>
                              </p:par>
                              <p:par>
                                <p:cTn id="260" presetID="3" presetClass="entr" presetSubtype="10" fill="hold" nodeType="withEffect">
                                  <p:stCondLst>
                                    <p:cond delay="0"/>
                                  </p:stCondLst>
                                  <p:childTnLst>
                                    <p:set>
                                      <p:cBhvr>
                                        <p:cTn id="261" dur="1" fill="hold">
                                          <p:stCondLst>
                                            <p:cond delay="0"/>
                                          </p:stCondLst>
                                        </p:cTn>
                                        <p:tgtEl>
                                          <p:spTgt spid="24"/>
                                        </p:tgtEl>
                                        <p:attrNameLst>
                                          <p:attrName>style.visibility</p:attrName>
                                        </p:attrNameLst>
                                      </p:cBhvr>
                                      <p:to>
                                        <p:strVal val="visible"/>
                                      </p:to>
                                    </p:set>
                                    <p:animEffect transition="in" filter="blinds(horizontal)">
                                      <p:cBhvr>
                                        <p:cTn id="262" dur="500"/>
                                        <p:tgtEl>
                                          <p:spTgt spid="24"/>
                                        </p:tgtEl>
                                      </p:cBhvr>
                                    </p:animEffect>
                                  </p:childTnLst>
                                </p:cTn>
                              </p:par>
                              <p:par>
                                <p:cTn id="263" presetID="3" presetClass="entr" presetSubtype="10" fill="hold" grpId="1" nodeType="withEffect">
                                  <p:stCondLst>
                                    <p:cond delay="0"/>
                                  </p:stCondLst>
                                  <p:childTnLst>
                                    <p:set>
                                      <p:cBhvr>
                                        <p:cTn id="264" dur="1" fill="hold">
                                          <p:stCondLst>
                                            <p:cond delay="0"/>
                                          </p:stCondLst>
                                        </p:cTn>
                                        <p:tgtEl>
                                          <p:spTgt spid="44103"/>
                                        </p:tgtEl>
                                        <p:attrNameLst>
                                          <p:attrName>style.visibility</p:attrName>
                                        </p:attrNameLst>
                                      </p:cBhvr>
                                      <p:to>
                                        <p:strVal val="visible"/>
                                      </p:to>
                                    </p:set>
                                    <p:animEffect transition="in" filter="blinds(horizontal)">
                                      <p:cBhvr>
                                        <p:cTn id="265" dur="500"/>
                                        <p:tgtEl>
                                          <p:spTgt spid="44103"/>
                                        </p:tgtEl>
                                      </p:cBhvr>
                                    </p:animEffect>
                                  </p:childTnLst>
                                </p:cTn>
                              </p:par>
                              <p:par>
                                <p:cTn id="266" presetID="3" presetClass="entr" presetSubtype="10" fill="hold" grpId="1" nodeType="withEffect">
                                  <p:stCondLst>
                                    <p:cond delay="0"/>
                                  </p:stCondLst>
                                  <p:childTnLst>
                                    <p:set>
                                      <p:cBhvr>
                                        <p:cTn id="267" dur="1" fill="hold">
                                          <p:stCondLst>
                                            <p:cond delay="0"/>
                                          </p:stCondLst>
                                        </p:cTn>
                                        <p:tgtEl>
                                          <p:spTgt spid="44049"/>
                                        </p:tgtEl>
                                        <p:attrNameLst>
                                          <p:attrName>style.visibility</p:attrName>
                                        </p:attrNameLst>
                                      </p:cBhvr>
                                      <p:to>
                                        <p:strVal val="visible"/>
                                      </p:to>
                                    </p:set>
                                    <p:animEffect transition="in" filter="blinds(horizontal)">
                                      <p:cBhvr>
                                        <p:cTn id="268" dur="500"/>
                                        <p:tgtEl>
                                          <p:spTgt spid="44049"/>
                                        </p:tgtEl>
                                      </p:cBhvr>
                                    </p:animEffect>
                                  </p:childTnLst>
                                </p:cTn>
                              </p:par>
                            </p:childTnLst>
                          </p:cTn>
                        </p:par>
                      </p:childTnLst>
                    </p:cTn>
                  </p:par>
                  <p:par>
                    <p:cTn id="269" fill="hold">
                      <p:stCondLst>
                        <p:cond delay="indefinite"/>
                      </p:stCondLst>
                      <p:childTnLst>
                        <p:par>
                          <p:cTn id="270" fill="hold">
                            <p:stCondLst>
                              <p:cond delay="0"/>
                            </p:stCondLst>
                            <p:childTnLst>
                              <p:par>
                                <p:cTn id="271" presetID="8" presetClass="emph" presetSubtype="0" fill="hold" nodeType="clickEffect">
                                  <p:stCondLst>
                                    <p:cond delay="0"/>
                                  </p:stCondLst>
                                  <p:childTnLst>
                                    <p:animRot by="1380000">
                                      <p:cBhvr>
                                        <p:cTn id="272" dur="3000" fill="hold"/>
                                        <p:tgtEl>
                                          <p:spTgt spid="24"/>
                                        </p:tgtEl>
                                        <p:attrNameLst>
                                          <p:attrName>r</p:attrName>
                                        </p:attrNameLst>
                                      </p:cBhvr>
                                    </p:animRot>
                                  </p:childTnLst>
                                </p:cTn>
                              </p:par>
                              <p:par>
                                <p:cTn id="273" presetID="26" presetClass="emph" presetSubtype="0" fill="hold" grpId="1" nodeType="withEffect">
                                  <p:stCondLst>
                                    <p:cond delay="1000"/>
                                  </p:stCondLst>
                                  <p:childTnLst>
                                    <p:animEffect transition="out" filter="fade">
                                      <p:cBhvr>
                                        <p:cTn id="274" dur="3000" tmFilter="0, 0; .2, .5; .8, .5; 1, 0"/>
                                        <p:tgtEl>
                                          <p:spTgt spid="44048"/>
                                        </p:tgtEl>
                                      </p:cBhvr>
                                    </p:animEffect>
                                    <p:animScale>
                                      <p:cBhvr>
                                        <p:cTn id="275" dur="1500" autoRev="1" fill="hold"/>
                                        <p:tgtEl>
                                          <p:spTgt spid="44048"/>
                                        </p:tgtEl>
                                      </p:cBhvr>
                                      <p:by x="105000" y="105000"/>
                                    </p:animScale>
                                  </p:childTnLst>
                                </p:cTn>
                              </p:par>
                              <p:par>
                                <p:cTn id="276" presetID="8" presetClass="emph" presetSubtype="0" fill="hold" nodeType="withEffect">
                                  <p:stCondLst>
                                    <p:cond delay="1000"/>
                                  </p:stCondLst>
                                  <p:childTnLst>
                                    <p:animRot by="-1380000">
                                      <p:cBhvr>
                                        <p:cTn id="277" dur="3000" fill="hold"/>
                                        <p:tgtEl>
                                          <p:spTgt spid="24"/>
                                        </p:tgtEl>
                                        <p:attrNameLst>
                                          <p:attrName>r</p:attrName>
                                        </p:attrNameLst>
                                      </p:cBhvr>
                                    </p:animRot>
                                  </p:childTnLst>
                                </p:cTn>
                              </p:par>
                              <p:par>
                                <p:cTn id="278" presetID="26" presetClass="emph" presetSubtype="0" fill="hold" grpId="2" nodeType="withEffect">
                                  <p:stCondLst>
                                    <p:cond delay="0"/>
                                  </p:stCondLst>
                                  <p:childTnLst>
                                    <p:animEffect transition="out" filter="fade">
                                      <p:cBhvr>
                                        <p:cTn id="279" dur="3000" tmFilter="0, 0; .2, .5; .8, .5; 1, 0"/>
                                        <p:tgtEl>
                                          <p:spTgt spid="44049"/>
                                        </p:tgtEl>
                                      </p:cBhvr>
                                    </p:animEffect>
                                    <p:animScale>
                                      <p:cBhvr>
                                        <p:cTn id="280" dur="1500" autoRev="1" fill="hold"/>
                                        <p:tgtEl>
                                          <p:spTgt spid="44049"/>
                                        </p:tgtEl>
                                      </p:cBhvr>
                                      <p:by x="105000" y="105000"/>
                                    </p:animScale>
                                  </p:childTnLst>
                                </p:cTn>
                              </p:par>
                            </p:childTnLst>
                          </p:cTn>
                        </p:par>
                      </p:childTnLst>
                    </p:cTn>
                  </p:par>
                  <p:par>
                    <p:cTn id="281" fill="hold">
                      <p:stCondLst>
                        <p:cond delay="indefinite"/>
                      </p:stCondLst>
                      <p:childTnLst>
                        <p:par>
                          <p:cTn id="282" fill="hold">
                            <p:stCondLst>
                              <p:cond delay="0"/>
                            </p:stCondLst>
                            <p:childTnLst>
                              <p:par>
                                <p:cTn id="283" presetID="2" presetClass="entr" presetSubtype="4" fill="hold" grpId="0" nodeType="clickEffect">
                                  <p:stCondLst>
                                    <p:cond delay="0"/>
                                  </p:stCondLst>
                                  <p:childTnLst>
                                    <p:set>
                                      <p:cBhvr>
                                        <p:cTn id="284" dur="1" fill="hold">
                                          <p:stCondLst>
                                            <p:cond delay="0"/>
                                          </p:stCondLst>
                                        </p:cTn>
                                        <p:tgtEl>
                                          <p:spTgt spid="44046"/>
                                        </p:tgtEl>
                                        <p:attrNameLst>
                                          <p:attrName>style.visibility</p:attrName>
                                        </p:attrNameLst>
                                      </p:cBhvr>
                                      <p:to>
                                        <p:strVal val="visible"/>
                                      </p:to>
                                    </p:set>
                                    <p:anim calcmode="lin" valueType="num">
                                      <p:cBhvr additive="base">
                                        <p:cTn id="285" dur="500" fill="hold"/>
                                        <p:tgtEl>
                                          <p:spTgt spid="44046"/>
                                        </p:tgtEl>
                                        <p:attrNameLst>
                                          <p:attrName>ppt_x</p:attrName>
                                        </p:attrNameLst>
                                      </p:cBhvr>
                                      <p:tavLst>
                                        <p:tav tm="0">
                                          <p:val>
                                            <p:strVal val="#ppt_x"/>
                                          </p:val>
                                        </p:tav>
                                        <p:tav tm="100000">
                                          <p:val>
                                            <p:strVal val="#ppt_x"/>
                                          </p:val>
                                        </p:tav>
                                      </p:tavLst>
                                    </p:anim>
                                    <p:anim calcmode="lin" valueType="num">
                                      <p:cBhvr additive="base">
                                        <p:cTn id="286" dur="500" fill="hold"/>
                                        <p:tgtEl>
                                          <p:spTgt spid="440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1" grpId="0"/>
      <p:bldP spid="44043" grpId="0" animBg="1"/>
      <p:bldP spid="44044" grpId="0"/>
      <p:bldP spid="44046" grpId="0"/>
      <p:bldP spid="44048" grpId="0" animBg="1"/>
      <p:bldP spid="44048" grpId="1" animBg="1"/>
      <p:bldP spid="44049" grpId="0" animBg="1"/>
      <p:bldP spid="44049" grpId="1" animBg="1"/>
      <p:bldP spid="44049" grpId="2" animBg="1"/>
      <p:bldP spid="44050" grpId="0" animBg="1"/>
      <p:bldP spid="44051" grpId="0" animBg="1"/>
      <p:bldP spid="44052" grpId="0" animBg="1"/>
      <p:bldP spid="44053" grpId="0" animBg="1"/>
      <p:bldP spid="44054" grpId="0" animBg="1"/>
      <p:bldP spid="44055" grpId="0" animBg="1"/>
      <p:bldP spid="44056" grpId="0" animBg="1"/>
      <p:bldP spid="44057" grpId="0" animBg="1"/>
      <p:bldP spid="44058" grpId="0" animBg="1"/>
      <p:bldP spid="44059" grpId="0" animBg="1"/>
      <p:bldP spid="44060" grpId="0" animBg="1"/>
      <p:bldP spid="44061" grpId="0" animBg="1"/>
      <p:bldP spid="44062" grpId="0" animBg="1"/>
      <p:bldP spid="44099" grpId="0" animBg="1"/>
      <p:bldP spid="44100" grpId="0" animBg="1"/>
      <p:bldP spid="44101" grpId="0" animBg="1"/>
      <p:bldP spid="44102" grpId="0" animBg="1"/>
      <p:bldP spid="44103" grpId="0" animBg="1"/>
      <p:bldP spid="44103" grpId="1" animBg="1"/>
      <p:bldP spid="44104" grpId="0" animBg="1"/>
      <p:bldP spid="44105" grpId="0" animBg="1"/>
      <p:bldP spid="44106" grpId="0" animBg="1"/>
      <p:bldP spid="44107" grpId="0" animBg="1"/>
      <p:bldP spid="44108" grpId="0" animBg="1"/>
      <p:bldP spid="44109" grpId="0" animBg="1"/>
      <p:bldP spid="44110" grpId="0" animBg="1"/>
      <p:bldP spid="44111" grpId="0" animBg="1"/>
      <p:bldP spid="44112" grpId="0" animBg="1"/>
      <p:bldP spid="44113" grpId="0" animBg="1"/>
      <p:bldP spid="44150" grpId="0" animBg="1"/>
      <p:bldP spid="44151" grpId="0" animBg="1"/>
      <p:bldP spid="44172" grpId="0" animBg="1"/>
      <p:bldP spid="44173" grpId="0" animBg="1"/>
      <p:bldP spid="44174" grpId="0" animBg="1"/>
      <p:bldP spid="44175" grpId="0" animBg="1"/>
      <p:bldP spid="44182" grpId="0" animBg="1"/>
      <p:bldP spid="44183" grpId="0" animBg="1"/>
      <p:bldP spid="44185" grpId="0" animBg="1"/>
      <p:bldP spid="44186" grpId="0" animBg="1"/>
      <p:bldP spid="44187" grpId="0" animBg="1"/>
      <p:bldP spid="44191" grpId="0" animBg="1"/>
      <p:bldP spid="44192" grpId="0" animBg="1"/>
      <p:bldP spid="44193" grpId="0" animBg="1"/>
      <p:bldP spid="44194" grpId="0" animBg="1"/>
      <p:bldP spid="44195" grpId="0" animBg="1"/>
      <p:bldP spid="44196" grpId="0" animBg="1"/>
      <p:bldP spid="44197" grpId="0" animBg="1"/>
      <p:bldP spid="44198" grpId="0" animBg="1"/>
      <p:bldP spid="44199" grpId="0" animBg="1"/>
      <p:bldP spid="44200" grpId="0" animBg="1"/>
      <p:bldP spid="44201" grpId="0" animBg="1"/>
      <p:bldP spid="44202" grpId="0" animBg="1"/>
      <p:bldP spid="44203" grpId="0" animBg="1"/>
      <p:bldP spid="44204" grpId="0" animBg="1"/>
      <p:bldP spid="44205" grpId="0" animBg="1"/>
      <p:bldP spid="440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3" name="Picture 7" descr="III"/>
          <p:cNvPicPr>
            <a:picLocks noChangeAspect="1" noChangeArrowheads="1"/>
          </p:cNvPicPr>
          <p:nvPr/>
        </p:nvPicPr>
        <p:blipFill>
          <a:blip r:embed="rId2"/>
          <a:srcRect/>
          <a:stretch>
            <a:fillRect/>
          </a:stretch>
        </p:blipFill>
        <p:spPr bwMode="auto">
          <a:xfrm>
            <a:off x="0" y="0"/>
            <a:ext cx="8610600" cy="723900"/>
          </a:xfrm>
          <a:prstGeom prst="rect">
            <a:avLst/>
          </a:prstGeom>
          <a:noFill/>
          <a:ln w="9525">
            <a:noFill/>
            <a:miter lim="800000"/>
            <a:headEnd/>
            <a:tailEnd/>
          </a:ln>
        </p:spPr>
      </p:pic>
      <p:sp>
        <p:nvSpPr>
          <p:cNvPr id="45064" name="Text Box 8"/>
          <p:cNvSpPr txBox="1">
            <a:spLocks noChangeArrowheads="1"/>
          </p:cNvSpPr>
          <p:nvPr/>
        </p:nvSpPr>
        <p:spPr bwMode="auto">
          <a:xfrm>
            <a:off x="0" y="838200"/>
            <a:ext cx="8915400" cy="3477875"/>
          </a:xfrm>
          <a:prstGeom prst="rect">
            <a:avLst/>
          </a:prstGeom>
          <a:noFill/>
          <a:ln w="9525">
            <a:noFill/>
            <a:miter lim="800000"/>
            <a:headEnd/>
            <a:tailEnd/>
          </a:ln>
        </p:spPr>
        <p:txBody>
          <a:bodyPr wrap="square">
            <a:spAutoFit/>
          </a:bodyPr>
          <a:lstStyle/>
          <a:p>
            <a:pPr>
              <a:spcBef>
                <a:spcPct val="50000"/>
              </a:spcBef>
            </a:pPr>
            <a:r>
              <a:rPr lang="en-US" sz="3600" dirty="0">
                <a:solidFill>
                  <a:srgbClr val="0000FF"/>
                </a:solidFill>
                <a:latin typeface="Times New Roman" pitchFamily="18" charset="0"/>
              </a:rPr>
              <a:t>* </a:t>
            </a:r>
            <a:r>
              <a:rPr lang="en-US" sz="4400" b="1" dirty="0" err="1">
                <a:solidFill>
                  <a:srgbClr val="0000FF"/>
                </a:solidFill>
                <a:latin typeface="Times New Roman" pitchFamily="18" charset="0"/>
              </a:rPr>
              <a:t>Dòng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điện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được</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tạo</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ra</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nhờ</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nam</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châm</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gọi</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là</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dòng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điện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cảm</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ứng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Hiện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tượng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xuất</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hiện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dòng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điện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cảm</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ứng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gọi</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là</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hiện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tượng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cảm</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ứng</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điện</a:t>
            </a:r>
            <a:r>
              <a:rPr lang="en-US" sz="4400" b="1" dirty="0">
                <a:solidFill>
                  <a:srgbClr val="0000FF"/>
                </a:solidFill>
                <a:latin typeface="Times New Roman" pitchFamily="18" charset="0"/>
              </a:rPr>
              <a:t> </a:t>
            </a:r>
            <a:r>
              <a:rPr lang="en-US" sz="4400" b="1" dirty="0" err="1">
                <a:solidFill>
                  <a:srgbClr val="0000FF"/>
                </a:solidFill>
                <a:latin typeface="Times New Roman" pitchFamily="18" charset="0"/>
              </a:rPr>
              <a:t>từ</a:t>
            </a:r>
            <a:endParaRPr lang="en-US" sz="4400" b="1" dirty="0">
              <a:solidFill>
                <a:srgbClr val="0000FF"/>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5063"/>
                                        </p:tgtEl>
                                        <p:attrNameLst>
                                          <p:attrName>style.visibility</p:attrName>
                                        </p:attrNameLst>
                                      </p:cBhvr>
                                      <p:to>
                                        <p:strVal val="visible"/>
                                      </p:to>
                                    </p:set>
                                    <p:anim calcmode="lin" valueType="num">
                                      <p:cBhvr additive="base">
                                        <p:cTn id="7" dur="500" fill="hold"/>
                                        <p:tgtEl>
                                          <p:spTgt spid="45063"/>
                                        </p:tgtEl>
                                        <p:attrNameLst>
                                          <p:attrName>ppt_x</p:attrName>
                                        </p:attrNameLst>
                                      </p:cBhvr>
                                      <p:tavLst>
                                        <p:tav tm="0">
                                          <p:val>
                                            <p:strVal val="0-#ppt_w/2"/>
                                          </p:val>
                                        </p:tav>
                                        <p:tav tm="100000">
                                          <p:val>
                                            <p:strVal val="#ppt_x"/>
                                          </p:val>
                                        </p:tav>
                                      </p:tavLst>
                                    </p:anim>
                                    <p:anim calcmode="lin" valueType="num">
                                      <p:cBhvr additive="base">
                                        <p:cTn id="8"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5064"/>
                                        </p:tgtEl>
                                        <p:attrNameLst>
                                          <p:attrName>style.visibility</p:attrName>
                                        </p:attrNameLst>
                                      </p:cBhvr>
                                      <p:to>
                                        <p:strVal val="visible"/>
                                      </p:to>
                                    </p:set>
                                    <p:animEffect transition="in" filter="box(in)">
                                      <p:cBhvr>
                                        <p:cTn id="13" dur="500"/>
                                        <p:tgtEl>
                                          <p:spTgt spid="45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9"/>
          <p:cNvSpPr>
            <a:spLocks noChangeArrowheads="1"/>
          </p:cNvSpPr>
          <p:nvPr/>
        </p:nvSpPr>
        <p:spPr bwMode="auto">
          <a:xfrm>
            <a:off x="914400" y="5334000"/>
            <a:ext cx="7315200" cy="838200"/>
          </a:xfrm>
          <a:prstGeom prst="rect">
            <a:avLst/>
          </a:prstGeom>
          <a:noFill/>
          <a:ln w="9525">
            <a:noFill/>
            <a:miter lim="800000"/>
            <a:headEnd/>
            <a:tailEnd/>
          </a:ln>
          <a:effectLst/>
        </p:spPr>
        <p:txBody>
          <a:bodyPr wrap="none" anchor="ctr"/>
          <a:lstStyle/>
          <a:p>
            <a:pPr algn="ctr">
              <a:defRPr/>
            </a:pPr>
            <a:endParaRPr lang="en-US" sz="3200" b="1" dirty="0">
              <a:solidFill>
                <a:srgbClr val="0000CC"/>
              </a:solidFill>
              <a:latin typeface="+mn-lt"/>
            </a:endParaRPr>
          </a:p>
        </p:txBody>
      </p:sp>
      <p:sp>
        <p:nvSpPr>
          <p:cNvPr id="21509" name="Rectangle 9"/>
          <p:cNvSpPr>
            <a:spLocks noChangeArrowheads="1"/>
          </p:cNvSpPr>
          <p:nvPr/>
        </p:nvSpPr>
        <p:spPr bwMode="auto">
          <a:xfrm>
            <a:off x="3505200" y="5867400"/>
            <a:ext cx="4572000" cy="838200"/>
          </a:xfrm>
          <a:prstGeom prst="rect">
            <a:avLst/>
          </a:prstGeom>
          <a:noFill/>
          <a:ln w="9525">
            <a:noFill/>
            <a:miter lim="800000"/>
            <a:headEnd/>
            <a:tailEnd/>
          </a:ln>
        </p:spPr>
        <p:txBody>
          <a:bodyPr wrap="none" anchor="ctr"/>
          <a:lstStyle/>
          <a:p>
            <a:pPr algn="ctr"/>
            <a:endParaRPr lang="en-US" sz="2400">
              <a:solidFill>
                <a:srgbClr val="0000CC"/>
              </a:solidFill>
              <a:latin typeface="Times New Roman" pitchFamily="18" charset="0"/>
            </a:endParaRPr>
          </a:p>
        </p:txBody>
      </p:sp>
      <p:sp>
        <p:nvSpPr>
          <p:cNvPr id="21511" name="TextBox 14"/>
          <p:cNvSpPr txBox="1">
            <a:spLocks noChangeArrowheads="1"/>
          </p:cNvSpPr>
          <p:nvPr/>
        </p:nvSpPr>
        <p:spPr bwMode="auto">
          <a:xfrm>
            <a:off x="838200" y="304800"/>
            <a:ext cx="8610600" cy="584200"/>
          </a:xfrm>
          <a:prstGeom prst="rect">
            <a:avLst/>
          </a:prstGeom>
          <a:noFill/>
          <a:ln w="9525">
            <a:noFill/>
            <a:miter lim="800000"/>
            <a:headEnd/>
            <a:tailEnd/>
          </a:ln>
        </p:spPr>
        <p:txBody>
          <a:bodyPr>
            <a:spAutoFit/>
          </a:bodyPr>
          <a:lstStyle/>
          <a:p>
            <a:r>
              <a:rPr lang="en-US" sz="3200" b="1" dirty="0">
                <a:solidFill>
                  <a:srgbClr val="FF0000"/>
                </a:solidFill>
                <a:latin typeface="Times New Roman" pitchFamily="18" charset="0"/>
                <a:cs typeface="Times New Roman" pitchFamily="18" charset="0"/>
              </a:rPr>
              <a:t>IV/ </a:t>
            </a:r>
            <a:r>
              <a:rPr lang="en-US" sz="3200" b="1" dirty="0" err="1">
                <a:solidFill>
                  <a:srgbClr val="FF0000"/>
                </a:solidFill>
                <a:latin typeface="Times New Roman" pitchFamily="18" charset="0"/>
                <a:cs typeface="Times New Roman" pitchFamily="18" charset="0"/>
              </a:rPr>
              <a:t>Vận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Dụng</a:t>
            </a:r>
            <a:r>
              <a:rPr lang="en-US" sz="3200" b="1" dirty="0">
                <a:solidFill>
                  <a:srgbClr val="FF0000"/>
                </a:solidFill>
                <a:latin typeface="Times New Roman" pitchFamily="18" charset="0"/>
                <a:cs typeface="Times New Roman" pitchFamily="18" charset="0"/>
              </a:rPr>
              <a:t>:</a:t>
            </a:r>
          </a:p>
        </p:txBody>
      </p:sp>
      <p:sp>
        <p:nvSpPr>
          <p:cNvPr id="21512" name="TextBox 15"/>
          <p:cNvSpPr txBox="1">
            <a:spLocks noChangeArrowheads="1"/>
          </p:cNvSpPr>
          <p:nvPr/>
        </p:nvSpPr>
        <p:spPr bwMode="auto">
          <a:xfrm>
            <a:off x="228600" y="1308100"/>
            <a:ext cx="8763000" cy="2060575"/>
          </a:xfrm>
          <a:prstGeom prst="rect">
            <a:avLst/>
          </a:prstGeom>
          <a:noFill/>
          <a:ln w="9525">
            <a:noFill/>
            <a:miter lim="800000"/>
            <a:headEnd/>
            <a:tailEnd/>
          </a:ln>
        </p:spPr>
        <p:txBody>
          <a:bodyPr>
            <a:spAutoFit/>
          </a:bodyPr>
          <a:lstStyle/>
          <a:p>
            <a:pPr algn="just"/>
            <a:r>
              <a:rPr lang="en-US" sz="3200" b="1" dirty="0"/>
              <a:t>         </a:t>
            </a:r>
            <a:r>
              <a:rPr lang="en-US" sz="3200" b="1" dirty="0" err="1">
                <a:latin typeface="Times New Roman" pitchFamily="18" charset="0"/>
                <a:cs typeface="Times New Roman" pitchFamily="18" charset="0"/>
              </a:rPr>
              <a:t>Nếu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nam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châm</a:t>
            </a:r>
            <a:r>
              <a:rPr lang="en-US" sz="3200" b="1" dirty="0">
                <a:latin typeface="Times New Roman" pitchFamily="18" charset="0"/>
                <a:cs typeface="Times New Roman" pitchFamily="18" charset="0"/>
              </a:rPr>
              <a:t> quay </a:t>
            </a:r>
            <a:r>
              <a:rPr lang="en-US" sz="3200" b="1" dirty="0" err="1">
                <a:latin typeface="Times New Roman" pitchFamily="18" charset="0"/>
                <a:cs typeface="Times New Roman" pitchFamily="18" charset="0"/>
              </a:rPr>
              <a:t>quanh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trục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31.4) </a:t>
            </a:r>
            <a:r>
              <a:rPr lang="en-US" sz="3200" b="1" dirty="0" err="1">
                <a:latin typeface="Times New Roman" pitchFamily="18" charset="0"/>
                <a:cs typeface="Times New Roman" pitchFamily="18" charset="0"/>
              </a:rPr>
              <a:t>thì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tượng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xảy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a:t>
            </a:r>
          </a:p>
          <a:p>
            <a:endParaRPr lang="en-US" sz="3200" b="1" dirty="0"/>
          </a:p>
        </p:txBody>
      </p:sp>
      <p:pic>
        <p:nvPicPr>
          <p:cNvPr id="21513" name="Picture 14" descr="Chiều của dòng điện cảm ứng"/>
          <p:cNvPicPr>
            <a:picLocks noChangeAspect="1" noChangeArrowheads="1"/>
          </p:cNvPicPr>
          <p:nvPr/>
        </p:nvPicPr>
        <p:blipFill>
          <a:blip r:embed="rId3"/>
          <a:srcRect b="19234"/>
          <a:stretch>
            <a:fillRect/>
          </a:stretch>
        </p:blipFill>
        <p:spPr bwMode="auto">
          <a:xfrm>
            <a:off x="2514600" y="2835275"/>
            <a:ext cx="4419600" cy="2879725"/>
          </a:xfrm>
          <a:prstGeom prst="rect">
            <a:avLst/>
          </a:prstGeom>
          <a:noFill/>
          <a:ln w="9525">
            <a:noFill/>
            <a:miter lim="800000"/>
            <a:headEnd/>
            <a:tailEnd/>
          </a:ln>
        </p:spPr>
      </p:pic>
      <p:sp>
        <p:nvSpPr>
          <p:cNvPr id="21514" name="Rectangle 15"/>
          <p:cNvSpPr>
            <a:spLocks noChangeArrowheads="1"/>
          </p:cNvSpPr>
          <p:nvPr/>
        </p:nvSpPr>
        <p:spPr bwMode="auto">
          <a:xfrm>
            <a:off x="4495800" y="4206875"/>
            <a:ext cx="2209800" cy="457200"/>
          </a:xfrm>
          <a:prstGeom prst="rect">
            <a:avLst/>
          </a:prstGeom>
          <a:solidFill>
            <a:srgbClr val="DDDDDD"/>
          </a:solidFill>
          <a:ln w="9525">
            <a:noFill/>
            <a:miter lim="800000"/>
            <a:headEnd/>
            <a:tailEnd/>
          </a:ln>
        </p:spPr>
        <p:txBody>
          <a:bodyPr wrap="none" anchor="ctr"/>
          <a:lstStyle/>
          <a:p>
            <a:endParaRPr lang="en-US"/>
          </a:p>
        </p:txBody>
      </p:sp>
      <p:grpSp>
        <p:nvGrpSpPr>
          <p:cNvPr id="2" name="Group 16"/>
          <p:cNvGrpSpPr>
            <a:grpSpLocks/>
          </p:cNvGrpSpPr>
          <p:nvPr/>
        </p:nvGrpSpPr>
        <p:grpSpPr bwMode="auto">
          <a:xfrm>
            <a:off x="4495800" y="3978275"/>
            <a:ext cx="2209800" cy="838200"/>
            <a:chOff x="3888" y="2016"/>
            <a:chExt cx="1392" cy="528"/>
          </a:xfrm>
        </p:grpSpPr>
        <p:sp>
          <p:nvSpPr>
            <p:cNvPr id="21529" name="AutoShape 17"/>
            <p:cNvSpPr>
              <a:spLocks noChangeArrowheads="1"/>
            </p:cNvSpPr>
            <p:nvPr/>
          </p:nvSpPr>
          <p:spPr bwMode="auto">
            <a:xfrm rot="5400000">
              <a:off x="4008" y="1896"/>
              <a:ext cx="528" cy="768"/>
            </a:xfrm>
            <a:prstGeom prst="cube">
              <a:avLst>
                <a:gd name="adj" fmla="val 25000"/>
              </a:avLst>
            </a:prstGeom>
            <a:solidFill>
              <a:srgbClr val="FF0000"/>
            </a:solidFill>
            <a:ln w="9525">
              <a:solidFill>
                <a:schemeClr val="tx1"/>
              </a:solidFill>
              <a:miter lim="800000"/>
              <a:headEnd/>
              <a:tailEnd/>
            </a:ln>
          </p:spPr>
          <p:txBody>
            <a:bodyPr rot="10800000" vert="eaVert" wrap="none" anchor="ctr"/>
            <a:lstStyle/>
            <a:p>
              <a:pPr algn="ctr"/>
              <a:r>
                <a:rPr lang="en-US" sz="2400"/>
                <a:t>N</a:t>
              </a:r>
            </a:p>
          </p:txBody>
        </p:sp>
        <p:sp>
          <p:nvSpPr>
            <p:cNvPr id="21530" name="AutoShape 18"/>
            <p:cNvSpPr>
              <a:spLocks noChangeArrowheads="1"/>
            </p:cNvSpPr>
            <p:nvPr/>
          </p:nvSpPr>
          <p:spPr bwMode="auto">
            <a:xfrm rot="5400000">
              <a:off x="4632" y="1896"/>
              <a:ext cx="528" cy="768"/>
            </a:xfrm>
            <a:prstGeom prst="cube">
              <a:avLst>
                <a:gd name="adj" fmla="val 25000"/>
              </a:avLst>
            </a:prstGeom>
            <a:solidFill>
              <a:srgbClr val="0066FF"/>
            </a:solidFill>
            <a:ln w="9525">
              <a:solidFill>
                <a:schemeClr val="tx1"/>
              </a:solidFill>
              <a:miter lim="800000"/>
              <a:headEnd/>
              <a:tailEnd/>
            </a:ln>
          </p:spPr>
          <p:txBody>
            <a:bodyPr rot="10800000" vert="eaVert" wrap="none" anchor="ctr"/>
            <a:lstStyle/>
            <a:p>
              <a:pPr algn="ctr"/>
              <a:r>
                <a:rPr lang="en-US" sz="2400"/>
                <a:t>S</a:t>
              </a:r>
            </a:p>
          </p:txBody>
        </p:sp>
      </p:grpSp>
      <p:sp>
        <p:nvSpPr>
          <p:cNvPr id="21516" name="Oval 19"/>
          <p:cNvSpPr>
            <a:spLocks noChangeArrowheads="1"/>
          </p:cNvSpPr>
          <p:nvPr/>
        </p:nvSpPr>
        <p:spPr bwMode="auto">
          <a:xfrm rot="-2387805">
            <a:off x="2971800" y="3521075"/>
            <a:ext cx="300038" cy="385763"/>
          </a:xfrm>
          <a:prstGeom prst="ellipse">
            <a:avLst/>
          </a:prstGeom>
          <a:solidFill>
            <a:schemeClr val="accent1"/>
          </a:solidFill>
          <a:ln w="9525">
            <a:noFill/>
            <a:round/>
            <a:headEnd/>
            <a:tailEnd/>
          </a:ln>
        </p:spPr>
        <p:txBody>
          <a:bodyPr wrap="none" anchor="ctr"/>
          <a:lstStyle/>
          <a:p>
            <a:endParaRPr lang="en-US"/>
          </a:p>
        </p:txBody>
      </p:sp>
      <p:sp>
        <p:nvSpPr>
          <p:cNvPr id="21517" name="Line 20"/>
          <p:cNvSpPr>
            <a:spLocks noChangeShapeType="1"/>
          </p:cNvSpPr>
          <p:nvPr/>
        </p:nvSpPr>
        <p:spPr bwMode="auto">
          <a:xfrm>
            <a:off x="3124200" y="3902075"/>
            <a:ext cx="0" cy="228600"/>
          </a:xfrm>
          <a:prstGeom prst="line">
            <a:avLst/>
          </a:prstGeom>
          <a:noFill/>
          <a:ln w="9525">
            <a:solidFill>
              <a:schemeClr val="tx1"/>
            </a:solidFill>
            <a:round/>
            <a:headEnd/>
            <a:tailEnd/>
          </a:ln>
        </p:spPr>
        <p:txBody>
          <a:bodyPr/>
          <a:lstStyle/>
          <a:p>
            <a:endParaRPr lang="en-US"/>
          </a:p>
        </p:txBody>
      </p:sp>
      <p:sp>
        <p:nvSpPr>
          <p:cNvPr id="21518" name="Line 21"/>
          <p:cNvSpPr>
            <a:spLocks noChangeShapeType="1"/>
          </p:cNvSpPr>
          <p:nvPr/>
        </p:nvSpPr>
        <p:spPr bwMode="auto">
          <a:xfrm>
            <a:off x="3276600" y="3825875"/>
            <a:ext cx="0" cy="152400"/>
          </a:xfrm>
          <a:prstGeom prst="line">
            <a:avLst/>
          </a:prstGeom>
          <a:noFill/>
          <a:ln w="9525">
            <a:solidFill>
              <a:schemeClr val="tx1"/>
            </a:solidFill>
            <a:round/>
            <a:headEnd/>
            <a:tailEnd/>
          </a:ln>
        </p:spPr>
        <p:txBody>
          <a:bodyPr/>
          <a:lstStyle/>
          <a:p>
            <a:endParaRPr lang="en-US"/>
          </a:p>
        </p:txBody>
      </p:sp>
      <p:sp>
        <p:nvSpPr>
          <p:cNvPr id="21519" name="Oval 22"/>
          <p:cNvSpPr>
            <a:spLocks noChangeArrowheads="1"/>
          </p:cNvSpPr>
          <p:nvPr/>
        </p:nvSpPr>
        <p:spPr bwMode="auto">
          <a:xfrm rot="1402540">
            <a:off x="3276600" y="3368675"/>
            <a:ext cx="311150" cy="376238"/>
          </a:xfrm>
          <a:prstGeom prst="ellipse">
            <a:avLst/>
          </a:prstGeom>
          <a:solidFill>
            <a:srgbClr val="FFCCFF"/>
          </a:solidFill>
          <a:ln w="9525">
            <a:noFill/>
            <a:round/>
            <a:headEnd/>
            <a:tailEnd/>
          </a:ln>
        </p:spPr>
        <p:txBody>
          <a:bodyPr wrap="none" anchor="ctr"/>
          <a:lstStyle/>
          <a:p>
            <a:endParaRPr lang="en-US"/>
          </a:p>
        </p:txBody>
      </p:sp>
      <p:sp>
        <p:nvSpPr>
          <p:cNvPr id="21520" name="Line 23"/>
          <p:cNvSpPr>
            <a:spLocks noChangeShapeType="1"/>
          </p:cNvSpPr>
          <p:nvPr/>
        </p:nvSpPr>
        <p:spPr bwMode="auto">
          <a:xfrm flipH="1">
            <a:off x="3276600" y="3749675"/>
            <a:ext cx="76200" cy="228600"/>
          </a:xfrm>
          <a:prstGeom prst="line">
            <a:avLst/>
          </a:prstGeom>
          <a:noFill/>
          <a:ln w="9525">
            <a:solidFill>
              <a:schemeClr val="tx1"/>
            </a:solidFill>
            <a:round/>
            <a:headEnd/>
            <a:tailEnd/>
          </a:ln>
        </p:spPr>
        <p:txBody>
          <a:bodyPr/>
          <a:lstStyle/>
          <a:p>
            <a:endParaRPr lang="en-US"/>
          </a:p>
        </p:txBody>
      </p:sp>
      <p:sp>
        <p:nvSpPr>
          <p:cNvPr id="21521" name="Line 24"/>
          <p:cNvSpPr>
            <a:spLocks noChangeShapeType="1"/>
          </p:cNvSpPr>
          <p:nvPr/>
        </p:nvSpPr>
        <p:spPr bwMode="auto">
          <a:xfrm>
            <a:off x="3429000" y="3749675"/>
            <a:ext cx="0" cy="152400"/>
          </a:xfrm>
          <a:prstGeom prst="line">
            <a:avLst/>
          </a:prstGeom>
          <a:noFill/>
          <a:ln w="9525">
            <a:solidFill>
              <a:schemeClr val="tx1"/>
            </a:solidFill>
            <a:round/>
            <a:headEnd/>
            <a:tailEnd/>
          </a:ln>
        </p:spPr>
        <p:txBody>
          <a:bodyPr/>
          <a:lstStyle/>
          <a:p>
            <a:endParaRPr lang="en-US"/>
          </a:p>
        </p:txBody>
      </p:sp>
      <p:sp>
        <p:nvSpPr>
          <p:cNvPr id="29" name="Oval 25"/>
          <p:cNvSpPr>
            <a:spLocks noChangeArrowheads="1"/>
          </p:cNvSpPr>
          <p:nvPr/>
        </p:nvSpPr>
        <p:spPr bwMode="auto">
          <a:xfrm rot="1402540">
            <a:off x="3276600" y="3368675"/>
            <a:ext cx="311150" cy="376238"/>
          </a:xfrm>
          <a:prstGeom prst="ellipse">
            <a:avLst/>
          </a:prstGeom>
          <a:solidFill>
            <a:srgbClr val="FF0000"/>
          </a:solidFill>
          <a:ln w="9525">
            <a:noFill/>
            <a:round/>
            <a:headEnd/>
            <a:tailEnd/>
          </a:ln>
        </p:spPr>
        <p:txBody>
          <a:bodyPr wrap="none" anchor="ctr"/>
          <a:lstStyle/>
          <a:p>
            <a:endParaRPr lang="en-US"/>
          </a:p>
        </p:txBody>
      </p:sp>
      <p:sp>
        <p:nvSpPr>
          <p:cNvPr id="30" name="Oval 26"/>
          <p:cNvSpPr>
            <a:spLocks noChangeArrowheads="1"/>
          </p:cNvSpPr>
          <p:nvPr/>
        </p:nvSpPr>
        <p:spPr bwMode="auto">
          <a:xfrm rot="-2387805">
            <a:off x="2971800" y="3521075"/>
            <a:ext cx="300038" cy="385763"/>
          </a:xfrm>
          <a:prstGeom prst="ellipse">
            <a:avLst/>
          </a:prstGeom>
          <a:solidFill>
            <a:srgbClr val="00CC00"/>
          </a:solidFill>
          <a:ln w="9525">
            <a:noFill/>
            <a:round/>
            <a:headEnd/>
            <a:tailEnd/>
          </a:ln>
        </p:spPr>
        <p:txBody>
          <a:bodyPr wrap="none" anchor="ctr"/>
          <a:lstStyle/>
          <a:p>
            <a:endParaRPr lang="en-US"/>
          </a:p>
        </p:txBody>
      </p:sp>
      <p:sp>
        <p:nvSpPr>
          <p:cNvPr id="21524" name="AutoShape 27"/>
          <p:cNvSpPr>
            <a:spLocks noChangeArrowheads="1"/>
          </p:cNvSpPr>
          <p:nvPr/>
        </p:nvSpPr>
        <p:spPr bwMode="auto">
          <a:xfrm>
            <a:off x="5257800" y="3978275"/>
            <a:ext cx="457200" cy="457200"/>
          </a:xfrm>
          <a:prstGeom prst="curvedDownArrow">
            <a:avLst>
              <a:gd name="adj1" fmla="val 20000"/>
              <a:gd name="adj2" fmla="val 40000"/>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32" name="TextBox 31"/>
          <p:cNvSpPr txBox="1">
            <a:spLocks noChangeArrowheads="1"/>
          </p:cNvSpPr>
          <p:nvPr/>
        </p:nvSpPr>
        <p:spPr bwMode="auto">
          <a:xfrm>
            <a:off x="152400" y="5638800"/>
            <a:ext cx="8915400" cy="1692771"/>
          </a:xfrm>
          <a:prstGeom prst="rect">
            <a:avLst/>
          </a:prstGeom>
          <a:noFill/>
          <a:ln w="9525">
            <a:noFill/>
            <a:miter lim="800000"/>
            <a:headEnd/>
            <a:tailEnd/>
          </a:ln>
        </p:spPr>
        <p:txBody>
          <a:bodyPr>
            <a:spAutoFit/>
          </a:bodyPr>
          <a:lstStyle/>
          <a:p>
            <a:pPr algn="just"/>
            <a:r>
              <a:rPr lang="en-US" sz="3600" b="1" u="sng" dirty="0" err="1" smtClean="0">
                <a:solidFill>
                  <a:srgbClr val="FF0000"/>
                </a:solidFill>
                <a:latin typeface="Times New Roman" pitchFamily="18" charset="0"/>
                <a:cs typeface="Times New Roman" pitchFamily="18" charset="0"/>
              </a:rPr>
              <a:t>TL</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cuộn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dòng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cảm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ứng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xuất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hiện</a:t>
            </a:r>
            <a:r>
              <a:rPr lang="en-US" sz="3600" b="1" dirty="0">
                <a:solidFill>
                  <a:srgbClr val="FF0000"/>
                </a:solidFill>
                <a:latin typeface="Times New Roman" pitchFamily="18" charset="0"/>
                <a:cs typeface="Times New Roman" pitchFamily="18" charset="0"/>
              </a:rPr>
              <a:t>.</a:t>
            </a:r>
          </a:p>
          <a:p>
            <a:pPr algn="just"/>
            <a:endParaRPr lang="en-US" sz="3200" b="1" dirty="0">
              <a:solidFill>
                <a:srgbClr val="FF0000"/>
              </a:solidFill>
            </a:endParaRPr>
          </a:p>
        </p:txBody>
      </p:sp>
      <p:grpSp>
        <p:nvGrpSpPr>
          <p:cNvPr id="3" name="Group 6"/>
          <p:cNvGrpSpPr>
            <a:grpSpLocks/>
          </p:cNvGrpSpPr>
          <p:nvPr/>
        </p:nvGrpSpPr>
        <p:grpSpPr bwMode="auto">
          <a:xfrm>
            <a:off x="152400" y="1295400"/>
            <a:ext cx="990600" cy="585787"/>
            <a:chOff x="3419" y="1701"/>
            <a:chExt cx="480" cy="307"/>
          </a:xfrm>
        </p:grpSpPr>
        <p:sp>
          <p:nvSpPr>
            <p:cNvPr id="21527" name="Rectangle 7"/>
            <p:cNvSpPr>
              <a:spLocks noChangeArrowheads="1"/>
            </p:cNvSpPr>
            <p:nvPr/>
          </p:nvSpPr>
          <p:spPr bwMode="auto">
            <a:xfrm>
              <a:off x="3419" y="1741"/>
              <a:ext cx="480" cy="240"/>
            </a:xfrm>
            <a:prstGeom prst="rect">
              <a:avLst/>
            </a:prstGeom>
            <a:solidFill>
              <a:srgbClr val="33CCCC"/>
            </a:solidFill>
            <a:ln w="15875">
              <a:solidFill>
                <a:schemeClr val="tx1"/>
              </a:solidFill>
              <a:miter lim="800000"/>
              <a:headEnd/>
              <a:tailEnd/>
            </a:ln>
          </p:spPr>
          <p:txBody>
            <a:bodyPr wrap="none" anchor="ctr"/>
            <a:lstStyle/>
            <a:p>
              <a:pPr algn="ctr"/>
              <a:endParaRPr lang="en-US" sz="3200" b="1"/>
            </a:p>
          </p:txBody>
        </p:sp>
        <p:sp>
          <p:nvSpPr>
            <p:cNvPr id="21528" name="Text Box 8"/>
            <p:cNvSpPr txBox="1">
              <a:spLocks noChangeArrowheads="1"/>
            </p:cNvSpPr>
            <p:nvPr/>
          </p:nvSpPr>
          <p:spPr bwMode="auto">
            <a:xfrm>
              <a:off x="3495" y="1701"/>
              <a:ext cx="345" cy="307"/>
            </a:xfrm>
            <a:prstGeom prst="rect">
              <a:avLst/>
            </a:prstGeom>
            <a:noFill/>
            <a:ln w="9525">
              <a:noFill/>
              <a:miter lim="800000"/>
              <a:headEnd/>
              <a:tailEnd/>
            </a:ln>
          </p:spPr>
          <p:txBody>
            <a:bodyPr>
              <a:spAutoFit/>
            </a:bodyPr>
            <a:lstStyle/>
            <a:p>
              <a:pPr algn="ctr">
                <a:spcBef>
                  <a:spcPct val="50000"/>
                </a:spcBef>
              </a:pPr>
              <a:r>
                <a:rPr lang="en-US" sz="3200" b="1" dirty="0">
                  <a:latin typeface="Times New Roman" pitchFamily="18" charset="0"/>
                  <a:cs typeface="Times New Roman" pitchFamily="18" charset="0"/>
                </a:rPr>
                <a:t>C4</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43200000">
                                      <p:cBhvr>
                                        <p:cTn id="6" dur="1000" fill="hold"/>
                                        <p:tgtEl>
                                          <p:spTgt spid="2"/>
                                        </p:tgtEl>
                                        <p:attrNameLst>
                                          <p:attrName>r</p:attrName>
                                        </p:attrNameLst>
                                      </p:cBhvr>
                                    </p:animRot>
                                  </p:childTnLst>
                                </p:cTn>
                              </p:par>
                            </p:childTnLst>
                          </p:cTn>
                        </p:par>
                        <p:par>
                          <p:cTn id="7" fill="hold">
                            <p:stCondLst>
                              <p:cond delay="1000"/>
                            </p:stCondLst>
                            <p:childTnLst>
                              <p:par>
                                <p:cTn id="8" presetID="23" presetClass="entr" presetSubtype="16" repeatCount="indefinite" fill="hold" grpId="0" nodeType="afterEffect">
                                  <p:stCondLst>
                                    <p:cond delay="0"/>
                                  </p:stCondLst>
                                  <p:endCondLst>
                                    <p:cond evt="onNext" delay="0">
                                      <p:tgtEl>
                                        <p:sldTgt/>
                                      </p:tgtEl>
                                    </p:cond>
                                  </p:endCondLst>
                                  <p:childTnLst>
                                    <p:set>
                                      <p:cBhvr>
                                        <p:cTn id="9" dur="1" fill="hold">
                                          <p:stCondLst>
                                            <p:cond delay="0"/>
                                          </p:stCondLst>
                                        </p:cTn>
                                        <p:tgtEl>
                                          <p:spTgt spid="29"/>
                                        </p:tgtEl>
                                        <p:attrNameLst>
                                          <p:attrName>style.visibility</p:attrName>
                                        </p:attrNameLst>
                                      </p:cBhvr>
                                      <p:to>
                                        <p:strVal val="visible"/>
                                      </p:to>
                                    </p:set>
                                    <p:anim calcmode="lin" valueType="num">
                                      <p:cBhvr>
                                        <p:cTn id="10" dur="500" fill="hold"/>
                                        <p:tgtEl>
                                          <p:spTgt spid="29"/>
                                        </p:tgtEl>
                                        <p:attrNameLst>
                                          <p:attrName>ppt_w</p:attrName>
                                        </p:attrNameLst>
                                      </p:cBhvr>
                                      <p:tavLst>
                                        <p:tav tm="0">
                                          <p:val>
                                            <p:fltVal val="0"/>
                                          </p:val>
                                        </p:tav>
                                        <p:tav tm="100000">
                                          <p:val>
                                            <p:strVal val="#ppt_w"/>
                                          </p:val>
                                        </p:tav>
                                      </p:tavLst>
                                    </p:anim>
                                    <p:anim calcmode="lin" valueType="num">
                                      <p:cBhvr>
                                        <p:cTn id="11" dur="500" fill="hold"/>
                                        <p:tgtEl>
                                          <p:spTgt spid="29"/>
                                        </p:tgtEl>
                                        <p:attrNameLst>
                                          <p:attrName>ppt_h</p:attrName>
                                        </p:attrNameLst>
                                      </p:cBhvr>
                                      <p:tavLst>
                                        <p:tav tm="0">
                                          <p:val>
                                            <p:fltVal val="0"/>
                                          </p:val>
                                        </p:tav>
                                        <p:tav tm="100000">
                                          <p:val>
                                            <p:strVal val="#ppt_h"/>
                                          </p:val>
                                        </p:tav>
                                      </p:tavLst>
                                    </p:anim>
                                  </p:childTnLst>
                                </p:cTn>
                              </p:par>
                            </p:childTnLst>
                          </p:cTn>
                        </p:par>
                        <p:par>
                          <p:cTn id="12" fill="hold">
                            <p:stCondLst>
                              <p:cond delay="1500"/>
                            </p:stCondLst>
                            <p:childTnLst>
                              <p:par>
                                <p:cTn id="13" presetID="23" presetClass="entr" presetSubtype="16" repeatCount="indefinite" fill="hold" grpId="0" nodeType="afterEffect">
                                  <p:stCondLst>
                                    <p:cond delay="0"/>
                                  </p:stCondLst>
                                  <p:endCondLst>
                                    <p:cond evt="onNext" delay="0">
                                      <p:tgtEl>
                                        <p:sldTgt/>
                                      </p:tgtEl>
                                    </p:cond>
                                  </p:endCondLst>
                                  <p:childTnLst>
                                    <p:set>
                                      <p:cBhvr>
                                        <p:cTn id="14" dur="1" fill="hold">
                                          <p:stCondLst>
                                            <p:cond delay="0"/>
                                          </p:stCondLst>
                                        </p:cTn>
                                        <p:tgtEl>
                                          <p:spTgt spid="30"/>
                                        </p:tgtEl>
                                        <p:attrNameLst>
                                          <p:attrName>style.visibility</p:attrName>
                                        </p:attrNameLst>
                                      </p:cBhvr>
                                      <p:to>
                                        <p:strVal val="visible"/>
                                      </p:to>
                                    </p:set>
                                    <p:anim calcmode="lin" valueType="num">
                                      <p:cBhvr>
                                        <p:cTn id="15" dur="500" fill="hold"/>
                                        <p:tgtEl>
                                          <p:spTgt spid="30"/>
                                        </p:tgtEl>
                                        <p:attrNameLst>
                                          <p:attrName>ppt_w</p:attrName>
                                        </p:attrNameLst>
                                      </p:cBhvr>
                                      <p:tavLst>
                                        <p:tav tm="0">
                                          <p:val>
                                            <p:fltVal val="0"/>
                                          </p:val>
                                        </p:tav>
                                        <p:tav tm="100000">
                                          <p:val>
                                            <p:strVal val="#ppt_w"/>
                                          </p:val>
                                        </p:tav>
                                      </p:tavLst>
                                    </p:anim>
                                    <p:anim calcmode="lin" valueType="num">
                                      <p:cBhvr>
                                        <p:cTn id="16" dur="500" fill="hold"/>
                                        <p:tgtEl>
                                          <p:spTgt spid="30"/>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blinds(horizontal)">
                                      <p:cBhvr>
                                        <p:cTn id="2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9" name="Text Box 11"/>
          <p:cNvSpPr txBox="1">
            <a:spLocks noChangeArrowheads="1"/>
          </p:cNvSpPr>
          <p:nvPr/>
        </p:nvSpPr>
        <p:spPr bwMode="auto">
          <a:xfrm>
            <a:off x="228600" y="533400"/>
            <a:ext cx="8610600" cy="1323439"/>
          </a:xfrm>
          <a:prstGeom prst="rect">
            <a:avLst/>
          </a:prstGeom>
          <a:solidFill>
            <a:srgbClr val="0000FF"/>
          </a:solidFill>
          <a:ln w="9525">
            <a:noFill/>
            <a:miter lim="800000"/>
            <a:headEnd/>
            <a:tailEnd/>
          </a:ln>
        </p:spPr>
        <p:txBody>
          <a:bodyPr wrap="square">
            <a:spAutoFit/>
          </a:bodyPr>
          <a:lstStyle/>
          <a:p>
            <a:pPr>
              <a:spcBef>
                <a:spcPct val="50000"/>
              </a:spcBef>
            </a:pPr>
            <a:r>
              <a:rPr lang="en-US" sz="4000" b="1" dirty="0">
                <a:solidFill>
                  <a:schemeClr val="bg1"/>
                </a:solidFill>
                <a:latin typeface="Times New Roman" pitchFamily="18" charset="0"/>
              </a:rPr>
              <a:t>C5: </a:t>
            </a:r>
            <a:r>
              <a:rPr lang="en-US" sz="4000" b="1" dirty="0" err="1">
                <a:solidFill>
                  <a:schemeClr val="bg1"/>
                </a:solidFill>
                <a:latin typeface="Times New Roman" pitchFamily="18" charset="0"/>
              </a:rPr>
              <a:t>Liệu</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có</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phải</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nhờ</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nam</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châm</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mà</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tạo</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ra</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được</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dòng</a:t>
            </a:r>
            <a:r>
              <a:rPr lang="en-US" sz="4000" b="1" dirty="0">
                <a:solidFill>
                  <a:schemeClr val="bg1"/>
                </a:solidFill>
                <a:latin typeface="Times New Roman" pitchFamily="18" charset="0"/>
              </a:rPr>
              <a:t> </a:t>
            </a:r>
            <a:r>
              <a:rPr lang="en-US" sz="4000" b="1" dirty="0" err="1">
                <a:solidFill>
                  <a:schemeClr val="bg1"/>
                </a:solidFill>
                <a:latin typeface="Times New Roman" pitchFamily="18" charset="0"/>
              </a:rPr>
              <a:t>điện</a:t>
            </a:r>
            <a:r>
              <a:rPr lang="en-US" sz="4000" b="1" dirty="0">
                <a:solidFill>
                  <a:schemeClr val="bg1"/>
                </a:solidFill>
                <a:latin typeface="Times New Roman" pitchFamily="18" charset="0"/>
              </a:rPr>
              <a:t> hay </a:t>
            </a:r>
            <a:r>
              <a:rPr lang="en-US" sz="4000" b="1" dirty="0" err="1">
                <a:solidFill>
                  <a:schemeClr val="bg1"/>
                </a:solidFill>
                <a:latin typeface="Times New Roman" pitchFamily="18" charset="0"/>
              </a:rPr>
              <a:t>không</a:t>
            </a:r>
            <a:r>
              <a:rPr lang="en-US" sz="4000" b="1" dirty="0">
                <a:solidFill>
                  <a:schemeClr val="bg1"/>
                </a:solidFill>
                <a:latin typeface="Times New Roman" pitchFamily="18" charset="0"/>
              </a:rPr>
              <a:t>?</a:t>
            </a:r>
          </a:p>
        </p:txBody>
      </p:sp>
      <p:sp>
        <p:nvSpPr>
          <p:cNvPr id="68620" name="Text Box 12"/>
          <p:cNvSpPr txBox="1">
            <a:spLocks noChangeArrowheads="1"/>
          </p:cNvSpPr>
          <p:nvPr/>
        </p:nvSpPr>
        <p:spPr bwMode="auto">
          <a:xfrm>
            <a:off x="228600" y="2590800"/>
            <a:ext cx="8458200" cy="1200329"/>
          </a:xfrm>
          <a:prstGeom prst="rect">
            <a:avLst/>
          </a:prstGeom>
          <a:noFill/>
          <a:ln w="9525">
            <a:noFill/>
            <a:miter lim="800000"/>
            <a:headEnd/>
            <a:tailEnd/>
          </a:ln>
        </p:spPr>
        <p:txBody>
          <a:bodyPr wrap="square">
            <a:spAutoFit/>
          </a:bodyPr>
          <a:lstStyle/>
          <a:p>
            <a:pPr>
              <a:spcBef>
                <a:spcPct val="50000"/>
              </a:spcBef>
            </a:pPr>
            <a:r>
              <a:rPr lang="en-US" sz="3600" dirty="0" err="1">
                <a:solidFill>
                  <a:srgbClr val="0000FF"/>
                </a:solidFill>
                <a:latin typeface="Times New Roman" pitchFamily="18" charset="0"/>
              </a:rPr>
              <a:t>Đúng</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là</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nhờ</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nam</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châm</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ta</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có</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thể</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tạo</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ra</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dòng</a:t>
            </a:r>
            <a:r>
              <a:rPr lang="en-US" sz="3600" dirty="0">
                <a:solidFill>
                  <a:srgbClr val="0000FF"/>
                </a:solidFill>
                <a:latin typeface="Times New Roman" pitchFamily="18" charset="0"/>
              </a:rPr>
              <a:t> </a:t>
            </a:r>
            <a:r>
              <a:rPr lang="en-US" sz="3600" dirty="0" err="1">
                <a:solidFill>
                  <a:srgbClr val="0000FF"/>
                </a:solidFill>
                <a:latin typeface="Times New Roman" pitchFamily="18" charset="0"/>
              </a:rPr>
              <a:t>điện</a:t>
            </a:r>
            <a:r>
              <a:rPr lang="en-US" sz="3600" dirty="0">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8619"/>
                                        </p:tgtEl>
                                        <p:attrNameLst>
                                          <p:attrName>style.visibility</p:attrName>
                                        </p:attrNameLst>
                                      </p:cBhvr>
                                      <p:to>
                                        <p:strVal val="visible"/>
                                      </p:to>
                                    </p:set>
                                    <p:animEffect transition="in" filter="blinds(horizontal)">
                                      <p:cBhvr>
                                        <p:cTn id="7" dur="500"/>
                                        <p:tgtEl>
                                          <p:spTgt spid="686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8620"/>
                                        </p:tgtEl>
                                        <p:attrNameLst>
                                          <p:attrName>style.visibility</p:attrName>
                                        </p:attrNameLst>
                                      </p:cBhvr>
                                      <p:to>
                                        <p:strVal val="visible"/>
                                      </p:to>
                                    </p:set>
                                    <p:anim calcmode="lin" valueType="num">
                                      <p:cBhvr additive="base">
                                        <p:cTn id="12" dur="500" fill="hold"/>
                                        <p:tgtEl>
                                          <p:spTgt spid="68620"/>
                                        </p:tgtEl>
                                        <p:attrNameLst>
                                          <p:attrName>ppt_x</p:attrName>
                                        </p:attrNameLst>
                                      </p:cBhvr>
                                      <p:tavLst>
                                        <p:tav tm="0">
                                          <p:val>
                                            <p:strVal val="#ppt_x"/>
                                          </p:val>
                                        </p:tav>
                                        <p:tav tm="100000">
                                          <p:val>
                                            <p:strVal val="#ppt_x"/>
                                          </p:val>
                                        </p:tav>
                                      </p:tavLst>
                                    </p:anim>
                                    <p:anim calcmode="lin" valueType="num">
                                      <p:cBhvr additive="base">
                                        <p:cTn id="13" dur="500" fill="hold"/>
                                        <p:tgtEl>
                                          <p:spTgt spid="686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9" grpId="0" animBg="1"/>
      <p:bldP spid="686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Text Box 5"/>
          <p:cNvSpPr txBox="1">
            <a:spLocks noChangeArrowheads="1"/>
          </p:cNvSpPr>
          <p:nvPr/>
        </p:nvSpPr>
        <p:spPr bwMode="auto">
          <a:xfrm>
            <a:off x="304800" y="1295400"/>
            <a:ext cx="8458200" cy="5078313"/>
          </a:xfrm>
          <a:prstGeom prst="rect">
            <a:avLst/>
          </a:prstGeom>
          <a:noFill/>
          <a:ln w="9525">
            <a:noFill/>
            <a:miter lim="800000"/>
            <a:headEnd/>
            <a:tailEnd/>
          </a:ln>
        </p:spPr>
        <p:txBody>
          <a:bodyPr>
            <a:spAutoFit/>
          </a:bodyPr>
          <a:lstStyle/>
          <a:p>
            <a:pPr algn="just"/>
            <a:r>
              <a:rPr lang="en-US" sz="3600" b="1" dirty="0" err="1">
                <a:latin typeface="Times New Roman" pitchFamily="18" charset="0"/>
                <a:cs typeface="Times New Roman" pitchFamily="18" charset="0"/>
              </a:rPr>
              <a:t>Câu</a:t>
            </a:r>
            <a:r>
              <a:rPr lang="en-US" sz="3600" b="1" dirty="0">
                <a:latin typeface="Times New Roman" pitchFamily="18" charset="0"/>
                <a:cs typeface="Times New Roman" pitchFamily="18" charset="0"/>
              </a:rPr>
              <a:t> 1: </a:t>
            </a:r>
            <a:r>
              <a:rPr lang="en-US" sz="3600" b="1" dirty="0" err="1">
                <a:latin typeface="Times New Roman" pitchFamily="18" charset="0"/>
                <a:cs typeface="Times New Roman" pitchFamily="18" charset="0"/>
              </a:rPr>
              <a:t>Có</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những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cách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nào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có</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dùng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nam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châm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tạo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ra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dòng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a:t>
            </a:r>
          </a:p>
          <a:p>
            <a:pPr algn="just"/>
            <a:r>
              <a:rPr lang="en-US" sz="3600" b="1" dirty="0" err="1">
                <a:solidFill>
                  <a:srgbClr val="FF0000"/>
                </a:solidFill>
                <a:latin typeface="Times New Roman" pitchFamily="18" charset="0"/>
                <a:cs typeface="Times New Roman" pitchFamily="18" charset="0"/>
              </a:rPr>
              <a:t>Trả</a:t>
            </a:r>
            <a:r>
              <a:rPr lang="en-US" sz="3600" b="1" dirty="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lời</a:t>
            </a:r>
            <a:r>
              <a:rPr lang="en-US" sz="3600" b="1" dirty="0" smtClean="0">
                <a:solidFill>
                  <a:srgbClr val="FF0000"/>
                </a:solidFill>
                <a:latin typeface="Times New Roman" pitchFamily="18" charset="0"/>
                <a:cs typeface="Times New Roman" pitchFamily="18" charset="0"/>
              </a:rPr>
              <a:t>: Cho </a:t>
            </a:r>
            <a:r>
              <a:rPr lang="en-US" sz="3600" b="1" dirty="0" err="1">
                <a:solidFill>
                  <a:srgbClr val="FF0000"/>
                </a:solidFill>
                <a:latin typeface="Times New Roman" pitchFamily="18" charset="0"/>
                <a:cs typeface="Times New Roman" pitchFamily="18" charset="0"/>
              </a:rPr>
              <a:t>nam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chuyển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lại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gần</a:t>
            </a:r>
            <a:r>
              <a:rPr lang="en-US" sz="3600" b="1" dirty="0">
                <a:solidFill>
                  <a:srgbClr val="FF0000"/>
                </a:solidFill>
                <a:latin typeface="Times New Roman" pitchFamily="18" charset="0"/>
                <a:cs typeface="Times New Roman" pitchFamily="18" charset="0"/>
              </a:rPr>
              <a:t> hay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cuộn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ngược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lại</a:t>
            </a:r>
            <a:r>
              <a:rPr lang="en-US" sz="3600" b="1" dirty="0">
                <a:solidFill>
                  <a:srgbClr val="FF0000"/>
                </a:solidFill>
                <a:latin typeface="Times New Roman" pitchFamily="18" charset="0"/>
                <a:cs typeface="Times New Roman" pitchFamily="18" charset="0"/>
              </a:rPr>
              <a:t>.</a:t>
            </a:r>
          </a:p>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đóng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hoặc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mạch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của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nam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a:t>
            </a:r>
          </a:p>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Ngoài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thể</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nam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chuyển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động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nam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châm</a:t>
            </a:r>
            <a:r>
              <a:rPr lang="en-US" sz="3600" b="1" dirty="0">
                <a:solidFill>
                  <a:srgbClr val="FF0000"/>
                </a:solidFill>
                <a:latin typeface="Times New Roman" pitchFamily="18" charset="0"/>
                <a:cs typeface="Times New Roman" pitchFamily="18" charset="0"/>
              </a:rPr>
              <a:t> quay </a:t>
            </a:r>
            <a:r>
              <a:rPr lang="en-US" sz="3600" b="1" dirty="0" err="1">
                <a:solidFill>
                  <a:srgbClr val="FF0000"/>
                </a:solidFill>
                <a:latin typeface="Times New Roman" pitchFamily="18" charset="0"/>
                <a:cs typeface="Times New Roman" pitchFamily="18" charset="0"/>
              </a:rPr>
              <a:t>trước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cuộn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dây</a:t>
            </a:r>
            <a:r>
              <a:rPr lang="en-US" sz="3600" b="1" dirty="0">
                <a:solidFill>
                  <a:srgbClr val="FF0000"/>
                </a:solidFill>
                <a:latin typeface="Times New Roman" pitchFamily="18" charset="0"/>
                <a:cs typeface="Times New Roman" pitchFamily="18" charset="0"/>
              </a:rPr>
              <a:t>.</a:t>
            </a:r>
          </a:p>
        </p:txBody>
      </p:sp>
      <p:grpSp>
        <p:nvGrpSpPr>
          <p:cNvPr id="2" name="Group 6"/>
          <p:cNvGrpSpPr>
            <a:grpSpLocks/>
          </p:cNvGrpSpPr>
          <p:nvPr/>
        </p:nvGrpSpPr>
        <p:grpSpPr bwMode="auto">
          <a:xfrm>
            <a:off x="452438" y="381000"/>
            <a:ext cx="8305800" cy="914400"/>
            <a:chOff x="432" y="147"/>
            <a:chExt cx="5136" cy="672"/>
          </a:xfrm>
        </p:grpSpPr>
        <p:sp>
          <p:nvSpPr>
            <p:cNvPr id="23557" name="AutoShape 7"/>
            <p:cNvSpPr>
              <a:spLocks noChangeArrowheads="1"/>
            </p:cNvSpPr>
            <p:nvPr/>
          </p:nvSpPr>
          <p:spPr bwMode="auto">
            <a:xfrm>
              <a:off x="432" y="147"/>
              <a:ext cx="5136" cy="672"/>
            </a:xfrm>
            <a:prstGeom prst="star24">
              <a:avLst>
                <a:gd name="adj" fmla="val 37500"/>
              </a:avLst>
            </a:prstGeom>
            <a:gradFill rotWithShape="1">
              <a:gsLst>
                <a:gs pos="0">
                  <a:srgbClr val="FFFFFF"/>
                </a:gs>
                <a:gs pos="100000">
                  <a:srgbClr val="FC3222"/>
                </a:gs>
              </a:gsLst>
              <a:path path="shape">
                <a:fillToRect l="50000" t="50000" r="50000" b="50000"/>
              </a:path>
            </a:gradFill>
            <a:ln w="38100" algn="ctr">
              <a:solidFill>
                <a:schemeClr val="tx1"/>
              </a:solidFill>
              <a:miter lim="800000"/>
              <a:headEnd/>
              <a:tailEnd/>
            </a:ln>
          </p:spPr>
          <p:txBody>
            <a:bodyPr wrap="none" anchor="ctr"/>
            <a:lstStyle/>
            <a:p>
              <a:r>
                <a:rPr lang="en-US"/>
                <a:t> </a:t>
              </a:r>
            </a:p>
          </p:txBody>
        </p:sp>
        <p:sp>
          <p:nvSpPr>
            <p:cNvPr id="59400" name="Text Box 8"/>
            <p:cNvSpPr txBox="1">
              <a:spLocks noChangeArrowheads="1"/>
            </p:cNvSpPr>
            <p:nvPr/>
          </p:nvSpPr>
          <p:spPr bwMode="auto">
            <a:xfrm>
              <a:off x="1158" y="259"/>
              <a:ext cx="3600" cy="520"/>
            </a:xfrm>
            <a:prstGeom prst="rect">
              <a:avLst/>
            </a:prstGeom>
            <a:noFill/>
            <a:ln w="38100" algn="ctr">
              <a:noFill/>
              <a:miter lim="800000"/>
              <a:headEnd/>
              <a:tailEnd/>
            </a:ln>
            <a:effectLst>
              <a:outerShdw dist="35921" dir="2700000" algn="ctr" rotWithShape="0">
                <a:srgbClr val="06EAFC"/>
              </a:outerShdw>
            </a:effectLst>
          </p:spPr>
          <p:txBody>
            <a:bodyPr>
              <a:spAutoFit/>
            </a:bodyPr>
            <a:lstStyle/>
            <a:p>
              <a:pPr algn="ctr">
                <a:spcBef>
                  <a:spcPct val="50000"/>
                </a:spcBef>
                <a:defRPr/>
              </a:pPr>
              <a:r>
                <a:rPr lang="en-US" sz="4000" b="1" dirty="0" smtClean="0">
                  <a:latin typeface="Times New Roman" pitchFamily="18" charset="0"/>
                  <a:cs typeface="Times New Roman" pitchFamily="18" charset="0"/>
                </a:rPr>
                <a:t>CỦNG CỐ</a:t>
              </a:r>
              <a:endParaRPr lang="en-US" sz="4000" b="1" dirty="0">
                <a:latin typeface="Times New Roman" pitchFamily="18" charset="0"/>
                <a:cs typeface="Times New Roman" pitchFamily="18" charset="0"/>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397">
                                            <p:txEl>
                                              <p:pRg st="1" end="1"/>
                                            </p:txEl>
                                          </p:spTgt>
                                        </p:tgtEl>
                                        <p:attrNameLst>
                                          <p:attrName>style.visibility</p:attrName>
                                        </p:attrNameLst>
                                      </p:cBhvr>
                                      <p:to>
                                        <p:strVal val="visible"/>
                                      </p:to>
                                    </p:set>
                                    <p:animEffect transition="in" filter="blinds(horizontal)">
                                      <p:cBhvr>
                                        <p:cTn id="7" dur="500"/>
                                        <p:tgtEl>
                                          <p:spTgt spid="5939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9397">
                                            <p:txEl>
                                              <p:pRg st="2" end="2"/>
                                            </p:txEl>
                                          </p:spTgt>
                                        </p:tgtEl>
                                        <p:attrNameLst>
                                          <p:attrName>style.visibility</p:attrName>
                                        </p:attrNameLst>
                                      </p:cBhvr>
                                      <p:to>
                                        <p:strVal val="visible"/>
                                      </p:to>
                                    </p:set>
                                    <p:animEffect transition="in" filter="blinds(horizontal)">
                                      <p:cBhvr>
                                        <p:cTn id="10" dur="500"/>
                                        <p:tgtEl>
                                          <p:spTgt spid="59397">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9397">
                                            <p:txEl>
                                              <p:pRg st="3" end="3"/>
                                            </p:txEl>
                                          </p:spTgt>
                                        </p:tgtEl>
                                        <p:attrNameLst>
                                          <p:attrName>style.visibility</p:attrName>
                                        </p:attrNameLst>
                                      </p:cBhvr>
                                      <p:to>
                                        <p:strVal val="visible"/>
                                      </p:to>
                                    </p:set>
                                    <p:animEffect transition="in" filter="blinds(horizontal)">
                                      <p:cBhvr>
                                        <p:cTn id="13" dur="500"/>
                                        <p:tgtEl>
                                          <p:spTgt spid="593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Text Box 5"/>
          <p:cNvSpPr txBox="1">
            <a:spLocks noChangeArrowheads="1"/>
          </p:cNvSpPr>
          <p:nvPr/>
        </p:nvSpPr>
        <p:spPr bwMode="auto">
          <a:xfrm>
            <a:off x="304800" y="1905000"/>
            <a:ext cx="8839200" cy="1938992"/>
          </a:xfrm>
          <a:prstGeom prst="rect">
            <a:avLst/>
          </a:prstGeom>
          <a:noFill/>
          <a:ln w="9525">
            <a:noFill/>
            <a:miter lim="800000"/>
            <a:headEnd/>
            <a:tailEnd/>
          </a:ln>
        </p:spPr>
        <p:txBody>
          <a:bodyPr wrap="square">
            <a:spAutoFit/>
          </a:bodyPr>
          <a:lstStyle/>
          <a:p>
            <a:r>
              <a:rPr lang="en-US" sz="4000" b="1" dirty="0" err="1">
                <a:latin typeface="Times New Roman" pitchFamily="18" charset="0"/>
                <a:cs typeface="Times New Roman" pitchFamily="18" charset="0"/>
              </a:rPr>
              <a:t>Câu</a:t>
            </a:r>
            <a:r>
              <a:rPr lang="en-US" sz="4000" b="1" dirty="0">
                <a:latin typeface="Times New Roman" pitchFamily="18" charset="0"/>
                <a:cs typeface="Times New Roman" pitchFamily="18" charset="0"/>
              </a:rPr>
              <a:t> 2: </a:t>
            </a:r>
            <a:r>
              <a:rPr lang="en-US" sz="4000" b="1" dirty="0" err="1">
                <a:latin typeface="Times New Roman" pitchFamily="18" charset="0"/>
                <a:cs typeface="Times New Roman" pitchFamily="18" charset="0"/>
              </a:rPr>
              <a:t>Dòng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xuất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trong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cuộn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dây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dẫn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kín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gọi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gì</a:t>
            </a:r>
            <a:r>
              <a:rPr lang="en-US" sz="4000" b="1" dirty="0">
                <a:latin typeface="Times New Roman" pitchFamily="18" charset="0"/>
                <a:cs typeface="Times New Roman" pitchFamily="18" charset="0"/>
              </a:rPr>
              <a:t>?</a:t>
            </a:r>
          </a:p>
          <a:p>
            <a:r>
              <a:rPr lang="en-US" sz="4000" b="1" u="sng" dirty="0">
                <a:solidFill>
                  <a:srgbClr val="FF0000"/>
                </a:solidFill>
                <a:latin typeface="Times New Roman" pitchFamily="18" charset="0"/>
                <a:cs typeface="Times New Roman" pitchFamily="18" charset="0"/>
              </a:rPr>
              <a:t>TL</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Dòng</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điện</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cảm</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ứng</a:t>
            </a:r>
            <a:r>
              <a:rPr lang="en-US" sz="4000" b="1" dirty="0">
                <a:solidFill>
                  <a:srgbClr val="FF0000"/>
                </a:solidFill>
                <a:latin typeface="Times New Roman" pitchFamily="18" charset="0"/>
                <a:cs typeface="Times New Roman"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397">
                                            <p:txEl>
                                              <p:pRg st="1" end="1"/>
                                            </p:txEl>
                                          </p:spTgt>
                                        </p:tgtEl>
                                        <p:attrNameLst>
                                          <p:attrName>style.visibility</p:attrName>
                                        </p:attrNameLst>
                                      </p:cBhvr>
                                      <p:to>
                                        <p:strVal val="visible"/>
                                      </p:to>
                                    </p:set>
                                    <p:animEffect transition="in" filter="blinds(horizontal)">
                                      <p:cBhvr>
                                        <p:cTn id="7" dur="500"/>
                                        <p:tgtEl>
                                          <p:spTgt spid="593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5"/>
          <p:cNvSpPr txBox="1">
            <a:spLocks noChangeArrowheads="1"/>
          </p:cNvSpPr>
          <p:nvPr/>
        </p:nvSpPr>
        <p:spPr bwMode="auto">
          <a:xfrm>
            <a:off x="152400" y="228600"/>
            <a:ext cx="8991600" cy="4524315"/>
          </a:xfrm>
          <a:prstGeom prst="rect">
            <a:avLst/>
          </a:prstGeom>
          <a:noFill/>
          <a:ln w="9525">
            <a:noFill/>
            <a:miter lim="800000"/>
            <a:headEnd/>
            <a:tailEnd/>
          </a:ln>
        </p:spPr>
        <p:txBody>
          <a:bodyPr wrap="square">
            <a:spAutoFit/>
          </a:bodyPr>
          <a:lstStyle/>
          <a:p>
            <a:pPr algn="just"/>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3: </a:t>
            </a:r>
            <a:r>
              <a:rPr lang="en-US" sz="3200" b="1" dirty="0" err="1">
                <a:latin typeface="Times New Roman" pitchFamily="18" charset="0"/>
                <a:cs typeface="Times New Roman" pitchFamily="18" charset="0"/>
              </a:rPr>
              <a:t>Cách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dưới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tạo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dòng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cảm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A. </a:t>
            </a:r>
            <a:r>
              <a:rPr lang="en-US" sz="3200" b="1" dirty="0" err="1">
                <a:latin typeface="Times New Roman" pitchFamily="18" charset="0"/>
                <a:cs typeface="Times New Roman" pitchFamily="18" charset="0"/>
              </a:rPr>
              <a:t>Nối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pin </a:t>
            </a:r>
            <a:r>
              <a:rPr lang="en-US" sz="3200" b="1" dirty="0" err="1">
                <a:latin typeface="Times New Roman" pitchFamily="18" charset="0"/>
                <a:cs typeface="Times New Roman" pitchFamily="18" charset="0"/>
              </a:rPr>
              <a:t>vào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đầu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dẫn</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B. </a:t>
            </a:r>
            <a:r>
              <a:rPr lang="en-US" sz="3200" b="1" dirty="0" err="1">
                <a:latin typeface="Times New Roman" pitchFamily="18" charset="0"/>
                <a:cs typeface="Times New Roman" pitchFamily="18" charset="0"/>
              </a:rPr>
              <a:t>Nối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nam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châm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đầu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dẫn</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C. </a:t>
            </a:r>
            <a:r>
              <a:rPr lang="en-US" sz="3200" b="1" dirty="0" err="1">
                <a:latin typeface="Times New Roman" pitchFamily="18" charset="0"/>
                <a:cs typeface="Times New Roman" pitchFamily="18" charset="0"/>
              </a:rPr>
              <a:t>Đưa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ắcquy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ngoài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dẫn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kín</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D. </a:t>
            </a:r>
            <a:r>
              <a:rPr lang="en-US" sz="3200" b="1" dirty="0" err="1">
                <a:latin typeface="Times New Roman" pitchFamily="18" charset="0"/>
                <a:cs typeface="Times New Roman" pitchFamily="18" charset="0"/>
              </a:rPr>
              <a:t>Đưa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nam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châm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ngoài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dẫn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kín</a:t>
            </a:r>
            <a:r>
              <a:rPr lang="en-US" sz="3200" b="1" dirty="0">
                <a:latin typeface="Times New Roman" pitchFamily="18" charset="0"/>
                <a:cs typeface="Times New Roman" pitchFamily="18" charset="0"/>
              </a:rPr>
              <a:t>.</a:t>
            </a:r>
          </a:p>
        </p:txBody>
      </p:sp>
      <p:sp>
        <p:nvSpPr>
          <p:cNvPr id="9" name="TextBox 8"/>
          <p:cNvSpPr txBox="1">
            <a:spLocks noChangeArrowheads="1"/>
          </p:cNvSpPr>
          <p:nvPr/>
        </p:nvSpPr>
        <p:spPr bwMode="auto">
          <a:xfrm>
            <a:off x="152400" y="3657600"/>
            <a:ext cx="8991600" cy="1111250"/>
          </a:xfrm>
          <a:prstGeom prst="rect">
            <a:avLst/>
          </a:prstGeom>
          <a:noFill/>
          <a:ln w="9525">
            <a:noFill/>
            <a:miter lim="800000"/>
            <a:headEnd/>
            <a:tailEnd/>
          </a:ln>
        </p:spPr>
        <p:txBody>
          <a:bodyPr wrap="square">
            <a:spAutoFit/>
          </a:bodyPr>
          <a:lstStyle/>
          <a:p>
            <a:pPr algn="just"/>
            <a:r>
              <a:rPr lang="en-US" sz="3200" b="1" dirty="0">
                <a:solidFill>
                  <a:srgbClr val="FF0000"/>
                </a:solidFill>
                <a:latin typeface="Times New Roman" pitchFamily="18" charset="0"/>
                <a:cs typeface="Times New Roman" pitchFamily="18" charset="0"/>
              </a:rPr>
              <a:t>D. </a:t>
            </a:r>
            <a:r>
              <a:rPr lang="en-US" sz="3200" b="1" dirty="0" err="1">
                <a:solidFill>
                  <a:srgbClr val="FF0000"/>
                </a:solidFill>
                <a:latin typeface="Times New Roman" pitchFamily="18" charset="0"/>
                <a:cs typeface="Times New Roman" pitchFamily="18" charset="0"/>
              </a:rPr>
              <a:t>Đưa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cực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nam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từ</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ngoài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trong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cuộn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dây</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dẫn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kín</a:t>
            </a:r>
            <a:endParaRPr lang="en-US" dirty="0">
              <a:solidFill>
                <a:srgbClr val="FF0000"/>
              </a:solidFill>
              <a:latin typeface="Times New Roman" pitchFamily="18" charset="0"/>
              <a:cs typeface="Times New Roman" pitchFamily="18" charset="0"/>
            </a:endParaRPr>
          </a:p>
        </p:txBody>
      </p:sp>
      <p:sp>
        <p:nvSpPr>
          <p:cNvPr id="10" name="Oval 9"/>
          <p:cNvSpPr/>
          <p:nvPr/>
        </p:nvSpPr>
        <p:spPr>
          <a:xfrm>
            <a:off x="0" y="3657600"/>
            <a:ext cx="685800" cy="685800"/>
          </a:xfrm>
          <a:prstGeom prst="ellipse">
            <a:avLst/>
          </a:prstGeom>
          <a:noFill/>
          <a:ln w="5715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Kieåm_tra"/>
          <p:cNvPicPr>
            <a:picLocks noChangeAspect="1" noChangeArrowheads="1"/>
          </p:cNvPicPr>
          <p:nvPr/>
        </p:nvPicPr>
        <p:blipFill>
          <a:blip r:embed="rId3">
            <a:lum bright="12000"/>
          </a:blip>
          <a:srcRect/>
          <a:stretch>
            <a:fillRect/>
          </a:stretch>
        </p:blipFill>
        <p:spPr bwMode="auto">
          <a:xfrm>
            <a:off x="2438400" y="304800"/>
            <a:ext cx="4648200" cy="1247775"/>
          </a:xfrm>
          <a:prstGeom prst="rect">
            <a:avLst/>
          </a:prstGeom>
          <a:solidFill>
            <a:srgbClr val="000000"/>
          </a:solidFill>
          <a:ln w="9525">
            <a:noFill/>
            <a:miter lim="800000"/>
            <a:headEnd/>
            <a:tailEnd/>
          </a:ln>
        </p:spPr>
      </p:pic>
      <p:sp>
        <p:nvSpPr>
          <p:cNvPr id="3082" name="Text Box 10"/>
          <p:cNvSpPr txBox="1">
            <a:spLocks noChangeArrowheads="1"/>
          </p:cNvSpPr>
          <p:nvPr/>
        </p:nvSpPr>
        <p:spPr bwMode="auto">
          <a:xfrm>
            <a:off x="304800" y="1422400"/>
            <a:ext cx="8534400" cy="2074863"/>
          </a:xfrm>
          <a:prstGeom prst="rect">
            <a:avLst/>
          </a:prstGeom>
          <a:noFill/>
          <a:ln w="9525">
            <a:noFill/>
            <a:miter lim="800000"/>
            <a:headEnd/>
            <a:tailEnd/>
          </a:ln>
        </p:spPr>
        <p:txBody>
          <a:bodyPr>
            <a:spAutoFit/>
          </a:bodyPr>
          <a:lstStyle/>
          <a:p>
            <a:pPr algn="ctr">
              <a:spcBef>
                <a:spcPct val="50000"/>
              </a:spcBef>
            </a:pPr>
            <a:r>
              <a:rPr lang="en-US" sz="3200" b="1" u="sng" dirty="0" err="1">
                <a:solidFill>
                  <a:srgbClr val="0000FF"/>
                </a:solidFill>
                <a:latin typeface="Times New Roman" pitchFamily="18" charset="0"/>
              </a:rPr>
              <a:t>Câu</a:t>
            </a:r>
            <a:r>
              <a:rPr lang="en-US" sz="3200" b="1" u="sng" dirty="0">
                <a:solidFill>
                  <a:srgbClr val="0000FF"/>
                </a:solidFill>
                <a:latin typeface="Times New Roman" pitchFamily="18" charset="0"/>
              </a:rPr>
              <a:t> </a:t>
            </a:r>
            <a:r>
              <a:rPr lang="en-US" sz="3200" b="1" u="sng" dirty="0" err="1">
                <a:solidFill>
                  <a:srgbClr val="0000FF"/>
                </a:solidFill>
                <a:latin typeface="Times New Roman" pitchFamily="18" charset="0"/>
              </a:rPr>
              <a:t>hỏi</a:t>
            </a:r>
            <a:r>
              <a:rPr lang="en-US" sz="3200" b="1" dirty="0">
                <a:solidFill>
                  <a:srgbClr val="0000FF"/>
                </a:solidFill>
                <a:latin typeface="Times New Roman" pitchFamily="18" charset="0"/>
              </a:rPr>
              <a:t>: </a:t>
            </a:r>
          </a:p>
          <a:p>
            <a:pPr algn="just">
              <a:spcBef>
                <a:spcPct val="50000"/>
              </a:spcBef>
            </a:pP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Nêu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cấu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tạo</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nam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(6đ)? </a:t>
            </a:r>
            <a:r>
              <a:rPr lang="en-US" sz="2800" b="1" dirty="0" err="1">
                <a:solidFill>
                  <a:srgbClr val="0000FF"/>
                </a:solidFill>
                <a:latin typeface="Times New Roman" pitchFamily="18" charset="0"/>
              </a:rPr>
              <a:t>Nếu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cố</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định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số</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vòng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dây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nam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mà</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muốn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thay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đổi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từ</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trường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nam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làm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thế</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nào</a:t>
            </a:r>
            <a:r>
              <a:rPr lang="en-US" sz="2800" b="1" dirty="0">
                <a:solidFill>
                  <a:srgbClr val="0000FF"/>
                </a:solidFill>
                <a:latin typeface="Times New Roman" pitchFamily="18" charset="0"/>
              </a:rPr>
              <a:t>? (4đ)</a:t>
            </a:r>
          </a:p>
        </p:txBody>
      </p:sp>
      <p:sp>
        <p:nvSpPr>
          <p:cNvPr id="3083" name="Text Box 11"/>
          <p:cNvSpPr txBox="1">
            <a:spLocks noChangeArrowheads="1"/>
          </p:cNvSpPr>
          <p:nvPr/>
        </p:nvSpPr>
        <p:spPr bwMode="auto">
          <a:xfrm>
            <a:off x="381000" y="3533775"/>
            <a:ext cx="8458200" cy="3019425"/>
          </a:xfrm>
          <a:prstGeom prst="rect">
            <a:avLst/>
          </a:prstGeom>
          <a:noFill/>
          <a:ln w="9525">
            <a:noFill/>
            <a:miter lim="800000"/>
            <a:headEnd/>
            <a:tailEnd/>
          </a:ln>
        </p:spPr>
        <p:txBody>
          <a:bodyPr>
            <a:spAutoFit/>
          </a:bodyPr>
          <a:lstStyle/>
          <a:p>
            <a:pPr algn="ctr">
              <a:spcBef>
                <a:spcPct val="50000"/>
              </a:spcBef>
            </a:pPr>
            <a:r>
              <a:rPr lang="en-US" sz="3200" b="1" u="sng" dirty="0" err="1">
                <a:solidFill>
                  <a:srgbClr val="00CC00"/>
                </a:solidFill>
                <a:latin typeface="Times New Roman" pitchFamily="18" charset="0"/>
              </a:rPr>
              <a:t>Đáp</a:t>
            </a:r>
            <a:r>
              <a:rPr lang="en-US" sz="3200" b="1" u="sng" dirty="0">
                <a:solidFill>
                  <a:srgbClr val="00CC00"/>
                </a:solidFill>
                <a:latin typeface="Times New Roman" pitchFamily="18" charset="0"/>
              </a:rPr>
              <a:t> </a:t>
            </a:r>
            <a:r>
              <a:rPr lang="en-US" sz="3200" b="1" u="sng" dirty="0" err="1">
                <a:solidFill>
                  <a:srgbClr val="00CC00"/>
                </a:solidFill>
                <a:latin typeface="Times New Roman" pitchFamily="18" charset="0"/>
              </a:rPr>
              <a:t>án</a:t>
            </a:r>
            <a:r>
              <a:rPr lang="en-US" sz="3200" b="1" u="sng" dirty="0">
                <a:solidFill>
                  <a:srgbClr val="00CC00"/>
                </a:solidFill>
                <a:latin typeface="Times New Roman" pitchFamily="18" charset="0"/>
              </a:rPr>
              <a:t>:</a:t>
            </a:r>
          </a:p>
          <a:p>
            <a:pPr algn="just">
              <a:spcBef>
                <a:spcPct val="50000"/>
              </a:spcBef>
            </a:pPr>
            <a:r>
              <a:rPr lang="en-US" sz="3200" b="1" dirty="0">
                <a:solidFill>
                  <a:srgbClr val="0000FF"/>
                </a:solidFill>
                <a:latin typeface="Times New Roman" pitchFamily="18" charset="0"/>
              </a:rPr>
              <a:t>   </a:t>
            </a:r>
            <a:r>
              <a:rPr lang="en-US" sz="2800" b="1" dirty="0">
                <a:solidFill>
                  <a:srgbClr val="0000FF"/>
                </a:solidFill>
                <a:latin typeface="Times New Roman" pitchFamily="18" charset="0"/>
              </a:rPr>
              <a:t>Nam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có</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cấu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tạo</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gồm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một</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ống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dây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dẫn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trong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có</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lõi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sắt</a:t>
            </a:r>
            <a:r>
              <a:rPr lang="en-US" sz="2800" b="1" dirty="0">
                <a:solidFill>
                  <a:srgbClr val="0000FF"/>
                </a:solidFill>
                <a:latin typeface="Times New Roman" pitchFamily="18" charset="0"/>
              </a:rPr>
              <a:t> non. </a:t>
            </a:r>
            <a:r>
              <a:rPr lang="en-US" sz="2800" b="1" dirty="0" err="1">
                <a:solidFill>
                  <a:srgbClr val="0000FF"/>
                </a:solidFill>
                <a:latin typeface="Times New Roman" pitchFamily="18" charset="0"/>
              </a:rPr>
              <a:t>Nếu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cố</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định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số</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vòng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dây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nam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mà</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muốn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thay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đổi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từ</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trường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nam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châm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thì</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thay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đổi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cường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độ</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dòng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điện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chạy</a:t>
            </a:r>
            <a:r>
              <a:rPr lang="en-US" sz="2800" b="1" dirty="0">
                <a:solidFill>
                  <a:srgbClr val="0000FF"/>
                </a:solidFill>
                <a:latin typeface="Times New Roman" pitchFamily="18" charset="0"/>
              </a:rPr>
              <a:t> qua </a:t>
            </a:r>
            <a:r>
              <a:rPr lang="en-US" sz="2800" b="1" dirty="0" err="1">
                <a:solidFill>
                  <a:srgbClr val="0000FF"/>
                </a:solidFill>
                <a:latin typeface="Times New Roman" pitchFamily="18" charset="0"/>
              </a:rPr>
              <a:t>các</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vòng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dây</a:t>
            </a:r>
            <a:r>
              <a:rPr lang="en-US" sz="2800" b="1" dirty="0">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3082"/>
                                        </p:tgtEl>
                                        <p:attrNameLst>
                                          <p:attrName>style.visibility</p:attrName>
                                        </p:attrNameLst>
                                      </p:cBhvr>
                                      <p:to>
                                        <p:strVal val="visible"/>
                                      </p:to>
                                    </p:set>
                                    <p:anim calcmode="discrete" valueType="clr">
                                      <p:cBhvr override="childStyle">
                                        <p:cTn id="7" dur="20"/>
                                        <p:tgtEl>
                                          <p:spTgt spid="3082"/>
                                        </p:tgtEl>
                                        <p:attrNameLst>
                                          <p:attrName>style.color</p:attrName>
                                        </p:attrNameLst>
                                      </p:cBhvr>
                                      <p:tavLst>
                                        <p:tav tm="0">
                                          <p:val>
                                            <p:clrVal>
                                              <a:schemeClr val="accent2"/>
                                            </p:clrVal>
                                          </p:val>
                                        </p:tav>
                                        <p:tav tm="50000">
                                          <p:val>
                                            <p:clrVal>
                                              <a:schemeClr val="hlink"/>
                                            </p:clrVal>
                                          </p:val>
                                        </p:tav>
                                      </p:tavLst>
                                    </p:anim>
                                    <p:anim calcmode="discrete" valueType="clr">
                                      <p:cBhvr>
                                        <p:cTn id="8" dur="20"/>
                                        <p:tgtEl>
                                          <p:spTgt spid="3082"/>
                                        </p:tgtEl>
                                        <p:attrNameLst>
                                          <p:attrName>fillcolor</p:attrName>
                                        </p:attrNameLst>
                                      </p:cBhvr>
                                      <p:tavLst>
                                        <p:tav tm="0">
                                          <p:val>
                                            <p:clrVal>
                                              <a:schemeClr val="accent2"/>
                                            </p:clrVal>
                                          </p:val>
                                        </p:tav>
                                        <p:tav tm="50000">
                                          <p:val>
                                            <p:clrVal>
                                              <a:schemeClr val="hlink"/>
                                            </p:clrVal>
                                          </p:val>
                                        </p:tav>
                                      </p:tavLst>
                                    </p:anim>
                                    <p:set>
                                      <p:cBhvr>
                                        <p:cTn id="9" dur="20"/>
                                        <p:tgtEl>
                                          <p:spTgt spid="308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083"/>
                                        </p:tgtEl>
                                        <p:attrNameLst>
                                          <p:attrName>style.visibility</p:attrName>
                                        </p:attrNameLst>
                                      </p:cBhvr>
                                      <p:to>
                                        <p:strVal val="visible"/>
                                      </p:to>
                                    </p:set>
                                    <p:anim calcmode="discrete" valueType="clr">
                                      <p:cBhvr override="childStyle">
                                        <p:cTn id="14" dur="80"/>
                                        <p:tgtEl>
                                          <p:spTgt spid="3083"/>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83"/>
                                        </p:tgtEl>
                                        <p:attrNameLst>
                                          <p:attrName>fillcolor</p:attrName>
                                        </p:attrNameLst>
                                      </p:cBhvr>
                                      <p:tavLst>
                                        <p:tav tm="0">
                                          <p:val>
                                            <p:clrVal>
                                              <a:schemeClr val="accent2"/>
                                            </p:clrVal>
                                          </p:val>
                                        </p:tav>
                                        <p:tav tm="50000">
                                          <p:val>
                                            <p:clrVal>
                                              <a:schemeClr val="hlink"/>
                                            </p:clrVal>
                                          </p:val>
                                        </p:tav>
                                      </p:tavLst>
                                    </p:anim>
                                    <p:set>
                                      <p:cBhvr>
                                        <p:cTn id="16" dur="80"/>
                                        <p:tgtEl>
                                          <p:spTgt spid="30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P spid="308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5"/>
          <p:cNvSpPr txBox="1">
            <a:spLocks noChangeArrowheads="1"/>
          </p:cNvSpPr>
          <p:nvPr/>
        </p:nvSpPr>
        <p:spPr bwMode="auto">
          <a:xfrm>
            <a:off x="381000" y="1295400"/>
            <a:ext cx="8382000" cy="5078313"/>
          </a:xfrm>
          <a:prstGeom prst="rect">
            <a:avLst/>
          </a:prstGeom>
          <a:noFill/>
          <a:ln w="9525">
            <a:noFill/>
            <a:miter lim="800000"/>
            <a:headEnd/>
            <a:tailEnd/>
          </a:ln>
        </p:spPr>
        <p:txBody>
          <a:bodyPr>
            <a:spAutoFit/>
          </a:bodyPr>
          <a:lstStyle/>
          <a:p>
            <a:pPr algn="just"/>
            <a:r>
              <a:rPr lang="en-US" sz="3600" b="1" dirty="0" err="1">
                <a:latin typeface="Times New Roman" pitchFamily="18" charset="0"/>
                <a:cs typeface="Times New Roman" pitchFamily="18" charset="0"/>
              </a:rPr>
              <a:t>Câu</a:t>
            </a:r>
            <a:r>
              <a:rPr lang="en-US" sz="3600" b="1" dirty="0">
                <a:latin typeface="Times New Roman" pitchFamily="18" charset="0"/>
                <a:cs typeface="Times New Roman" pitchFamily="18" charset="0"/>
              </a:rPr>
              <a:t> 4: </a:t>
            </a:r>
            <a:r>
              <a:rPr lang="en-US" sz="3600" b="1" dirty="0" err="1">
                <a:latin typeface="Times New Roman" pitchFamily="18" charset="0"/>
                <a:cs typeface="Times New Roman" pitchFamily="18" charset="0"/>
              </a:rPr>
              <a:t>Làm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cách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nào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tạo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ra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được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dòng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điện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cảm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ứng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đinamô</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xe</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đạp</a:t>
            </a:r>
            <a:r>
              <a:rPr lang="en-US" sz="3600" b="1" dirty="0">
                <a:latin typeface="Times New Roman" pitchFamily="18" charset="0"/>
                <a:cs typeface="Times New Roman" pitchFamily="18" charset="0"/>
              </a:rPr>
              <a:t>?</a:t>
            </a:r>
          </a:p>
          <a:p>
            <a:pPr algn="just"/>
            <a:r>
              <a:rPr lang="en-US" sz="3600" b="1" dirty="0">
                <a:latin typeface="Times New Roman" pitchFamily="18" charset="0"/>
                <a:cs typeface="Times New Roman" pitchFamily="18" charset="0"/>
              </a:rPr>
              <a:t>A. </a:t>
            </a:r>
            <a:r>
              <a:rPr lang="en-US" sz="3600" b="1" dirty="0" err="1">
                <a:latin typeface="Times New Roman" pitchFamily="18" charset="0"/>
                <a:cs typeface="Times New Roman" pitchFamily="18" charset="0"/>
              </a:rPr>
              <a:t>Nối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hai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đầu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đinamô</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hai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cực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ắcqui</a:t>
            </a:r>
            <a:r>
              <a:rPr lang="en-US" sz="3600" b="1" dirty="0">
                <a:latin typeface="Times New Roman" pitchFamily="18" charset="0"/>
                <a:cs typeface="Times New Roman" pitchFamily="18" charset="0"/>
              </a:rPr>
              <a:t>.</a:t>
            </a:r>
          </a:p>
          <a:p>
            <a:pPr algn="just"/>
            <a:r>
              <a:rPr lang="en-US" sz="3600" b="1" dirty="0">
                <a:latin typeface="Times New Roman" pitchFamily="18" charset="0"/>
                <a:cs typeface="Times New Roman" pitchFamily="18" charset="0"/>
              </a:rPr>
              <a:t>B. Cho </a:t>
            </a:r>
            <a:r>
              <a:rPr lang="en-US" sz="3600" b="1" dirty="0" err="1">
                <a:latin typeface="Times New Roman" pitchFamily="18" charset="0"/>
                <a:cs typeface="Times New Roman" pitchFamily="18" charset="0"/>
              </a:rPr>
              <a:t>bánh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xe</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đạp</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cọ</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xát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mạnh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vào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núm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đinamô</a:t>
            </a:r>
            <a:r>
              <a:rPr lang="en-US" sz="3600" b="1" dirty="0">
                <a:latin typeface="Times New Roman" pitchFamily="18" charset="0"/>
                <a:cs typeface="Times New Roman" pitchFamily="18" charset="0"/>
              </a:rPr>
              <a:t>.</a:t>
            </a:r>
          </a:p>
          <a:p>
            <a:pPr algn="just"/>
            <a:r>
              <a:rPr lang="en-US" sz="3600" b="1" dirty="0">
                <a:latin typeface="Times New Roman" pitchFamily="18" charset="0"/>
                <a:cs typeface="Times New Roman" pitchFamily="18" charset="0"/>
              </a:rPr>
              <a:t>C. </a:t>
            </a:r>
            <a:r>
              <a:rPr lang="en-US" sz="3600" b="1" dirty="0" err="1">
                <a:latin typeface="Times New Roman" pitchFamily="18" charset="0"/>
                <a:cs typeface="Times New Roman" pitchFamily="18" charset="0"/>
              </a:rPr>
              <a:t>Làm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nam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châm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đinamô</a:t>
            </a:r>
            <a:r>
              <a:rPr lang="en-US" sz="3600" b="1" dirty="0">
                <a:latin typeface="Times New Roman" pitchFamily="18" charset="0"/>
                <a:cs typeface="Times New Roman" pitchFamily="18" charset="0"/>
              </a:rPr>
              <a:t> quay </a:t>
            </a:r>
            <a:r>
              <a:rPr lang="en-US" sz="3600" b="1" dirty="0" err="1">
                <a:latin typeface="Times New Roman" pitchFamily="18" charset="0"/>
                <a:cs typeface="Times New Roman" pitchFamily="18" charset="0"/>
              </a:rPr>
              <a:t>trước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cuộn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dây</a:t>
            </a:r>
            <a:r>
              <a:rPr lang="en-US" sz="3600" b="1" dirty="0">
                <a:latin typeface="Times New Roman" pitchFamily="18" charset="0"/>
                <a:cs typeface="Times New Roman" pitchFamily="18" charset="0"/>
              </a:rPr>
              <a:t>.</a:t>
            </a:r>
          </a:p>
          <a:p>
            <a:pPr algn="just"/>
            <a:r>
              <a:rPr lang="en-US" sz="3600" b="1" dirty="0">
                <a:latin typeface="Times New Roman" pitchFamily="18" charset="0"/>
                <a:cs typeface="Times New Roman" pitchFamily="18" charset="0"/>
              </a:rPr>
              <a:t>D. Cho </a:t>
            </a:r>
            <a:r>
              <a:rPr lang="en-US" sz="3600" b="1" dirty="0" err="1">
                <a:latin typeface="Times New Roman" pitchFamily="18" charset="0"/>
                <a:cs typeface="Times New Roman" pitchFamily="18" charset="0"/>
              </a:rPr>
              <a:t>xe</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đạp</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chạy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nhanh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trên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đường</a:t>
            </a:r>
            <a:r>
              <a:rPr lang="en-US" sz="3600" b="1" dirty="0">
                <a:latin typeface="Times New Roman" pitchFamily="18" charset="0"/>
                <a:cs typeface="Times New Roman" pitchFamily="18" charset="0"/>
              </a:rPr>
              <a:t>.</a:t>
            </a:r>
          </a:p>
        </p:txBody>
      </p:sp>
      <p:sp>
        <p:nvSpPr>
          <p:cNvPr id="9" name="TextBox 8"/>
          <p:cNvSpPr txBox="1">
            <a:spLocks noChangeArrowheads="1"/>
          </p:cNvSpPr>
          <p:nvPr/>
        </p:nvSpPr>
        <p:spPr bwMode="auto">
          <a:xfrm>
            <a:off x="381000" y="4572000"/>
            <a:ext cx="8413750" cy="1200329"/>
          </a:xfrm>
          <a:prstGeom prst="rect">
            <a:avLst/>
          </a:prstGeom>
          <a:noFill/>
          <a:ln w="9525">
            <a:noFill/>
            <a:miter lim="800000"/>
            <a:headEnd/>
            <a:tailEnd/>
          </a:ln>
        </p:spPr>
        <p:txBody>
          <a:bodyPr>
            <a:spAutoFit/>
          </a:bodyPr>
          <a:lstStyle/>
          <a:p>
            <a:pPr algn="just"/>
            <a:r>
              <a:rPr lang="en-US" sz="3600" b="1" dirty="0">
                <a:solidFill>
                  <a:srgbClr val="FF0000"/>
                </a:solidFill>
                <a:latin typeface="Times New Roman" pitchFamily="18" charset="0"/>
                <a:cs typeface="Times New Roman" pitchFamily="18" charset="0"/>
              </a:rPr>
              <a:t>C. </a:t>
            </a:r>
            <a:r>
              <a:rPr lang="en-US" sz="3600" b="1" dirty="0" err="1">
                <a:solidFill>
                  <a:srgbClr val="FF0000"/>
                </a:solidFill>
                <a:latin typeface="Times New Roman" pitchFamily="18" charset="0"/>
                <a:cs typeface="Times New Roman" pitchFamily="18" charset="0"/>
              </a:rPr>
              <a:t>Làm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nam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đinamô</a:t>
            </a:r>
            <a:r>
              <a:rPr lang="en-US" sz="3600" b="1" dirty="0">
                <a:solidFill>
                  <a:srgbClr val="FF0000"/>
                </a:solidFill>
                <a:latin typeface="Times New Roman" pitchFamily="18" charset="0"/>
                <a:cs typeface="Times New Roman" pitchFamily="18" charset="0"/>
              </a:rPr>
              <a:t> quay </a:t>
            </a:r>
            <a:r>
              <a:rPr lang="en-US" sz="3600" b="1" dirty="0" err="1">
                <a:solidFill>
                  <a:srgbClr val="FF0000"/>
                </a:solidFill>
                <a:latin typeface="Times New Roman" pitchFamily="18" charset="0"/>
                <a:cs typeface="Times New Roman" pitchFamily="18" charset="0"/>
              </a:rPr>
              <a:t>trước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cuộn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dây</a:t>
            </a:r>
            <a:r>
              <a:rPr lang="en-US" sz="3600" b="1" dirty="0">
                <a:solidFill>
                  <a:srgbClr val="FF0000"/>
                </a:solidFill>
                <a:latin typeface="Times New Roman" pitchFamily="18" charset="0"/>
                <a:cs typeface="Times New Roman" pitchFamily="18" charset="0"/>
              </a:rPr>
              <a:t>.</a:t>
            </a:r>
          </a:p>
        </p:txBody>
      </p:sp>
      <p:sp>
        <p:nvSpPr>
          <p:cNvPr id="10" name="Oval 9"/>
          <p:cNvSpPr/>
          <p:nvPr/>
        </p:nvSpPr>
        <p:spPr>
          <a:xfrm>
            <a:off x="304800" y="4572000"/>
            <a:ext cx="685800" cy="685800"/>
          </a:xfrm>
          <a:prstGeom prst="ellipse">
            <a:avLst/>
          </a:prstGeom>
          <a:noFill/>
          <a:ln w="5715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457200" y="106363"/>
            <a:ext cx="8305800" cy="579437"/>
          </a:xfrm>
          <a:prstGeom prst="rect">
            <a:avLst/>
          </a:prstGeom>
          <a:noFill/>
          <a:ln w="9525">
            <a:noFill/>
            <a:miter lim="800000"/>
            <a:headEnd/>
            <a:tailEnd/>
          </a:ln>
          <a:effectLst/>
        </p:spPr>
        <p:txBody>
          <a:bodyPr>
            <a:spAutoFit/>
          </a:bodyPr>
          <a:lstStyle/>
          <a:p>
            <a:pPr>
              <a:spcBef>
                <a:spcPct val="50000"/>
              </a:spcBef>
            </a:pPr>
            <a:r>
              <a:rPr lang="en-US" sz="3200" b="1" i="1" dirty="0" err="1">
                <a:solidFill>
                  <a:srgbClr val="FF3300"/>
                </a:solidFill>
                <a:latin typeface="Times New Roman" pitchFamily="18" charset="0"/>
                <a:cs typeface="Times New Roman" pitchFamily="18" charset="0"/>
              </a:rPr>
              <a:t>Các</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ứng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dụng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của</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hiện</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tượng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cảm</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ứng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điện</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từ</a:t>
            </a:r>
            <a:r>
              <a:rPr lang="en-US" sz="3200" b="1" i="1" dirty="0">
                <a:solidFill>
                  <a:srgbClr val="FF3300"/>
                </a:solidFill>
                <a:latin typeface="Times New Roman" pitchFamily="18" charset="0"/>
                <a:cs typeface="Times New Roman" pitchFamily="18" charset="0"/>
              </a:rPr>
              <a:t>:</a:t>
            </a:r>
          </a:p>
        </p:txBody>
      </p:sp>
      <p:pic>
        <p:nvPicPr>
          <p:cNvPr id="53253" name="Picture 5" descr="bien ap 2"/>
          <p:cNvPicPr>
            <a:picLocks noChangeAspect="1" noChangeArrowheads="1"/>
          </p:cNvPicPr>
          <p:nvPr/>
        </p:nvPicPr>
        <p:blipFill>
          <a:blip r:embed="rId2"/>
          <a:srcRect/>
          <a:stretch>
            <a:fillRect/>
          </a:stretch>
        </p:blipFill>
        <p:spPr bwMode="auto">
          <a:xfrm>
            <a:off x="4267200" y="2286000"/>
            <a:ext cx="2895600" cy="2133600"/>
          </a:xfrm>
          <a:prstGeom prst="rect">
            <a:avLst/>
          </a:prstGeom>
          <a:noFill/>
          <a:ln w="9525">
            <a:noFill/>
            <a:miter lim="800000"/>
            <a:headEnd/>
            <a:tailEnd/>
          </a:ln>
        </p:spPr>
      </p:pic>
      <p:pic>
        <p:nvPicPr>
          <p:cNvPr id="53254" name="Picture 6" descr="đco"/>
          <p:cNvPicPr>
            <a:picLocks noChangeAspect="1" noChangeArrowheads="1"/>
          </p:cNvPicPr>
          <p:nvPr/>
        </p:nvPicPr>
        <p:blipFill>
          <a:blip r:embed="rId3"/>
          <a:srcRect/>
          <a:stretch>
            <a:fillRect/>
          </a:stretch>
        </p:blipFill>
        <p:spPr bwMode="auto">
          <a:xfrm>
            <a:off x="4038600" y="4648200"/>
            <a:ext cx="2514600" cy="2209800"/>
          </a:xfrm>
          <a:prstGeom prst="rect">
            <a:avLst/>
          </a:prstGeom>
          <a:noFill/>
          <a:ln w="9525">
            <a:noFill/>
            <a:miter lim="800000"/>
            <a:headEnd/>
            <a:tailEnd/>
          </a:ln>
        </p:spPr>
      </p:pic>
      <p:pic>
        <p:nvPicPr>
          <p:cNvPr id="22533" name="Picture 7" descr="mayphat"/>
          <p:cNvPicPr>
            <a:picLocks noChangeAspect="1" noChangeArrowheads="1"/>
          </p:cNvPicPr>
          <p:nvPr/>
        </p:nvPicPr>
        <p:blipFill>
          <a:blip r:embed="rId4"/>
          <a:srcRect/>
          <a:stretch>
            <a:fillRect/>
          </a:stretch>
        </p:blipFill>
        <p:spPr bwMode="auto">
          <a:xfrm>
            <a:off x="6248400" y="685800"/>
            <a:ext cx="2590800" cy="1981200"/>
          </a:xfrm>
          <a:prstGeom prst="rect">
            <a:avLst/>
          </a:prstGeom>
          <a:noFill/>
          <a:ln w="9525">
            <a:noFill/>
            <a:miter lim="800000"/>
            <a:headEnd/>
            <a:tailEnd/>
          </a:ln>
        </p:spPr>
      </p:pic>
      <p:pic>
        <p:nvPicPr>
          <p:cNvPr id="53256" name="Picture 8" descr="quat điện"/>
          <p:cNvPicPr>
            <a:picLocks noChangeAspect="1" noChangeArrowheads="1"/>
          </p:cNvPicPr>
          <p:nvPr/>
        </p:nvPicPr>
        <p:blipFill>
          <a:blip r:embed="rId5"/>
          <a:srcRect/>
          <a:stretch>
            <a:fillRect/>
          </a:stretch>
        </p:blipFill>
        <p:spPr bwMode="auto">
          <a:xfrm>
            <a:off x="6629400" y="4419600"/>
            <a:ext cx="2514600" cy="2438400"/>
          </a:xfrm>
          <a:prstGeom prst="rect">
            <a:avLst/>
          </a:prstGeom>
          <a:noFill/>
          <a:ln w="9525">
            <a:noFill/>
            <a:miter lim="800000"/>
            <a:headEnd/>
            <a:tailEnd/>
          </a:ln>
        </p:spPr>
      </p:pic>
      <p:sp>
        <p:nvSpPr>
          <p:cNvPr id="25607" name="Text Box 10"/>
          <p:cNvSpPr txBox="1">
            <a:spLocks noChangeArrowheads="1"/>
          </p:cNvSpPr>
          <p:nvPr/>
        </p:nvSpPr>
        <p:spPr bwMode="auto">
          <a:xfrm>
            <a:off x="228600" y="1219200"/>
            <a:ext cx="586740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Chế</a:t>
            </a: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tạo</a:t>
            </a: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các</a:t>
            </a: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máy</a:t>
            </a: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phát</a:t>
            </a:r>
            <a:r>
              <a:rPr lang="en-US" sz="3600" dirty="0" smtClean="0">
                <a:solidFill>
                  <a:srgbClr val="3333FF"/>
                </a:solidFill>
                <a:latin typeface="Times New Roman" pitchFamily="18" charset="0"/>
                <a:cs typeface="Times New Roman" pitchFamily="18" charset="0"/>
              </a:rPr>
              <a:t> </a:t>
            </a:r>
            <a:r>
              <a:rPr lang="en-US" sz="3600" dirty="0" err="1" smtClean="0">
                <a:solidFill>
                  <a:srgbClr val="3333FF"/>
                </a:solidFill>
                <a:latin typeface="Times New Roman" pitchFamily="18" charset="0"/>
                <a:cs typeface="Times New Roman" pitchFamily="18" charset="0"/>
              </a:rPr>
              <a:t>điện</a:t>
            </a:r>
            <a:endParaRPr lang="en-US" sz="3600" dirty="0" smtClean="0">
              <a:solidFill>
                <a:srgbClr val="3333FF"/>
              </a:solidFill>
              <a:latin typeface="Times New Roman" pitchFamily="18" charset="0"/>
              <a:cs typeface="Times New Roman" pitchFamily="18" charset="0"/>
            </a:endParaRPr>
          </a:p>
        </p:txBody>
      </p:sp>
      <p:sp>
        <p:nvSpPr>
          <p:cNvPr id="53259" name="Text Box 11"/>
          <p:cNvSpPr txBox="1">
            <a:spLocks noChangeArrowheads="1"/>
          </p:cNvSpPr>
          <p:nvPr/>
        </p:nvSpPr>
        <p:spPr bwMode="auto">
          <a:xfrm>
            <a:off x="228600" y="2667000"/>
            <a:ext cx="4114800"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Chế</a:t>
            </a: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tạo</a:t>
            </a: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các</a:t>
            </a: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máy</a:t>
            </a: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biến</a:t>
            </a:r>
            <a:r>
              <a:rPr lang="en-US" sz="3600" dirty="0" smtClean="0">
                <a:solidFill>
                  <a:srgbClr val="FF6600"/>
                </a:solidFill>
                <a:latin typeface="Times New Roman" pitchFamily="18" charset="0"/>
                <a:cs typeface="Times New Roman" pitchFamily="18" charset="0"/>
              </a:rPr>
              <a:t> </a:t>
            </a:r>
            <a:r>
              <a:rPr lang="en-US" sz="3600" dirty="0" err="1" smtClean="0">
                <a:solidFill>
                  <a:srgbClr val="FF6600"/>
                </a:solidFill>
                <a:latin typeface="Times New Roman" pitchFamily="18" charset="0"/>
                <a:cs typeface="Times New Roman" pitchFamily="18" charset="0"/>
              </a:rPr>
              <a:t>áp</a:t>
            </a:r>
            <a:endParaRPr lang="en-US" sz="3600" dirty="0" smtClean="0">
              <a:solidFill>
                <a:srgbClr val="FF6600"/>
              </a:solidFill>
              <a:latin typeface="Times New Roman" pitchFamily="18" charset="0"/>
              <a:cs typeface="Times New Roman" pitchFamily="18" charset="0"/>
            </a:endParaRPr>
          </a:p>
        </p:txBody>
      </p:sp>
      <p:sp>
        <p:nvSpPr>
          <p:cNvPr id="53260" name="Text Box 12"/>
          <p:cNvSpPr txBox="1">
            <a:spLocks noChangeArrowheads="1"/>
          </p:cNvSpPr>
          <p:nvPr/>
        </p:nvSpPr>
        <p:spPr bwMode="auto">
          <a:xfrm>
            <a:off x="228600" y="4953000"/>
            <a:ext cx="3429000" cy="10772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Chế</a:t>
            </a: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tạo</a:t>
            </a: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các</a:t>
            </a: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động</a:t>
            </a: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cơ</a:t>
            </a:r>
            <a:r>
              <a:rPr lang="en-US" sz="3200" dirty="0" smtClean="0">
                <a:solidFill>
                  <a:srgbClr val="CC00FF"/>
                </a:solidFill>
                <a:latin typeface="Times New Roman" pitchFamily="18" charset="0"/>
                <a:cs typeface="Times New Roman" pitchFamily="18" charset="0"/>
              </a:rPr>
              <a:t> </a:t>
            </a:r>
            <a:r>
              <a:rPr lang="en-US" sz="3200" dirty="0" err="1" smtClean="0">
                <a:solidFill>
                  <a:srgbClr val="CC00FF"/>
                </a:solidFill>
                <a:latin typeface="Times New Roman" pitchFamily="18" charset="0"/>
                <a:cs typeface="Times New Roman" pitchFamily="18" charset="0"/>
              </a:rPr>
              <a:t>điện</a:t>
            </a:r>
            <a:endParaRPr lang="en-US" sz="3200" dirty="0" smtClean="0">
              <a:solidFill>
                <a:srgbClr val="CC00FF"/>
              </a:solidFill>
              <a:latin typeface="Times New Roman" pitchFamily="18" charset="0"/>
              <a:cs typeface="Times New Roman" pitchFamily="18" charset="0"/>
            </a:endParaRPr>
          </a:p>
        </p:txBody>
      </p:sp>
      <p:grpSp>
        <p:nvGrpSpPr>
          <p:cNvPr id="2" name="Group 13"/>
          <p:cNvGrpSpPr>
            <a:grpSpLocks/>
          </p:cNvGrpSpPr>
          <p:nvPr/>
        </p:nvGrpSpPr>
        <p:grpSpPr bwMode="auto">
          <a:xfrm>
            <a:off x="0" y="0"/>
            <a:ext cx="9144000" cy="6858000"/>
            <a:chOff x="0" y="0"/>
            <a:chExt cx="5760" cy="4320"/>
          </a:xfrm>
        </p:grpSpPr>
        <p:pic>
          <p:nvPicPr>
            <p:cNvPr id="22540" name="Picture 14" descr="BAR"/>
            <p:cNvPicPr preferRelativeResize="0">
              <a:picLocks noChangeAspect="1" noChangeArrowheads="1"/>
            </p:cNvPicPr>
            <p:nvPr/>
          </p:nvPicPr>
          <p:blipFill>
            <a:blip r:embed="rId6"/>
            <a:srcRect/>
            <a:stretch>
              <a:fillRect/>
            </a:stretch>
          </p:blipFill>
          <p:spPr bwMode="auto">
            <a:xfrm rot="-5400000">
              <a:off x="3577" y="2136"/>
              <a:ext cx="4320" cy="47"/>
            </a:xfrm>
            <a:prstGeom prst="rect">
              <a:avLst/>
            </a:prstGeom>
            <a:noFill/>
            <a:ln w="9525">
              <a:noFill/>
              <a:miter lim="800000"/>
              <a:headEnd/>
              <a:tailEnd/>
            </a:ln>
          </p:spPr>
        </p:pic>
        <p:pic>
          <p:nvPicPr>
            <p:cNvPr id="22541" name="Picture 15" descr="BAR"/>
            <p:cNvPicPr preferRelativeResize="0">
              <a:picLocks noChangeAspect="1" noChangeArrowheads="1"/>
            </p:cNvPicPr>
            <p:nvPr/>
          </p:nvPicPr>
          <p:blipFill>
            <a:blip r:embed="rId6"/>
            <a:srcRect/>
            <a:stretch>
              <a:fillRect/>
            </a:stretch>
          </p:blipFill>
          <p:spPr bwMode="auto">
            <a:xfrm rot="-5400000">
              <a:off x="-2136" y="2136"/>
              <a:ext cx="4320" cy="47"/>
            </a:xfrm>
            <a:prstGeom prst="rect">
              <a:avLst/>
            </a:prstGeom>
            <a:noFill/>
            <a:ln w="9525">
              <a:noFill/>
              <a:miter lim="800000"/>
              <a:headEnd/>
              <a:tailEnd/>
            </a:ln>
          </p:spPr>
        </p:pic>
        <p:pic>
          <p:nvPicPr>
            <p:cNvPr id="22542" name="Picture 16" descr="BAR"/>
            <p:cNvPicPr preferRelativeResize="0">
              <a:picLocks noChangeAspect="1" noChangeArrowheads="1"/>
            </p:cNvPicPr>
            <p:nvPr/>
          </p:nvPicPr>
          <p:blipFill>
            <a:blip r:embed="rId6"/>
            <a:srcRect/>
            <a:stretch>
              <a:fillRect/>
            </a:stretch>
          </p:blipFill>
          <p:spPr bwMode="auto">
            <a:xfrm>
              <a:off x="0" y="0"/>
              <a:ext cx="5760" cy="63"/>
            </a:xfrm>
            <a:prstGeom prst="rect">
              <a:avLst/>
            </a:prstGeom>
            <a:noFill/>
            <a:ln w="9525">
              <a:noFill/>
              <a:miter lim="800000"/>
              <a:headEnd/>
              <a:tailEnd/>
            </a:ln>
          </p:spPr>
        </p:pic>
        <p:pic>
          <p:nvPicPr>
            <p:cNvPr id="22543" name="Picture 17" descr="BAR"/>
            <p:cNvPicPr preferRelativeResize="0">
              <a:picLocks noChangeAspect="1" noChangeArrowheads="1"/>
            </p:cNvPicPr>
            <p:nvPr/>
          </p:nvPicPr>
          <p:blipFill>
            <a:blip r:embed="rId6"/>
            <a:srcRect/>
            <a:stretch>
              <a:fillRect/>
            </a:stretch>
          </p:blipFill>
          <p:spPr bwMode="auto">
            <a:xfrm>
              <a:off x="0" y="4257"/>
              <a:ext cx="5760" cy="63"/>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259"/>
                                        </p:tgtEl>
                                        <p:attrNameLst>
                                          <p:attrName>style.visibility</p:attrName>
                                        </p:attrNameLst>
                                      </p:cBhvr>
                                      <p:to>
                                        <p:strVal val="visible"/>
                                      </p:to>
                                    </p:set>
                                    <p:animEffect transition="in" filter="blinds(horizontal)">
                                      <p:cBhvr>
                                        <p:cTn id="7" dur="500"/>
                                        <p:tgtEl>
                                          <p:spTgt spid="53259"/>
                                        </p:tgtEl>
                                      </p:cBhvr>
                                    </p:animEffect>
                                  </p:childTnLst>
                                </p:cTn>
                              </p:par>
                              <p:par>
                                <p:cTn id="8" presetID="3" presetClass="entr" presetSubtype="10" fill="hold" nodeType="withEffect">
                                  <p:stCondLst>
                                    <p:cond delay="0"/>
                                  </p:stCondLst>
                                  <p:childTnLst>
                                    <p:set>
                                      <p:cBhvr>
                                        <p:cTn id="9" dur="1" fill="hold">
                                          <p:stCondLst>
                                            <p:cond delay="0"/>
                                          </p:stCondLst>
                                        </p:cTn>
                                        <p:tgtEl>
                                          <p:spTgt spid="53253"/>
                                        </p:tgtEl>
                                        <p:attrNameLst>
                                          <p:attrName>style.visibility</p:attrName>
                                        </p:attrNameLst>
                                      </p:cBhvr>
                                      <p:to>
                                        <p:strVal val="visible"/>
                                      </p:to>
                                    </p:set>
                                    <p:animEffect transition="in" filter="blinds(horizontal)">
                                      <p:cBhvr>
                                        <p:cTn id="10" dur="500"/>
                                        <p:tgtEl>
                                          <p:spTgt spid="5325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3260"/>
                                        </p:tgtEl>
                                        <p:attrNameLst>
                                          <p:attrName>style.visibility</p:attrName>
                                        </p:attrNameLst>
                                      </p:cBhvr>
                                      <p:to>
                                        <p:strVal val="visible"/>
                                      </p:to>
                                    </p:set>
                                    <p:animEffect transition="in" filter="box(in)">
                                      <p:cBhvr>
                                        <p:cTn id="15" dur="500"/>
                                        <p:tgtEl>
                                          <p:spTgt spid="53260"/>
                                        </p:tgtEl>
                                      </p:cBhvr>
                                    </p:animEffect>
                                  </p:childTnLst>
                                </p:cTn>
                              </p:par>
                              <p:par>
                                <p:cTn id="16" presetID="4" presetClass="entr" presetSubtype="16" fill="hold" nodeType="withEffect">
                                  <p:stCondLst>
                                    <p:cond delay="0"/>
                                  </p:stCondLst>
                                  <p:childTnLst>
                                    <p:set>
                                      <p:cBhvr>
                                        <p:cTn id="17" dur="1" fill="hold">
                                          <p:stCondLst>
                                            <p:cond delay="0"/>
                                          </p:stCondLst>
                                        </p:cTn>
                                        <p:tgtEl>
                                          <p:spTgt spid="53254"/>
                                        </p:tgtEl>
                                        <p:attrNameLst>
                                          <p:attrName>style.visibility</p:attrName>
                                        </p:attrNameLst>
                                      </p:cBhvr>
                                      <p:to>
                                        <p:strVal val="visible"/>
                                      </p:to>
                                    </p:set>
                                    <p:animEffect transition="in" filter="box(in)">
                                      <p:cBhvr>
                                        <p:cTn id="18" dur="500"/>
                                        <p:tgtEl>
                                          <p:spTgt spid="53254"/>
                                        </p:tgtEl>
                                      </p:cBhvr>
                                    </p:animEffect>
                                  </p:childTnLst>
                                </p:cTn>
                              </p:par>
                              <p:par>
                                <p:cTn id="19" presetID="4" presetClass="entr" presetSubtype="16" fill="hold" nodeType="withEffect">
                                  <p:stCondLst>
                                    <p:cond delay="0"/>
                                  </p:stCondLst>
                                  <p:childTnLst>
                                    <p:set>
                                      <p:cBhvr>
                                        <p:cTn id="20" dur="1" fill="hold">
                                          <p:stCondLst>
                                            <p:cond delay="0"/>
                                          </p:stCondLst>
                                        </p:cTn>
                                        <p:tgtEl>
                                          <p:spTgt spid="53256"/>
                                        </p:tgtEl>
                                        <p:attrNameLst>
                                          <p:attrName>style.visibility</p:attrName>
                                        </p:attrNameLst>
                                      </p:cBhvr>
                                      <p:to>
                                        <p:strVal val="visible"/>
                                      </p:to>
                                    </p:set>
                                    <p:animEffect transition="in" filter="box(in)">
                                      <p:cBhvr>
                                        <p:cTn id="21" dur="500"/>
                                        <p:tgtEl>
                                          <p:spTgt spid="53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9" grpId="0"/>
      <p:bldP spid="5326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457200" y="0"/>
            <a:ext cx="8305800" cy="579438"/>
          </a:xfrm>
          <a:prstGeom prst="rect">
            <a:avLst/>
          </a:prstGeom>
          <a:noFill/>
          <a:ln w="9525">
            <a:noFill/>
            <a:miter lim="800000"/>
            <a:headEnd/>
            <a:tailEnd/>
          </a:ln>
          <a:effectLst/>
        </p:spPr>
        <p:txBody>
          <a:bodyPr>
            <a:spAutoFit/>
          </a:bodyPr>
          <a:lstStyle/>
          <a:p>
            <a:pPr>
              <a:spcBef>
                <a:spcPct val="50000"/>
              </a:spcBef>
            </a:pPr>
            <a:r>
              <a:rPr lang="en-US" sz="3200" b="1" i="1" dirty="0" err="1">
                <a:solidFill>
                  <a:srgbClr val="FF3300"/>
                </a:solidFill>
                <a:latin typeface="Times New Roman" pitchFamily="18" charset="0"/>
                <a:cs typeface="Times New Roman" pitchFamily="18" charset="0"/>
              </a:rPr>
              <a:t>Các</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ứng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dụng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của</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hiện</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tượng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cảm</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ứng</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điện</a:t>
            </a:r>
            <a:r>
              <a:rPr lang="en-US" sz="3200" b="1" i="1" dirty="0">
                <a:solidFill>
                  <a:srgbClr val="FF3300"/>
                </a:solidFill>
                <a:latin typeface="Times New Roman" pitchFamily="18" charset="0"/>
                <a:cs typeface="Times New Roman" pitchFamily="18" charset="0"/>
              </a:rPr>
              <a:t> </a:t>
            </a:r>
            <a:r>
              <a:rPr lang="en-US" sz="3200" b="1" i="1" dirty="0" err="1">
                <a:solidFill>
                  <a:srgbClr val="FF3300"/>
                </a:solidFill>
                <a:latin typeface="Times New Roman" pitchFamily="18" charset="0"/>
                <a:cs typeface="Times New Roman" pitchFamily="18" charset="0"/>
              </a:rPr>
              <a:t>từ</a:t>
            </a:r>
            <a:r>
              <a:rPr lang="en-US" sz="3200" b="1" i="1" dirty="0">
                <a:solidFill>
                  <a:srgbClr val="FF3300"/>
                </a:solidFill>
                <a:latin typeface="Times New Roman" pitchFamily="18" charset="0"/>
                <a:cs typeface="Times New Roman" pitchFamily="18" charset="0"/>
              </a:rPr>
              <a:t>:</a:t>
            </a:r>
          </a:p>
        </p:txBody>
      </p:sp>
      <p:sp>
        <p:nvSpPr>
          <p:cNvPr id="26627" name="Text Box 6"/>
          <p:cNvSpPr txBox="1">
            <a:spLocks noChangeArrowheads="1"/>
          </p:cNvSpPr>
          <p:nvPr/>
        </p:nvSpPr>
        <p:spPr bwMode="auto">
          <a:xfrm>
            <a:off x="0" y="806450"/>
            <a:ext cx="8991600"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cụ</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từ</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micrô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loa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còi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điện</a:t>
            </a:r>
            <a:endParaRPr lang="en-US" sz="3600" dirty="0" smtClean="0">
              <a:latin typeface="Times New Roman" pitchFamily="18" charset="0"/>
              <a:cs typeface="Times New Roman" pitchFamily="18" charset="0"/>
            </a:endParaRPr>
          </a:p>
        </p:txBody>
      </p:sp>
      <p:pic>
        <p:nvPicPr>
          <p:cNvPr id="23556" name="Picture 8" descr="images"/>
          <p:cNvPicPr>
            <a:picLocks noChangeAspect="1" noChangeArrowheads="1"/>
          </p:cNvPicPr>
          <p:nvPr/>
        </p:nvPicPr>
        <p:blipFill>
          <a:blip r:embed="rId2"/>
          <a:srcRect/>
          <a:stretch>
            <a:fillRect/>
          </a:stretch>
        </p:blipFill>
        <p:spPr bwMode="auto">
          <a:xfrm>
            <a:off x="457200" y="1981200"/>
            <a:ext cx="2971800" cy="2362200"/>
          </a:xfrm>
          <a:prstGeom prst="rect">
            <a:avLst/>
          </a:prstGeom>
          <a:noFill/>
          <a:ln w="9525">
            <a:noFill/>
            <a:miter lim="800000"/>
            <a:headEnd/>
            <a:tailEnd/>
          </a:ln>
        </p:spPr>
      </p:pic>
      <p:grpSp>
        <p:nvGrpSpPr>
          <p:cNvPr id="2" name="Group 10"/>
          <p:cNvGrpSpPr>
            <a:grpSpLocks/>
          </p:cNvGrpSpPr>
          <p:nvPr/>
        </p:nvGrpSpPr>
        <p:grpSpPr bwMode="auto">
          <a:xfrm>
            <a:off x="0" y="0"/>
            <a:ext cx="9144000" cy="6858000"/>
            <a:chOff x="0" y="0"/>
            <a:chExt cx="5760" cy="4320"/>
          </a:xfrm>
        </p:grpSpPr>
        <p:pic>
          <p:nvPicPr>
            <p:cNvPr id="23561" name="Picture 11" descr="BAR"/>
            <p:cNvPicPr preferRelativeResize="0">
              <a:picLocks noChangeAspect="1" noChangeArrowheads="1"/>
            </p:cNvPicPr>
            <p:nvPr/>
          </p:nvPicPr>
          <p:blipFill>
            <a:blip r:embed="rId3"/>
            <a:srcRect/>
            <a:stretch>
              <a:fillRect/>
            </a:stretch>
          </p:blipFill>
          <p:spPr bwMode="auto">
            <a:xfrm rot="-5400000">
              <a:off x="3577" y="2136"/>
              <a:ext cx="4320" cy="47"/>
            </a:xfrm>
            <a:prstGeom prst="rect">
              <a:avLst/>
            </a:prstGeom>
            <a:noFill/>
            <a:ln w="9525">
              <a:noFill/>
              <a:miter lim="800000"/>
              <a:headEnd/>
              <a:tailEnd/>
            </a:ln>
          </p:spPr>
        </p:pic>
        <p:pic>
          <p:nvPicPr>
            <p:cNvPr id="23562" name="Picture 12" descr="BAR"/>
            <p:cNvPicPr preferRelativeResize="0">
              <a:picLocks noChangeAspect="1" noChangeArrowheads="1"/>
            </p:cNvPicPr>
            <p:nvPr/>
          </p:nvPicPr>
          <p:blipFill>
            <a:blip r:embed="rId3"/>
            <a:srcRect/>
            <a:stretch>
              <a:fillRect/>
            </a:stretch>
          </p:blipFill>
          <p:spPr bwMode="auto">
            <a:xfrm rot="-5400000">
              <a:off x="-2136" y="2136"/>
              <a:ext cx="4320" cy="47"/>
            </a:xfrm>
            <a:prstGeom prst="rect">
              <a:avLst/>
            </a:prstGeom>
            <a:noFill/>
            <a:ln w="9525">
              <a:noFill/>
              <a:miter lim="800000"/>
              <a:headEnd/>
              <a:tailEnd/>
            </a:ln>
          </p:spPr>
        </p:pic>
        <p:pic>
          <p:nvPicPr>
            <p:cNvPr id="23563" name="Picture 13" descr="BAR"/>
            <p:cNvPicPr preferRelativeResize="0">
              <a:picLocks noChangeAspect="1" noChangeArrowheads="1"/>
            </p:cNvPicPr>
            <p:nvPr/>
          </p:nvPicPr>
          <p:blipFill>
            <a:blip r:embed="rId3"/>
            <a:srcRect/>
            <a:stretch>
              <a:fillRect/>
            </a:stretch>
          </p:blipFill>
          <p:spPr bwMode="auto">
            <a:xfrm>
              <a:off x="0" y="0"/>
              <a:ext cx="5760" cy="63"/>
            </a:xfrm>
            <a:prstGeom prst="rect">
              <a:avLst/>
            </a:prstGeom>
            <a:noFill/>
            <a:ln w="9525">
              <a:noFill/>
              <a:miter lim="800000"/>
              <a:headEnd/>
              <a:tailEnd/>
            </a:ln>
          </p:spPr>
        </p:pic>
        <p:pic>
          <p:nvPicPr>
            <p:cNvPr id="23564" name="Picture 14" descr="BAR"/>
            <p:cNvPicPr preferRelativeResize="0">
              <a:picLocks noChangeAspect="1" noChangeArrowheads="1"/>
            </p:cNvPicPr>
            <p:nvPr/>
          </p:nvPicPr>
          <p:blipFill>
            <a:blip r:embed="rId3"/>
            <a:srcRect/>
            <a:stretch>
              <a:fillRect/>
            </a:stretch>
          </p:blipFill>
          <p:spPr bwMode="auto">
            <a:xfrm>
              <a:off x="0" y="4257"/>
              <a:ext cx="5760" cy="63"/>
            </a:xfrm>
            <a:prstGeom prst="rect">
              <a:avLst/>
            </a:prstGeom>
            <a:noFill/>
            <a:ln w="9525">
              <a:noFill/>
              <a:miter lim="800000"/>
              <a:headEnd/>
              <a:tailEnd/>
            </a:ln>
          </p:spPr>
        </p:pic>
      </p:grpSp>
      <p:pic>
        <p:nvPicPr>
          <p:cNvPr id="23558" name="Picture 15" descr="mico"/>
          <p:cNvPicPr>
            <a:picLocks noChangeAspect="1" noChangeArrowheads="1"/>
          </p:cNvPicPr>
          <p:nvPr/>
        </p:nvPicPr>
        <p:blipFill>
          <a:blip r:embed="rId4"/>
          <a:srcRect/>
          <a:stretch>
            <a:fillRect/>
          </a:stretch>
        </p:blipFill>
        <p:spPr bwMode="auto">
          <a:xfrm>
            <a:off x="3962400" y="1524000"/>
            <a:ext cx="4572000" cy="2819400"/>
          </a:xfrm>
          <a:prstGeom prst="rect">
            <a:avLst/>
          </a:prstGeom>
          <a:noFill/>
          <a:ln w="9525">
            <a:noFill/>
            <a:miter lim="800000"/>
            <a:headEnd/>
            <a:tailEnd/>
          </a:ln>
        </p:spPr>
      </p:pic>
      <p:pic>
        <p:nvPicPr>
          <p:cNvPr id="23559" name="Picture 7" descr="CA6ZELU1"/>
          <p:cNvPicPr>
            <a:picLocks noChangeAspect="1" noChangeArrowheads="1"/>
          </p:cNvPicPr>
          <p:nvPr/>
        </p:nvPicPr>
        <p:blipFill>
          <a:blip r:embed="rId5"/>
          <a:srcRect/>
          <a:stretch>
            <a:fillRect/>
          </a:stretch>
        </p:blipFill>
        <p:spPr bwMode="auto">
          <a:xfrm>
            <a:off x="3733800" y="4114800"/>
            <a:ext cx="26670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5"/>
          <p:cNvSpPr txBox="1">
            <a:spLocks noChangeArrowheads="1"/>
          </p:cNvSpPr>
          <p:nvPr/>
        </p:nvSpPr>
        <p:spPr bwMode="auto">
          <a:xfrm>
            <a:off x="381000" y="1295400"/>
            <a:ext cx="5867400" cy="5509200"/>
          </a:xfrm>
          <a:prstGeom prst="rect">
            <a:avLst/>
          </a:prstGeom>
          <a:noFill/>
          <a:ln w="9525">
            <a:noFill/>
            <a:miter lim="800000"/>
            <a:headEnd/>
            <a:tailEnd/>
          </a:ln>
        </p:spPr>
        <p:txBody>
          <a:bodyPr>
            <a:spAutoFit/>
          </a:bodyPr>
          <a:lstStyle/>
          <a:p>
            <a:pPr algn="just"/>
            <a:r>
              <a:rPr lang="en-US" sz="3200" b="1" dirty="0">
                <a:latin typeface="Times New Roman" pitchFamily="18" charset="0"/>
                <a:cs typeface="Times New Roman" pitchFamily="18" charset="0"/>
              </a:rPr>
              <a:t>H</a:t>
            </a:r>
            <a:r>
              <a:rPr lang="vi-VN" sz="3200" b="1" dirty="0">
                <a:latin typeface="Times New Roman" pitchFamily="18" charset="0"/>
                <a:cs typeface="Times New Roman" pitchFamily="18" charset="0"/>
              </a:rPr>
              <a:t>iện tượng cảm ứng điện từ do nhà bác học người Anh </a:t>
            </a:r>
            <a:r>
              <a:rPr lang="vi-VN" sz="3200" b="1" dirty="0" smtClean="0">
                <a:latin typeface="Times New Roman" pitchFamily="18" charset="0"/>
                <a:cs typeface="Times New Roman" pitchFamily="18" charset="0"/>
              </a:rPr>
              <a:t>M.Pha.ra-đây(Michael </a:t>
            </a:r>
            <a:r>
              <a:rPr lang="vi-VN" sz="3200" b="1" dirty="0">
                <a:latin typeface="Times New Roman" pitchFamily="18" charset="0"/>
                <a:cs typeface="Times New Roman" pitchFamily="18" charset="0"/>
              </a:rPr>
              <a:t>Faraday, 1791-1867) phát minh ra năm 1831. Đó được xem như một phát minh vĩ đại về Vật Lý của thế kỷ XIX, mở đường cho việc chế tạo máy phát điện và nhiều máy quan trọng khác có ứng dụng rộng rãi trong đời sống và sản xuất.</a:t>
            </a:r>
            <a:endParaRPr lang="en-US" sz="3200" b="1" dirty="0">
              <a:latin typeface="Times New Roman" pitchFamily="18" charset="0"/>
              <a:cs typeface="Times New Roman" pitchFamily="18" charset="0"/>
            </a:endParaRPr>
          </a:p>
        </p:txBody>
      </p:sp>
      <p:grpSp>
        <p:nvGrpSpPr>
          <p:cNvPr id="2" name="Group 6"/>
          <p:cNvGrpSpPr>
            <a:grpSpLocks/>
          </p:cNvGrpSpPr>
          <p:nvPr/>
        </p:nvGrpSpPr>
        <p:grpSpPr bwMode="auto">
          <a:xfrm>
            <a:off x="452438" y="381000"/>
            <a:ext cx="8305800" cy="914400"/>
            <a:chOff x="432" y="147"/>
            <a:chExt cx="5136" cy="672"/>
          </a:xfrm>
        </p:grpSpPr>
        <p:sp>
          <p:nvSpPr>
            <p:cNvPr id="20485" name="AutoShape 7"/>
            <p:cNvSpPr>
              <a:spLocks noChangeArrowheads="1"/>
            </p:cNvSpPr>
            <p:nvPr/>
          </p:nvSpPr>
          <p:spPr bwMode="auto">
            <a:xfrm>
              <a:off x="432" y="147"/>
              <a:ext cx="5136" cy="672"/>
            </a:xfrm>
            <a:prstGeom prst="star24">
              <a:avLst>
                <a:gd name="adj" fmla="val 37500"/>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defRPr/>
              </a:pPr>
              <a:r>
                <a:rPr lang="en-US" dirty="0"/>
                <a:t> </a:t>
              </a:r>
            </a:p>
          </p:txBody>
        </p:sp>
        <p:sp>
          <p:nvSpPr>
            <p:cNvPr id="59400" name="Text Box 8"/>
            <p:cNvSpPr txBox="1">
              <a:spLocks noChangeArrowheads="1"/>
            </p:cNvSpPr>
            <p:nvPr/>
          </p:nvSpPr>
          <p:spPr bwMode="auto">
            <a:xfrm>
              <a:off x="1424" y="259"/>
              <a:ext cx="3600" cy="429"/>
            </a:xfrm>
            <a:prstGeom prst="rect">
              <a:avLst/>
            </a:prstGeom>
            <a:noFill/>
            <a:ln w="38100" algn="ctr">
              <a:noFill/>
              <a:miter lim="800000"/>
              <a:headEnd/>
              <a:tailEnd/>
            </a:ln>
            <a:effectLst>
              <a:outerShdw dist="35921" dir="2700000" algn="ctr" rotWithShape="0">
                <a:srgbClr val="06EAFC"/>
              </a:outerShdw>
            </a:effectLst>
          </p:spPr>
          <p:txBody>
            <a:bodyPr>
              <a:spAutoFit/>
            </a:bodyPr>
            <a:lstStyle/>
            <a:p>
              <a:pPr algn="ctr">
                <a:spcBef>
                  <a:spcPct val="50000"/>
                </a:spcBef>
                <a:defRPr/>
              </a:pPr>
              <a:r>
                <a:rPr lang="en-US" sz="3200" b="1" dirty="0" smtClean="0">
                  <a:solidFill>
                    <a:srgbClr val="3333FF"/>
                  </a:solidFill>
                  <a:latin typeface="Times New Roman" pitchFamily="18" charset="0"/>
                  <a:cs typeface="Times New Roman" pitchFamily="18" charset="0"/>
                </a:rPr>
                <a:t>CÓ THỂ EM CHƯA </a:t>
              </a:r>
              <a:r>
                <a:rPr lang="en-US" sz="3200" b="1" dirty="0" err="1" smtClean="0">
                  <a:solidFill>
                    <a:srgbClr val="3333FF"/>
                  </a:solidFill>
                  <a:latin typeface="Times New Roman" pitchFamily="18" charset="0"/>
                  <a:cs typeface="Times New Roman" pitchFamily="18" charset="0"/>
                </a:rPr>
                <a:t>BiẾT</a:t>
              </a:r>
              <a:endParaRPr lang="en-US" sz="3200" b="1" dirty="0">
                <a:solidFill>
                  <a:srgbClr val="3333FF"/>
                </a:solidFill>
                <a:latin typeface="Times New Roman" pitchFamily="18" charset="0"/>
                <a:cs typeface="Times New Roman" pitchFamily="18" charset="0"/>
              </a:endParaRPr>
            </a:p>
          </p:txBody>
        </p:sp>
      </p:grpSp>
      <p:pic>
        <p:nvPicPr>
          <p:cNvPr id="9" name="Picture 7" descr="Hình Faraday"/>
          <p:cNvPicPr>
            <a:picLocks noChangeAspect="1" noChangeArrowheads="1"/>
          </p:cNvPicPr>
          <p:nvPr/>
        </p:nvPicPr>
        <p:blipFill>
          <a:blip r:embed="rId3">
            <a:lum contrast="40000"/>
          </a:blip>
          <a:srcRect/>
          <a:stretch>
            <a:fillRect/>
          </a:stretch>
        </p:blipFill>
        <p:spPr bwMode="auto">
          <a:xfrm>
            <a:off x="6172200" y="1844675"/>
            <a:ext cx="2667000" cy="3200400"/>
          </a:xfrm>
          <a:prstGeom prst="rect">
            <a:avLst/>
          </a:prstGeom>
          <a:noFill/>
          <a:effectLst>
            <a:outerShdw dist="107763" dir="18900000" algn="ctr" rotWithShape="0">
              <a:srgbClr val="808080">
                <a:alpha val="50000"/>
              </a:srgbClr>
            </a:outerShdw>
          </a:effectLst>
        </p:spPr>
      </p:pic>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1752600" y="233363"/>
            <a:ext cx="5715000" cy="1066800"/>
            <a:chOff x="1248" y="96"/>
            <a:chExt cx="3600" cy="672"/>
          </a:xfrm>
        </p:grpSpPr>
        <p:sp>
          <p:nvSpPr>
            <p:cNvPr id="28677" name="AutoShape 6"/>
            <p:cNvSpPr>
              <a:spLocks noChangeArrowheads="1"/>
            </p:cNvSpPr>
            <p:nvPr/>
          </p:nvSpPr>
          <p:spPr bwMode="auto">
            <a:xfrm>
              <a:off x="1248" y="96"/>
              <a:ext cx="3600" cy="672"/>
            </a:xfrm>
            <a:prstGeom prst="star24">
              <a:avLst>
                <a:gd name="adj" fmla="val 37500"/>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endParaRPr lang="en-US"/>
            </a:p>
          </p:txBody>
        </p:sp>
        <p:sp>
          <p:nvSpPr>
            <p:cNvPr id="60423" name="Text Box 7"/>
            <p:cNvSpPr txBox="1">
              <a:spLocks noChangeArrowheads="1"/>
            </p:cNvSpPr>
            <p:nvPr/>
          </p:nvSpPr>
          <p:spPr bwMode="auto">
            <a:xfrm>
              <a:off x="2160" y="189"/>
              <a:ext cx="1680" cy="446"/>
            </a:xfrm>
            <a:prstGeom prst="rect">
              <a:avLst/>
            </a:prstGeom>
            <a:noFill/>
            <a:ln w="38100" algn="ctr">
              <a:noFill/>
              <a:miter lim="800000"/>
              <a:headEnd/>
              <a:tailEnd/>
            </a:ln>
            <a:effectLst>
              <a:outerShdw dist="35921" dir="2700000" algn="ctr" rotWithShape="0">
                <a:srgbClr val="06EAFC"/>
              </a:outerShdw>
            </a:effectLst>
          </p:spPr>
          <p:txBody>
            <a:bodyPr>
              <a:spAutoFit/>
            </a:bodyPr>
            <a:lstStyle/>
            <a:p>
              <a:pPr algn="ctr">
                <a:spcBef>
                  <a:spcPct val="50000"/>
                </a:spcBef>
                <a:defRPr/>
              </a:pPr>
              <a:r>
                <a:rPr lang="en-US" sz="4000" b="1" dirty="0" smtClean="0">
                  <a:latin typeface="Times New Roman" pitchFamily="18" charset="0"/>
                  <a:cs typeface="Times New Roman" pitchFamily="18" charset="0"/>
                </a:rPr>
                <a:t>DẶN DÒ</a:t>
              </a:r>
              <a:endParaRPr lang="en-US" sz="4000" b="1" dirty="0">
                <a:latin typeface="Times New Roman" pitchFamily="18" charset="0"/>
                <a:cs typeface="Times New Roman" pitchFamily="18" charset="0"/>
              </a:endParaRPr>
            </a:p>
          </p:txBody>
        </p:sp>
      </p:grpSp>
      <p:sp>
        <p:nvSpPr>
          <p:cNvPr id="28676" name="Text Box 8"/>
          <p:cNvSpPr txBox="1">
            <a:spLocks noChangeArrowheads="1"/>
          </p:cNvSpPr>
          <p:nvPr/>
        </p:nvSpPr>
        <p:spPr bwMode="auto">
          <a:xfrm>
            <a:off x="304800" y="1981200"/>
            <a:ext cx="8534400" cy="1938992"/>
          </a:xfrm>
          <a:prstGeom prst="rect">
            <a:avLst/>
          </a:prstGeom>
          <a:noFill/>
          <a:ln w="9525">
            <a:noFill/>
            <a:miter lim="800000"/>
            <a:headEnd/>
            <a:tailEnd/>
          </a:ln>
        </p:spPr>
        <p:txBody>
          <a:bodyPr>
            <a:spAutoFit/>
          </a:bodyPr>
          <a:lstStyle/>
          <a:p>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Học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bài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xem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trước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bài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Điều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kiện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xuất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dòng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điện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cảm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ứng</a:t>
            </a:r>
            <a:r>
              <a:rPr lang="en-US" sz="4000" b="1" dirty="0">
                <a:latin typeface="Times New Roman" pitchFamily="18" charset="0"/>
                <a:cs typeface="Times New Roman" pitchFamily="18" charset="0"/>
              </a:rPr>
              <a:t>”</a:t>
            </a:r>
          </a:p>
          <a:p>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các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bài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tập</a:t>
            </a:r>
            <a:r>
              <a:rPr lang="en-US" sz="4000" b="1" dirty="0">
                <a:latin typeface="Times New Roman" pitchFamily="18" charset="0"/>
                <a:cs typeface="Times New Roman" pitchFamily="18" charset="0"/>
              </a:rPr>
              <a:t> 31.3, 31.5, 31.6, 31.8</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Trọn Bộ 11 Chủ Đề Hình Nền Powerpoint 2010 Đẹp, 100+ Hình Nền Slide Đẹp  2021 - luxury-inside.v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WordArt 2"/>
          <p:cNvSpPr>
            <a:spLocks noChangeArrowheads="1" noChangeShapeType="1" noTextEdit="1"/>
          </p:cNvSpPr>
          <p:nvPr/>
        </p:nvSpPr>
        <p:spPr bwMode="auto">
          <a:xfrm>
            <a:off x="228600" y="0"/>
            <a:ext cx="8382000" cy="2362200"/>
          </a:xfrm>
          <a:prstGeom prst="rect">
            <a:avLst/>
          </a:prstGeom>
        </p:spPr>
        <p:txBody>
          <a:bodyPr wrap="none" fromWordArt="1">
            <a:prstTxWarp prst="textPlain">
              <a:avLst>
                <a:gd name="adj" fmla="val 50000"/>
              </a:avLst>
            </a:prstTxWarp>
          </a:bodyPr>
          <a:lstStyle/>
          <a:p>
            <a:pPr algn="ctr"/>
            <a:r>
              <a:rPr lang="en-US" sz="3600" b="1" kern="10" dirty="0">
                <a:ln w="28575">
                  <a:solidFill>
                    <a:srgbClr val="FEF800"/>
                  </a:solidFill>
                  <a:round/>
                  <a:headEnd/>
                  <a:tailEnd/>
                </a:ln>
                <a:effectLst>
                  <a:outerShdw dist="107763" dir="18900000" algn="ctr" rotWithShape="0">
                    <a:srgbClr val="868686">
                      <a:alpha val="50000"/>
                    </a:srgbClr>
                  </a:outerShdw>
                </a:effectLst>
                <a:latin typeface="Times New Roman" pitchFamily="18" charset="0"/>
                <a:cs typeface="Times New Roman" pitchFamily="18" charset="0"/>
              </a:rPr>
              <a:t>BÀI HỌC ĐẾN ĐÂY KẾT THÚC</a:t>
            </a:r>
            <a:r>
              <a:rPr lang="en-US" sz="3600" b="1" kern="10" dirty="0">
                <a:ln w="28575">
                  <a:solidFill>
                    <a:srgbClr val="FEF800"/>
                  </a:solidFill>
                  <a:round/>
                  <a:headEnd/>
                  <a:tailEnd/>
                </a:ln>
                <a:gradFill rotWithShape="1">
                  <a:gsLst>
                    <a:gs pos="0">
                      <a:srgbClr val="FFFFFF"/>
                    </a:gs>
                    <a:gs pos="50000">
                      <a:srgbClr val="FF0000"/>
                    </a:gs>
                    <a:gs pos="100000">
                      <a:srgbClr val="FFFFFF"/>
                    </a:gs>
                  </a:gsLst>
                  <a:lin ang="5400000" scaled="1"/>
                </a:gradFill>
                <a:effectLst>
                  <a:outerShdw dist="107763" dir="18900000" algn="ctr" rotWithShape="0">
                    <a:srgbClr val="868686">
                      <a:alpha val="50000"/>
                    </a:srgbClr>
                  </a:outerShdw>
                </a:effectLst>
                <a:latin typeface="Times New Roman" pitchFamily="18" charset="0"/>
                <a:cs typeface="Times New Roman" pitchFamily="18" charset="0"/>
              </a:rPr>
              <a:t> </a:t>
            </a:r>
          </a:p>
        </p:txBody>
      </p:sp>
      <p:sp>
        <p:nvSpPr>
          <p:cNvPr id="6" name="WordArt 2"/>
          <p:cNvSpPr>
            <a:spLocks noChangeArrowheads="1" noChangeShapeType="1" noTextEdit="1"/>
          </p:cNvSpPr>
          <p:nvPr/>
        </p:nvSpPr>
        <p:spPr bwMode="auto">
          <a:xfrm>
            <a:off x="0" y="2362200"/>
            <a:ext cx="9144000" cy="3048000"/>
          </a:xfrm>
          <a:prstGeom prst="rect">
            <a:avLst/>
          </a:prstGeom>
        </p:spPr>
        <p:txBody>
          <a:bodyPr wrap="none" fromWordArt="1">
            <a:prstTxWarp prst="textPlain">
              <a:avLst>
                <a:gd name="adj" fmla="val 50000"/>
              </a:avLst>
            </a:prstTxWarp>
          </a:bodyPr>
          <a:lstStyle/>
          <a:p>
            <a:pPr algn="ctr"/>
            <a:r>
              <a:rPr lang="vi-VN" sz="3600" b="1" kern="10" dirty="0" smtClean="0">
                <a:ln w="28575">
                  <a:solidFill>
                    <a:srgbClr val="FEF800"/>
                  </a:solidFill>
                  <a:round/>
                  <a:headEnd/>
                  <a:tailEnd/>
                </a:ln>
                <a:solidFill>
                  <a:srgbClr val="FF0000"/>
                </a:solidFill>
                <a:effectLst>
                  <a:outerShdw dist="107763" dir="18900000" algn="ctr" rotWithShape="0">
                    <a:srgbClr val="868686">
                      <a:alpha val="50000"/>
                    </a:srgbClr>
                  </a:outerShdw>
                </a:effectLst>
                <a:latin typeface="Times New Roman" pitchFamily="18" charset="0"/>
                <a:cs typeface="Times New Roman" pitchFamily="18" charset="0"/>
              </a:rPr>
              <a:t>CẢM ƠN CÁC EM HỌC SINH</a:t>
            </a:r>
          </a:p>
          <a:p>
            <a:pPr algn="ctr"/>
            <a:r>
              <a:rPr lang="vi-VN" sz="3600" b="1" kern="10" dirty="0" smtClean="0">
                <a:ln w="28575">
                  <a:solidFill>
                    <a:srgbClr val="FEF800"/>
                  </a:solidFill>
                  <a:round/>
                  <a:headEnd/>
                  <a:tailEnd/>
                </a:ln>
                <a:solidFill>
                  <a:srgbClr val="FF0000"/>
                </a:solidFill>
                <a:effectLst>
                  <a:outerShdw dist="107763" dir="18900000" algn="ctr" rotWithShape="0">
                    <a:srgbClr val="868686">
                      <a:alpha val="50000"/>
                    </a:srgbClr>
                  </a:outerShdw>
                </a:effectLst>
                <a:latin typeface="Times New Roman" pitchFamily="18" charset="0"/>
                <a:cs typeface="Times New Roman" pitchFamily="18" charset="0"/>
              </a:rPr>
              <a:t>CHÚC CÁC EM CÓ MỘT NĂM HỌC ĐẠT KẾT QUẢ TỐT</a:t>
            </a:r>
            <a:r>
              <a:rPr lang="en-US" sz="3600" b="1" kern="10" dirty="0" smtClean="0">
                <a:ln w="28575">
                  <a:solidFill>
                    <a:srgbClr val="FEF800"/>
                  </a:solidFill>
                  <a:round/>
                  <a:headEnd/>
                  <a:tailEnd/>
                </a:ln>
                <a:solidFill>
                  <a:srgbClr val="FF0000"/>
                </a:solidFill>
                <a:effectLst>
                  <a:outerShdw dist="107763" dir="18900000" algn="ctr" rotWithShape="0">
                    <a:srgbClr val="868686">
                      <a:alpha val="50000"/>
                    </a:srgbClr>
                  </a:outerShdw>
                </a:effectLst>
                <a:latin typeface="Times New Roman" pitchFamily="18" charset="0"/>
                <a:cs typeface="Times New Roman" pitchFamily="18" charset="0"/>
              </a:rPr>
              <a:t> </a:t>
            </a:r>
            <a:endParaRPr lang="en-US" sz="3600" b="1" kern="10" dirty="0">
              <a:ln w="28575">
                <a:solidFill>
                  <a:srgbClr val="FEF800"/>
                </a:solidFill>
                <a:round/>
                <a:headEnd/>
                <a:tailEnd/>
              </a:ln>
              <a:solidFill>
                <a:srgbClr val="FF0000"/>
              </a:solidFill>
              <a:effectLst>
                <a:outerShdw dist="107763" dir="18900000" algn="ctr" rotWithShape="0">
                  <a:srgbClr val="868686">
                    <a:alpha val="5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childTnLst>
                                </p:cTn>
                              </p:par>
                              <p:par>
                                <p:cTn id="9" presetID="26" presetClass="emph" presetSubtype="0" repeatCount="indefinite" fill="hold" grpId="1" nodeType="withEffect">
                                  <p:stCondLst>
                                    <p:cond delay="0"/>
                                  </p:stCondLst>
                                  <p:childTnLst>
                                    <p:animEffect transition="out" filter="fade">
                                      <p:cBhvr>
                                        <p:cTn id="10" dur="500" tmFilter="0, 0; .2, .5; .8, .5; 1, 0"/>
                                        <p:tgtEl>
                                          <p:spTgt spid="5"/>
                                        </p:tgtEl>
                                      </p:cBhvr>
                                    </p:animEffect>
                                    <p:animScale>
                                      <p:cBhvr>
                                        <p:cTn id="11" dur="250" autoRev="1" fill="hold"/>
                                        <p:tgtEl>
                                          <p:spTgt spid="5"/>
                                        </p:tgtEl>
                                      </p:cBhvr>
                                      <p:by x="105000" y="105000"/>
                                    </p:animScale>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ình nền Slide xanh nhạt"/>
          <p:cNvPicPr>
            <a:picLocks noChangeAspect="1" noChangeArrowheads="1"/>
          </p:cNvPicPr>
          <p:nvPr/>
        </p:nvPicPr>
        <p:blipFill>
          <a:blip r:embed="rId2"/>
          <a:srcRect/>
          <a:stretch>
            <a:fillRect/>
          </a:stretch>
        </p:blipFill>
        <p:spPr bwMode="auto">
          <a:xfrm>
            <a:off x="1" y="0"/>
            <a:ext cx="9144000" cy="6858000"/>
          </a:xfrm>
          <a:prstGeom prst="rect">
            <a:avLst/>
          </a:prstGeom>
          <a:noFill/>
        </p:spPr>
      </p:pic>
      <p:sp>
        <p:nvSpPr>
          <p:cNvPr id="3" name="Text Box 4"/>
          <p:cNvSpPr txBox="1">
            <a:spLocks noChangeArrowheads="1"/>
          </p:cNvSpPr>
          <p:nvPr/>
        </p:nvSpPr>
        <p:spPr bwMode="auto">
          <a:xfrm>
            <a:off x="152400" y="1295400"/>
            <a:ext cx="8991600" cy="3416320"/>
          </a:xfrm>
          <a:prstGeom prst="rect">
            <a:avLst/>
          </a:prstGeom>
          <a:noFill/>
          <a:ln w="69850" cmpd="thickThin">
            <a:noFill/>
            <a:miter lim="800000"/>
            <a:headEnd/>
            <a:tailEnd/>
          </a:ln>
        </p:spPr>
        <p:txBody>
          <a:bodyPr wrap="square">
            <a:spAutoFit/>
          </a:bodyPr>
          <a:lstStyle/>
          <a:p>
            <a:pPr algn="just">
              <a:spcBef>
                <a:spcPct val="50000"/>
              </a:spcBef>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Trước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giờ</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muốn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dòng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phải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dùng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nguồn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như</a:t>
            </a:r>
            <a:r>
              <a:rPr lang="en-US" sz="3600" dirty="0">
                <a:latin typeface="Times New Roman" pitchFamily="18" charset="0"/>
                <a:cs typeface="Times New Roman" pitchFamily="18" charset="0"/>
              </a:rPr>
              <a:t> pin, </a:t>
            </a:r>
            <a:r>
              <a:rPr lang="en-US" sz="3600" dirty="0" err="1">
                <a:latin typeface="Times New Roman" pitchFamily="18" charset="0"/>
                <a:cs typeface="Times New Roman" pitchFamily="18" charset="0"/>
              </a:rPr>
              <a:t>ắc-quy</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trước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cũng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dòng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sinh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dùng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nguồn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dùng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dòng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được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không</a:t>
            </a:r>
            <a:r>
              <a:rPr lang="en-US" sz="3600" dirty="0">
                <a:latin typeface="Times New Roman" pitchFamily="18" charset="0"/>
                <a:cs typeface="Times New Roman" pitchFamily="18" charset="0"/>
              </a:rPr>
              <a:t>?</a:t>
            </a:r>
            <a:r>
              <a:rPr lang="en-US" sz="3600" dirty="0">
                <a:solidFill>
                  <a:srgbClr val="000000"/>
                </a:solidFill>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1905000" y="1219200"/>
            <a:ext cx="5486400"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spcBef>
                <a:spcPct val="50000"/>
              </a:spcBef>
              <a:defRPr/>
            </a:pPr>
            <a:r>
              <a:rPr lang="en-US" sz="54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TIẾT </a:t>
            </a:r>
            <a:r>
              <a:rPr lang="en-US" sz="54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3 </a:t>
            </a:r>
            <a:r>
              <a:rPr lang="en-US" sz="54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-BÀI </a:t>
            </a:r>
            <a:r>
              <a:rPr lang="en-US" sz="5400" b="1" dirty="0">
                <a:solidFill>
                  <a:srgbClr val="0000FF"/>
                </a:solidFill>
                <a:effectLst>
                  <a:outerShdw blurRad="38100" dist="38100" dir="2700000" algn="tl">
                    <a:srgbClr val="C0C0C0"/>
                  </a:outerShdw>
                </a:effectLst>
                <a:latin typeface="Times New Roman" pitchFamily="18" charset="0"/>
                <a:cs typeface="Times New Roman" pitchFamily="18" charset="0"/>
              </a:rPr>
              <a:t>31</a:t>
            </a:r>
          </a:p>
        </p:txBody>
      </p:sp>
      <p:sp>
        <p:nvSpPr>
          <p:cNvPr id="7" name="Rectangle 6"/>
          <p:cNvSpPr/>
          <p:nvPr/>
        </p:nvSpPr>
        <p:spPr bwMode="auto">
          <a:xfrm>
            <a:off x="1143000" y="3352800"/>
            <a:ext cx="914400" cy="914400"/>
          </a:xfrm>
          <a:prstGeom prst="rect">
            <a:avLst/>
          </a:prstGeom>
          <a:noFill/>
          <a:effectLst>
            <a:glow rad="127000">
              <a:srgbClr val="0000FF"/>
            </a:glow>
          </a:effectLst>
        </p:spPr>
        <p:txBody>
          <a:bodyPr spcFirstLastPara="1" wrap="none" fromWordArt="1" anchor="ctr">
            <a:prstTxWarp prst="textArchUp">
              <a:avLst>
                <a:gd name="adj" fmla="val 10800004"/>
              </a:avLst>
            </a:prstTxWarp>
            <a:scene3d>
              <a:camera prst="legacyPerspectiveBottom"/>
              <a:lightRig rig="legacyFlat3" dir="t"/>
            </a:scene3d>
            <a:sp3d extrusionH="887400" prstMaterial="legacyMatte">
              <a:extrusionClr>
                <a:srgbClr val="CCCCFF"/>
              </a:extrusionClr>
            </a:sp3d>
          </a:bodyPr>
          <a:lstStyle/>
          <a:p>
            <a:pPr algn="ctr">
              <a:defRPr/>
            </a:pPr>
            <a:endParaRPr lang="en-US" sz="3600" kern="10" dirty="0" err="1">
              <a:ln w="9525">
                <a:round/>
                <a:headEnd/>
                <a:tailEnd/>
              </a:ln>
              <a:gradFill rotWithShape="1">
                <a:gsLst>
                  <a:gs pos="0">
                    <a:srgbClr val="CCCCFF"/>
                  </a:gs>
                  <a:gs pos="100000">
                    <a:srgbClr val="0000FF"/>
                  </a:gs>
                </a:gsLst>
                <a:path path="rect">
                  <a:fillToRect l="50000" t="50000" r="50000" b="50000"/>
                </a:path>
              </a:gradFill>
              <a:latin typeface="Times New Roman"/>
              <a:cs typeface="Times New Roman"/>
            </a:endParaRPr>
          </a:p>
        </p:txBody>
      </p:sp>
      <p:sp>
        <p:nvSpPr>
          <p:cNvPr id="9" name="Rectangle 8"/>
          <p:cNvSpPr/>
          <p:nvPr/>
        </p:nvSpPr>
        <p:spPr>
          <a:xfrm>
            <a:off x="326567" y="2531914"/>
            <a:ext cx="8763001" cy="1938992"/>
          </a:xfrm>
          <a:prstGeom prst="rect">
            <a:avLst/>
          </a:prstGeom>
          <a:noFill/>
          <a:ln>
            <a:noFill/>
          </a:ln>
          <a:effectLst>
            <a:outerShdw blurRad="50800" dist="50800" dir="5400000" algn="ctr" rotWithShape="0">
              <a:schemeClr val="bg1"/>
            </a:outerShdw>
          </a:effectLst>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0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HIỆN TƯỢNG </a:t>
            </a:r>
          </a:p>
          <a:p>
            <a:pPr algn="ctr">
              <a:defRPr/>
            </a:pPr>
            <a:r>
              <a:rPr lang="en-US" sz="60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CẢM ỨNG ĐIỆN TỪ</a:t>
            </a:r>
          </a:p>
        </p:txBody>
      </p:sp>
      <p:pic>
        <p:nvPicPr>
          <p:cNvPr id="4103" name="Picture 23" descr="feuerwerk_137"/>
          <p:cNvPicPr>
            <a:picLocks noChangeAspect="1" noChangeArrowheads="1" noCrop="1"/>
          </p:cNvPicPr>
          <p:nvPr/>
        </p:nvPicPr>
        <p:blipFill>
          <a:blip r:embed="rId3"/>
          <a:srcRect/>
          <a:stretch>
            <a:fillRect/>
          </a:stretch>
        </p:blipFill>
        <p:spPr bwMode="auto">
          <a:xfrm rot="10800000">
            <a:off x="-73025" y="0"/>
            <a:ext cx="2179638" cy="1676400"/>
          </a:xfrm>
          <a:prstGeom prst="rect">
            <a:avLst/>
          </a:prstGeom>
          <a:noFill/>
          <a:ln w="9525">
            <a:noFill/>
            <a:miter lim="800000"/>
            <a:headEnd/>
            <a:tailEnd/>
          </a:ln>
        </p:spPr>
      </p:pic>
      <p:pic>
        <p:nvPicPr>
          <p:cNvPr id="4104" name="Picture 23" descr="feuerwerk_137"/>
          <p:cNvPicPr>
            <a:picLocks noChangeAspect="1" noChangeArrowheads="1" noCrop="1"/>
          </p:cNvPicPr>
          <p:nvPr/>
        </p:nvPicPr>
        <p:blipFill>
          <a:blip r:embed="rId3"/>
          <a:srcRect/>
          <a:stretch>
            <a:fillRect/>
          </a:stretch>
        </p:blipFill>
        <p:spPr bwMode="auto">
          <a:xfrm>
            <a:off x="7113588" y="5116513"/>
            <a:ext cx="2179637" cy="1676400"/>
          </a:xfrm>
          <a:prstGeom prst="rect">
            <a:avLst/>
          </a:prstGeom>
          <a:noFill/>
          <a:ln w="9525">
            <a:noFill/>
            <a:miter lim="800000"/>
            <a:headEnd/>
            <a:tailEnd/>
          </a:ln>
        </p:spPr>
      </p:pic>
      <p:pic>
        <p:nvPicPr>
          <p:cNvPr id="4105" name="Picture 23" descr="feuerwerk_137"/>
          <p:cNvPicPr>
            <a:picLocks noChangeAspect="1" noChangeArrowheads="1" noCrop="1"/>
          </p:cNvPicPr>
          <p:nvPr/>
        </p:nvPicPr>
        <p:blipFill>
          <a:blip r:embed="rId3"/>
          <a:srcRect/>
          <a:stretch>
            <a:fillRect/>
          </a:stretch>
        </p:blipFill>
        <p:spPr bwMode="auto">
          <a:xfrm>
            <a:off x="52388" y="5181600"/>
            <a:ext cx="2181225" cy="1676400"/>
          </a:xfrm>
          <a:prstGeom prst="rect">
            <a:avLst/>
          </a:prstGeom>
          <a:noFill/>
          <a:ln w="9525">
            <a:noFill/>
            <a:miter lim="800000"/>
            <a:headEnd/>
            <a:tailEnd/>
          </a:ln>
        </p:spPr>
      </p:pic>
      <p:pic>
        <p:nvPicPr>
          <p:cNvPr id="4106" name="Picture 23" descr="feuerwerk_137"/>
          <p:cNvPicPr>
            <a:picLocks noChangeAspect="1" noChangeArrowheads="1" noCrop="1"/>
          </p:cNvPicPr>
          <p:nvPr/>
        </p:nvPicPr>
        <p:blipFill>
          <a:blip r:embed="rId3"/>
          <a:srcRect/>
          <a:stretch>
            <a:fillRect/>
          </a:stretch>
        </p:blipFill>
        <p:spPr bwMode="auto">
          <a:xfrm rot="10800000">
            <a:off x="6919913" y="58738"/>
            <a:ext cx="2179637"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Box 16"/>
          <p:cNvSpPr txBox="1">
            <a:spLocks noChangeArrowheads="1"/>
          </p:cNvSpPr>
          <p:nvPr/>
        </p:nvSpPr>
        <p:spPr bwMode="auto">
          <a:xfrm>
            <a:off x="0" y="152400"/>
            <a:ext cx="8991600" cy="584200"/>
          </a:xfrm>
          <a:prstGeom prst="rect">
            <a:avLst/>
          </a:prstGeom>
          <a:noFill/>
          <a:ln w="9525">
            <a:noFill/>
            <a:miter lim="800000"/>
            <a:headEnd/>
            <a:tailEnd/>
          </a:ln>
        </p:spPr>
        <p:txBody>
          <a:bodyPr>
            <a:spAutoFit/>
          </a:bodyPr>
          <a:lstStyle/>
          <a:p>
            <a:r>
              <a:rPr lang="en-US" sz="3200" b="1" dirty="0">
                <a:solidFill>
                  <a:srgbClr val="FF0000"/>
                </a:solidFill>
                <a:latin typeface="Times New Roman" pitchFamily="18" charset="0"/>
                <a:cs typeface="Times New Roman" pitchFamily="18" charset="0"/>
              </a:rPr>
              <a:t>I/ </a:t>
            </a:r>
            <a:r>
              <a:rPr lang="en-US" sz="3200" b="1" dirty="0" err="1">
                <a:solidFill>
                  <a:srgbClr val="FF0000"/>
                </a:solidFill>
                <a:latin typeface="Times New Roman" pitchFamily="18" charset="0"/>
                <a:cs typeface="Times New Roman" pitchFamily="18" charset="0"/>
              </a:rPr>
              <a:t>Cấu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tạo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hoạt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động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đinamô</a:t>
            </a:r>
            <a:r>
              <a:rPr lang="en-US" sz="3200" b="1" dirty="0">
                <a:solidFill>
                  <a:srgbClr val="FF0000"/>
                </a:solidFill>
                <a:latin typeface="Times New Roman" pitchFamily="18" charset="0"/>
                <a:cs typeface="Times New Roman" pitchFamily="18" charset="0"/>
              </a:rPr>
              <a:t> ở </a:t>
            </a:r>
            <a:r>
              <a:rPr lang="en-US" sz="3200" b="1" dirty="0" err="1">
                <a:solidFill>
                  <a:srgbClr val="FF0000"/>
                </a:solidFill>
                <a:latin typeface="Times New Roman" pitchFamily="18" charset="0"/>
                <a:cs typeface="Times New Roman" pitchFamily="18" charset="0"/>
              </a:rPr>
              <a:t>xe</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đạp</a:t>
            </a:r>
            <a:r>
              <a:rPr lang="en-US" sz="3200" b="1" dirty="0">
                <a:solidFill>
                  <a:srgbClr val="FF0000"/>
                </a:solidFill>
                <a:latin typeface="Times New Roman" pitchFamily="18" charset="0"/>
                <a:cs typeface="Times New Roman" pitchFamily="18" charset="0"/>
              </a:rPr>
              <a:t>:</a:t>
            </a:r>
          </a:p>
        </p:txBody>
      </p:sp>
      <p:sp>
        <p:nvSpPr>
          <p:cNvPr id="5127" name="Oval 2"/>
          <p:cNvSpPr>
            <a:spLocks noChangeArrowheads="1"/>
          </p:cNvSpPr>
          <p:nvPr/>
        </p:nvSpPr>
        <p:spPr bwMode="auto">
          <a:xfrm>
            <a:off x="3968750" y="4657725"/>
            <a:ext cx="1143000" cy="304800"/>
          </a:xfrm>
          <a:prstGeom prst="ellipse">
            <a:avLst/>
          </a:prstGeom>
          <a:solidFill>
            <a:schemeClr val="accent1"/>
          </a:solidFill>
          <a:ln w="28575">
            <a:solidFill>
              <a:schemeClr val="tx1"/>
            </a:solidFill>
            <a:round/>
            <a:headEnd/>
            <a:tailEnd/>
          </a:ln>
        </p:spPr>
        <p:txBody>
          <a:bodyPr wrap="none" anchor="ctr"/>
          <a:lstStyle/>
          <a:p>
            <a:endParaRPr lang="en-SG"/>
          </a:p>
        </p:txBody>
      </p:sp>
      <p:sp>
        <p:nvSpPr>
          <p:cNvPr id="5128" name="Freeform 3"/>
          <p:cNvSpPr>
            <a:spLocks/>
          </p:cNvSpPr>
          <p:nvPr/>
        </p:nvSpPr>
        <p:spPr bwMode="auto">
          <a:xfrm>
            <a:off x="3968750" y="2767013"/>
            <a:ext cx="328613" cy="2057400"/>
          </a:xfrm>
          <a:custGeom>
            <a:avLst/>
            <a:gdLst>
              <a:gd name="T0" fmla="*/ 0 w 207"/>
              <a:gd name="T1" fmla="*/ 2147483647 h 1296"/>
              <a:gd name="T2" fmla="*/ 0 w 207"/>
              <a:gd name="T3" fmla="*/ 2147483647 h 1296"/>
              <a:gd name="T4" fmla="*/ 2147483647 w 207"/>
              <a:gd name="T5" fmla="*/ 2147483647 h 1296"/>
              <a:gd name="T6" fmla="*/ 2147483647 w 207"/>
              <a:gd name="T7" fmla="*/ 2147483647 h 1296"/>
              <a:gd name="T8" fmla="*/ 2147483647 w 207"/>
              <a:gd name="T9" fmla="*/ 2147483647 h 1296"/>
              <a:gd name="T10" fmla="*/ 2147483647 w 207"/>
              <a:gd name="T11" fmla="*/ 2147483647 h 1296"/>
              <a:gd name="T12" fmla="*/ 2147483647 w 207"/>
              <a:gd name="T13" fmla="*/ 2147483647 h 1296"/>
              <a:gd name="T14" fmla="*/ 2147483647 w 207"/>
              <a:gd name="T15" fmla="*/ 0 h 1296"/>
              <a:gd name="T16" fmla="*/ 0 60000 65536"/>
              <a:gd name="T17" fmla="*/ 0 60000 65536"/>
              <a:gd name="T18" fmla="*/ 0 60000 65536"/>
              <a:gd name="T19" fmla="*/ 0 60000 65536"/>
              <a:gd name="T20" fmla="*/ 0 60000 65536"/>
              <a:gd name="T21" fmla="*/ 0 60000 65536"/>
              <a:gd name="T22" fmla="*/ 0 60000 65536"/>
              <a:gd name="T23" fmla="*/ 0 60000 65536"/>
              <a:gd name="T24" fmla="*/ 0 w 207"/>
              <a:gd name="T25" fmla="*/ 0 h 1296"/>
              <a:gd name="T26" fmla="*/ 207 w 207"/>
              <a:gd name="T27" fmla="*/ 1296 h 12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7" h="1296">
                <a:moveTo>
                  <a:pt x="0" y="1296"/>
                </a:moveTo>
                <a:lnTo>
                  <a:pt x="0" y="451"/>
                </a:lnTo>
                <a:lnTo>
                  <a:pt x="9" y="387"/>
                </a:lnTo>
                <a:lnTo>
                  <a:pt x="48" y="338"/>
                </a:lnTo>
                <a:lnTo>
                  <a:pt x="135" y="285"/>
                </a:lnTo>
                <a:lnTo>
                  <a:pt x="180" y="264"/>
                </a:lnTo>
                <a:lnTo>
                  <a:pt x="207" y="231"/>
                </a:lnTo>
                <a:lnTo>
                  <a:pt x="207" y="0"/>
                </a:lnTo>
              </a:path>
            </a:pathLst>
          </a:custGeom>
          <a:noFill/>
          <a:ln w="28575">
            <a:solidFill>
              <a:schemeClr val="tx1"/>
            </a:solidFill>
            <a:round/>
            <a:headEnd/>
            <a:tailEnd/>
          </a:ln>
        </p:spPr>
        <p:txBody>
          <a:bodyPr/>
          <a:lstStyle/>
          <a:p>
            <a:endParaRPr lang="en-SG"/>
          </a:p>
        </p:txBody>
      </p:sp>
      <p:sp>
        <p:nvSpPr>
          <p:cNvPr id="5129" name="Freeform 4"/>
          <p:cNvSpPr>
            <a:spLocks/>
          </p:cNvSpPr>
          <p:nvPr/>
        </p:nvSpPr>
        <p:spPr bwMode="auto">
          <a:xfrm>
            <a:off x="4806950" y="2757488"/>
            <a:ext cx="309563" cy="2057400"/>
          </a:xfrm>
          <a:custGeom>
            <a:avLst/>
            <a:gdLst>
              <a:gd name="T0" fmla="*/ 2147483647 w 195"/>
              <a:gd name="T1" fmla="*/ 2147483647 h 1296"/>
              <a:gd name="T2" fmla="*/ 2147483647 w 195"/>
              <a:gd name="T3" fmla="*/ 2147483647 h 1296"/>
              <a:gd name="T4" fmla="*/ 2147483647 w 195"/>
              <a:gd name="T5" fmla="*/ 2147483647 h 1296"/>
              <a:gd name="T6" fmla="*/ 2147483647 w 195"/>
              <a:gd name="T7" fmla="*/ 2147483647 h 1296"/>
              <a:gd name="T8" fmla="*/ 2147483647 w 195"/>
              <a:gd name="T9" fmla="*/ 2147483647 h 1296"/>
              <a:gd name="T10" fmla="*/ 0 w 195"/>
              <a:gd name="T11" fmla="*/ 2147483647 h 1296"/>
              <a:gd name="T12" fmla="*/ 0 w 195"/>
              <a:gd name="T13" fmla="*/ 0 h 1296"/>
              <a:gd name="T14" fmla="*/ 0 60000 65536"/>
              <a:gd name="T15" fmla="*/ 0 60000 65536"/>
              <a:gd name="T16" fmla="*/ 0 60000 65536"/>
              <a:gd name="T17" fmla="*/ 0 60000 65536"/>
              <a:gd name="T18" fmla="*/ 0 60000 65536"/>
              <a:gd name="T19" fmla="*/ 0 60000 65536"/>
              <a:gd name="T20" fmla="*/ 0 60000 65536"/>
              <a:gd name="T21" fmla="*/ 0 w 195"/>
              <a:gd name="T22" fmla="*/ 0 h 1296"/>
              <a:gd name="T23" fmla="*/ 195 w 195"/>
              <a:gd name="T24" fmla="*/ 1296 h 12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 h="1296">
                <a:moveTo>
                  <a:pt x="195" y="1296"/>
                </a:moveTo>
                <a:lnTo>
                  <a:pt x="195" y="451"/>
                </a:lnTo>
                <a:lnTo>
                  <a:pt x="186" y="387"/>
                </a:lnTo>
                <a:lnTo>
                  <a:pt x="147" y="338"/>
                </a:lnTo>
                <a:lnTo>
                  <a:pt x="27" y="279"/>
                </a:lnTo>
                <a:lnTo>
                  <a:pt x="0" y="243"/>
                </a:lnTo>
                <a:lnTo>
                  <a:pt x="0" y="0"/>
                </a:lnTo>
              </a:path>
            </a:pathLst>
          </a:custGeom>
          <a:noFill/>
          <a:ln w="28575">
            <a:solidFill>
              <a:schemeClr val="tx1"/>
            </a:solidFill>
            <a:round/>
            <a:headEnd/>
            <a:tailEnd/>
          </a:ln>
        </p:spPr>
        <p:txBody>
          <a:bodyPr/>
          <a:lstStyle/>
          <a:p>
            <a:endParaRPr lang="en-SG"/>
          </a:p>
        </p:txBody>
      </p:sp>
      <p:sp>
        <p:nvSpPr>
          <p:cNvPr id="5130" name="Freeform 5"/>
          <p:cNvSpPr>
            <a:spLocks/>
          </p:cNvSpPr>
          <p:nvPr/>
        </p:nvSpPr>
        <p:spPr bwMode="auto">
          <a:xfrm>
            <a:off x="4038600" y="4121150"/>
            <a:ext cx="920750" cy="762000"/>
          </a:xfrm>
          <a:custGeom>
            <a:avLst/>
            <a:gdLst>
              <a:gd name="T0" fmla="*/ 0 w 628"/>
              <a:gd name="T1" fmla="*/ 0 h 528"/>
              <a:gd name="T2" fmla="*/ 2147483647 w 628"/>
              <a:gd name="T3" fmla="*/ 2147483647 h 528"/>
              <a:gd name="T4" fmla="*/ 2147483647 w 628"/>
              <a:gd name="T5" fmla="*/ 2147483647 h 528"/>
              <a:gd name="T6" fmla="*/ 2147483647 w 628"/>
              <a:gd name="T7" fmla="*/ 2147483647 h 528"/>
              <a:gd name="T8" fmla="*/ 2147483647 w 628"/>
              <a:gd name="T9" fmla="*/ 2147483647 h 528"/>
              <a:gd name="T10" fmla="*/ 2147483647 w 628"/>
              <a:gd name="T11" fmla="*/ 0 h 528"/>
              <a:gd name="T12" fmla="*/ 2147483647 w 628"/>
              <a:gd name="T13" fmla="*/ 0 h 528"/>
              <a:gd name="T14" fmla="*/ 2147483647 w 628"/>
              <a:gd name="T15" fmla="*/ 2147483647 h 528"/>
              <a:gd name="T16" fmla="*/ 2147483647 w 628"/>
              <a:gd name="T17" fmla="*/ 2147483647 h 528"/>
              <a:gd name="T18" fmla="*/ 2147483647 w 628"/>
              <a:gd name="T19" fmla="*/ 0 h 528"/>
              <a:gd name="T20" fmla="*/ 0 w 628"/>
              <a:gd name="T21" fmla="*/ 0 h 5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8"/>
              <a:gd name="T34" fmla="*/ 0 h 528"/>
              <a:gd name="T35" fmla="*/ 628 w 628"/>
              <a:gd name="T36" fmla="*/ 528 h 5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8" h="528">
                <a:moveTo>
                  <a:pt x="0" y="0"/>
                </a:moveTo>
                <a:lnTo>
                  <a:pt x="4" y="480"/>
                </a:lnTo>
                <a:lnTo>
                  <a:pt x="52" y="528"/>
                </a:lnTo>
                <a:lnTo>
                  <a:pt x="580" y="528"/>
                </a:lnTo>
                <a:lnTo>
                  <a:pt x="628" y="480"/>
                </a:lnTo>
                <a:lnTo>
                  <a:pt x="628" y="0"/>
                </a:lnTo>
                <a:lnTo>
                  <a:pt x="532" y="0"/>
                </a:lnTo>
                <a:lnTo>
                  <a:pt x="532" y="384"/>
                </a:lnTo>
                <a:lnTo>
                  <a:pt x="112" y="384"/>
                </a:lnTo>
                <a:lnTo>
                  <a:pt x="108" y="0"/>
                </a:lnTo>
                <a:lnTo>
                  <a:pt x="0" y="0"/>
                </a:lnTo>
                <a:close/>
              </a:path>
            </a:pathLst>
          </a:custGeom>
          <a:solidFill>
            <a:schemeClr val="accent1"/>
          </a:solidFill>
          <a:ln w="9525">
            <a:miter lim="800000"/>
            <a:headEnd/>
            <a:tailEnd/>
          </a:ln>
          <a:scene3d>
            <a:camera prst="legacyObliqueTopRight">
              <a:rot lat="0" lon="21299983" rev="0"/>
            </a:camera>
            <a:lightRig rig="legacyFlat3" dir="b"/>
          </a:scene3d>
          <a:sp3d extrusionH="430200" prstMaterial="legacyMatte">
            <a:bevelT w="13500" h="13500" prst="angle"/>
            <a:bevelB w="13500" h="13500" prst="angle"/>
            <a:extrusionClr>
              <a:schemeClr val="bg2"/>
            </a:extrusionClr>
          </a:sp3d>
        </p:spPr>
        <p:txBody>
          <a:bodyPr>
            <a:flatTx/>
          </a:bodyPr>
          <a:lstStyle/>
          <a:p>
            <a:endParaRPr lang="en-SG"/>
          </a:p>
        </p:txBody>
      </p:sp>
      <p:sp>
        <p:nvSpPr>
          <p:cNvPr id="5131" name="Freeform 6"/>
          <p:cNvSpPr>
            <a:spLocks/>
          </p:cNvSpPr>
          <p:nvPr/>
        </p:nvSpPr>
        <p:spPr bwMode="auto">
          <a:xfrm>
            <a:off x="4267200" y="451485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2" name="Freeform 7"/>
          <p:cNvSpPr>
            <a:spLocks/>
          </p:cNvSpPr>
          <p:nvPr/>
        </p:nvSpPr>
        <p:spPr bwMode="auto">
          <a:xfrm>
            <a:off x="4343400" y="450850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3" name="Freeform 8"/>
          <p:cNvSpPr>
            <a:spLocks/>
          </p:cNvSpPr>
          <p:nvPr/>
        </p:nvSpPr>
        <p:spPr bwMode="auto">
          <a:xfrm>
            <a:off x="4419600" y="450850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4" name="Freeform 9"/>
          <p:cNvSpPr>
            <a:spLocks/>
          </p:cNvSpPr>
          <p:nvPr/>
        </p:nvSpPr>
        <p:spPr bwMode="auto">
          <a:xfrm>
            <a:off x="4502150" y="450850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5" name="Freeform 10"/>
          <p:cNvSpPr>
            <a:spLocks/>
          </p:cNvSpPr>
          <p:nvPr/>
        </p:nvSpPr>
        <p:spPr bwMode="auto">
          <a:xfrm>
            <a:off x="4584700" y="451485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6" name="Freeform 11"/>
          <p:cNvSpPr>
            <a:spLocks/>
          </p:cNvSpPr>
          <p:nvPr/>
        </p:nvSpPr>
        <p:spPr bwMode="auto">
          <a:xfrm>
            <a:off x="4673600" y="4508500"/>
            <a:ext cx="114300" cy="374650"/>
          </a:xfrm>
          <a:custGeom>
            <a:avLst/>
            <a:gdLst>
              <a:gd name="T0" fmla="*/ 0 w 72"/>
              <a:gd name="T1" fmla="*/ 2147483647 h 236"/>
              <a:gd name="T2" fmla="*/ 0 w 72"/>
              <a:gd name="T3" fmla="*/ 2147483647 h 236"/>
              <a:gd name="T4" fmla="*/ 2147483647 w 72"/>
              <a:gd name="T5" fmla="*/ 0 h 236"/>
              <a:gd name="T6" fmla="*/ 0 60000 65536"/>
              <a:gd name="T7" fmla="*/ 0 60000 65536"/>
              <a:gd name="T8" fmla="*/ 0 60000 65536"/>
              <a:gd name="T9" fmla="*/ 0 w 72"/>
              <a:gd name="T10" fmla="*/ 0 h 236"/>
              <a:gd name="T11" fmla="*/ 72 w 72"/>
              <a:gd name="T12" fmla="*/ 236 h 236"/>
            </a:gdLst>
            <a:ahLst/>
            <a:cxnLst>
              <a:cxn ang="T6">
                <a:pos x="T0" y="T1"/>
              </a:cxn>
              <a:cxn ang="T7">
                <a:pos x="T2" y="T3"/>
              </a:cxn>
              <a:cxn ang="T8">
                <a:pos x="T4" y="T5"/>
              </a:cxn>
            </a:cxnLst>
            <a:rect l="T9" t="T10" r="T11" b="T12"/>
            <a:pathLst>
              <a:path w="72" h="236">
                <a:moveTo>
                  <a:pt x="0" y="236"/>
                </a:moveTo>
                <a:lnTo>
                  <a:pt x="0" y="92"/>
                </a:lnTo>
                <a:lnTo>
                  <a:pt x="72" y="0"/>
                </a:lnTo>
              </a:path>
            </a:pathLst>
          </a:custGeom>
          <a:noFill/>
          <a:ln w="28575">
            <a:solidFill>
              <a:srgbClr val="996633"/>
            </a:solidFill>
            <a:round/>
            <a:headEnd/>
            <a:tailEnd/>
          </a:ln>
        </p:spPr>
        <p:txBody>
          <a:bodyPr/>
          <a:lstStyle/>
          <a:p>
            <a:endParaRPr lang="en-SG"/>
          </a:p>
        </p:txBody>
      </p:sp>
      <p:sp>
        <p:nvSpPr>
          <p:cNvPr id="5137" name="Freeform 12"/>
          <p:cNvSpPr>
            <a:spLocks/>
          </p:cNvSpPr>
          <p:nvPr/>
        </p:nvSpPr>
        <p:spPr bwMode="auto">
          <a:xfrm>
            <a:off x="3949700" y="4883150"/>
            <a:ext cx="431800" cy="679450"/>
          </a:xfrm>
          <a:custGeom>
            <a:avLst/>
            <a:gdLst>
              <a:gd name="T0" fmla="*/ 2147483647 w 272"/>
              <a:gd name="T1" fmla="*/ 0 h 428"/>
              <a:gd name="T2" fmla="*/ 2147483647 w 272"/>
              <a:gd name="T3" fmla="*/ 2147483647 h 428"/>
              <a:gd name="T4" fmla="*/ 2147483647 w 272"/>
              <a:gd name="T5" fmla="*/ 2147483647 h 428"/>
              <a:gd name="T6" fmla="*/ 2147483647 w 272"/>
              <a:gd name="T7" fmla="*/ 2147483647 h 428"/>
              <a:gd name="T8" fmla="*/ 2147483647 w 272"/>
              <a:gd name="T9" fmla="*/ 2147483647 h 428"/>
              <a:gd name="T10" fmla="*/ 0 60000 65536"/>
              <a:gd name="T11" fmla="*/ 0 60000 65536"/>
              <a:gd name="T12" fmla="*/ 0 60000 65536"/>
              <a:gd name="T13" fmla="*/ 0 60000 65536"/>
              <a:gd name="T14" fmla="*/ 0 60000 65536"/>
              <a:gd name="T15" fmla="*/ 0 w 272"/>
              <a:gd name="T16" fmla="*/ 0 h 428"/>
              <a:gd name="T17" fmla="*/ 272 w 272"/>
              <a:gd name="T18" fmla="*/ 428 h 428"/>
            </a:gdLst>
            <a:ahLst/>
            <a:cxnLst>
              <a:cxn ang="T10">
                <a:pos x="T0" y="T1"/>
              </a:cxn>
              <a:cxn ang="T11">
                <a:pos x="T2" y="T3"/>
              </a:cxn>
              <a:cxn ang="T12">
                <a:pos x="T4" y="T5"/>
              </a:cxn>
              <a:cxn ang="T13">
                <a:pos x="T6" y="T7"/>
              </a:cxn>
              <a:cxn ang="T14">
                <a:pos x="T8" y="T9"/>
              </a:cxn>
            </a:cxnLst>
            <a:rect l="T15" t="T16" r="T17" b="T18"/>
            <a:pathLst>
              <a:path w="272" h="428">
                <a:moveTo>
                  <a:pt x="200" y="0"/>
                </a:moveTo>
                <a:cubicBezTo>
                  <a:pt x="192" y="56"/>
                  <a:pt x="184" y="112"/>
                  <a:pt x="152" y="144"/>
                </a:cubicBezTo>
                <a:cubicBezTo>
                  <a:pt x="120" y="176"/>
                  <a:pt x="16" y="152"/>
                  <a:pt x="8" y="192"/>
                </a:cubicBezTo>
                <a:cubicBezTo>
                  <a:pt x="0" y="232"/>
                  <a:pt x="60" y="345"/>
                  <a:pt x="104" y="384"/>
                </a:cubicBezTo>
                <a:cubicBezTo>
                  <a:pt x="148" y="423"/>
                  <a:pt x="237" y="419"/>
                  <a:pt x="272" y="428"/>
                </a:cubicBezTo>
              </a:path>
            </a:pathLst>
          </a:custGeom>
          <a:noFill/>
          <a:ln w="28575">
            <a:solidFill>
              <a:srgbClr val="996633"/>
            </a:solidFill>
            <a:round/>
            <a:headEnd/>
            <a:tailEnd/>
          </a:ln>
        </p:spPr>
        <p:txBody>
          <a:bodyPr/>
          <a:lstStyle/>
          <a:p>
            <a:endParaRPr lang="en-SG"/>
          </a:p>
        </p:txBody>
      </p:sp>
      <p:sp>
        <p:nvSpPr>
          <p:cNvPr id="5138" name="Freeform 13"/>
          <p:cNvSpPr>
            <a:spLocks/>
          </p:cNvSpPr>
          <p:nvPr/>
        </p:nvSpPr>
        <p:spPr bwMode="auto">
          <a:xfrm>
            <a:off x="4572000" y="4883150"/>
            <a:ext cx="444500" cy="571500"/>
          </a:xfrm>
          <a:custGeom>
            <a:avLst/>
            <a:gdLst>
              <a:gd name="T0" fmla="*/ 2147483647 w 280"/>
              <a:gd name="T1" fmla="*/ 0 h 360"/>
              <a:gd name="T2" fmla="*/ 2147483647 w 280"/>
              <a:gd name="T3" fmla="*/ 2147483647 h 360"/>
              <a:gd name="T4" fmla="*/ 2147483647 w 280"/>
              <a:gd name="T5" fmla="*/ 2147483647 h 360"/>
              <a:gd name="T6" fmla="*/ 2147483647 w 280"/>
              <a:gd name="T7" fmla="*/ 2147483647 h 360"/>
              <a:gd name="T8" fmla="*/ 0 w 280"/>
              <a:gd name="T9" fmla="*/ 2147483647 h 360"/>
              <a:gd name="T10" fmla="*/ 0 60000 65536"/>
              <a:gd name="T11" fmla="*/ 0 60000 65536"/>
              <a:gd name="T12" fmla="*/ 0 60000 65536"/>
              <a:gd name="T13" fmla="*/ 0 60000 65536"/>
              <a:gd name="T14" fmla="*/ 0 60000 65536"/>
              <a:gd name="T15" fmla="*/ 0 w 280"/>
              <a:gd name="T16" fmla="*/ 0 h 360"/>
              <a:gd name="T17" fmla="*/ 280 w 280"/>
              <a:gd name="T18" fmla="*/ 360 h 360"/>
            </a:gdLst>
            <a:ahLst/>
            <a:cxnLst>
              <a:cxn ang="T10">
                <a:pos x="T0" y="T1"/>
              </a:cxn>
              <a:cxn ang="T11">
                <a:pos x="T2" y="T3"/>
              </a:cxn>
              <a:cxn ang="T12">
                <a:pos x="T4" y="T5"/>
              </a:cxn>
              <a:cxn ang="T13">
                <a:pos x="T6" y="T7"/>
              </a:cxn>
              <a:cxn ang="T14">
                <a:pos x="T8" y="T9"/>
              </a:cxn>
            </a:cxnLst>
            <a:rect l="T15" t="T16" r="T17" b="T18"/>
            <a:pathLst>
              <a:path w="280" h="360">
                <a:moveTo>
                  <a:pt x="144" y="0"/>
                </a:moveTo>
                <a:cubicBezTo>
                  <a:pt x="136" y="32"/>
                  <a:pt x="128" y="64"/>
                  <a:pt x="144" y="96"/>
                </a:cubicBezTo>
                <a:cubicBezTo>
                  <a:pt x="160" y="128"/>
                  <a:pt x="224" y="152"/>
                  <a:pt x="240" y="192"/>
                </a:cubicBezTo>
                <a:cubicBezTo>
                  <a:pt x="256" y="232"/>
                  <a:pt x="280" y="312"/>
                  <a:pt x="240" y="336"/>
                </a:cubicBezTo>
                <a:cubicBezTo>
                  <a:pt x="200" y="360"/>
                  <a:pt x="100" y="348"/>
                  <a:pt x="0" y="336"/>
                </a:cubicBezTo>
              </a:path>
            </a:pathLst>
          </a:custGeom>
          <a:noFill/>
          <a:ln w="28575">
            <a:solidFill>
              <a:srgbClr val="996633"/>
            </a:solidFill>
            <a:round/>
            <a:headEnd/>
            <a:tailEnd/>
          </a:ln>
        </p:spPr>
        <p:txBody>
          <a:bodyPr/>
          <a:lstStyle/>
          <a:p>
            <a:endParaRPr lang="en-SG"/>
          </a:p>
        </p:txBody>
      </p:sp>
      <p:grpSp>
        <p:nvGrpSpPr>
          <p:cNvPr id="2" name="Group 14"/>
          <p:cNvGrpSpPr>
            <a:grpSpLocks/>
          </p:cNvGrpSpPr>
          <p:nvPr/>
        </p:nvGrpSpPr>
        <p:grpSpPr bwMode="auto">
          <a:xfrm>
            <a:off x="4324350" y="3867150"/>
            <a:ext cx="485775" cy="685800"/>
            <a:chOff x="3264" y="2400"/>
            <a:chExt cx="306" cy="432"/>
          </a:xfrm>
        </p:grpSpPr>
        <p:sp>
          <p:nvSpPr>
            <p:cNvPr id="5186" name="AutoShape 15"/>
            <p:cNvSpPr>
              <a:spLocks noChangeArrowheads="1"/>
            </p:cNvSpPr>
            <p:nvPr/>
          </p:nvSpPr>
          <p:spPr bwMode="auto">
            <a:xfrm flipH="1">
              <a:off x="3264" y="2400"/>
              <a:ext cx="306" cy="432"/>
            </a:xfrm>
            <a:prstGeom prst="can">
              <a:avLst>
                <a:gd name="adj" fmla="val 37255"/>
              </a:avLst>
            </a:prstGeom>
            <a:solidFill>
              <a:srgbClr val="FF0000"/>
            </a:solidFill>
            <a:ln w="9525">
              <a:noFill/>
              <a:round/>
              <a:headEnd/>
              <a:tailEnd/>
            </a:ln>
          </p:spPr>
          <p:txBody>
            <a:bodyPr wrap="none" anchor="ctr"/>
            <a:lstStyle/>
            <a:p>
              <a:endParaRPr lang="en-SG"/>
            </a:p>
          </p:txBody>
        </p:sp>
        <p:sp>
          <p:nvSpPr>
            <p:cNvPr id="5187" name="Text Box 16"/>
            <p:cNvSpPr txBox="1">
              <a:spLocks noChangeArrowheads="1"/>
            </p:cNvSpPr>
            <p:nvPr/>
          </p:nvSpPr>
          <p:spPr bwMode="auto">
            <a:xfrm flipH="1">
              <a:off x="3336" y="2568"/>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N</a:t>
              </a:r>
            </a:p>
          </p:txBody>
        </p:sp>
        <p:sp>
          <p:nvSpPr>
            <p:cNvPr id="5188" name="Freeform 17"/>
            <p:cNvSpPr>
              <a:spLocks/>
            </p:cNvSpPr>
            <p:nvPr/>
          </p:nvSpPr>
          <p:spPr bwMode="auto">
            <a:xfrm>
              <a:off x="3264" y="2400"/>
              <a:ext cx="306" cy="54"/>
            </a:xfrm>
            <a:custGeom>
              <a:avLst/>
              <a:gdLst>
                <a:gd name="T0" fmla="*/ 0 w 306"/>
                <a:gd name="T1" fmla="*/ 54 h 54"/>
                <a:gd name="T2" fmla="*/ 306 w 306"/>
                <a:gd name="T3" fmla="*/ 51 h 54"/>
                <a:gd name="T4" fmla="*/ 294 w 306"/>
                <a:gd name="T5" fmla="*/ 36 h 54"/>
                <a:gd name="T6" fmla="*/ 279 w 306"/>
                <a:gd name="T7" fmla="*/ 21 h 54"/>
                <a:gd name="T8" fmla="*/ 228 w 306"/>
                <a:gd name="T9" fmla="*/ 3 h 54"/>
                <a:gd name="T10" fmla="*/ 180 w 306"/>
                <a:gd name="T11" fmla="*/ 0 h 54"/>
                <a:gd name="T12" fmla="*/ 132 w 306"/>
                <a:gd name="T13" fmla="*/ 0 h 54"/>
                <a:gd name="T14" fmla="*/ 84 w 306"/>
                <a:gd name="T15" fmla="*/ 3 h 54"/>
                <a:gd name="T16" fmla="*/ 40 w 306"/>
                <a:gd name="T17" fmla="*/ 18 h 54"/>
                <a:gd name="T18" fmla="*/ 14 w 306"/>
                <a:gd name="T19" fmla="*/ 32 h 54"/>
                <a:gd name="T20" fmla="*/ 0 w 306"/>
                <a:gd name="T21" fmla="*/ 54 h 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6"/>
                <a:gd name="T34" fmla="*/ 0 h 54"/>
                <a:gd name="T35" fmla="*/ 306 w 306"/>
                <a:gd name="T36" fmla="*/ 54 h 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6" h="54">
                  <a:moveTo>
                    <a:pt x="0" y="54"/>
                  </a:moveTo>
                  <a:lnTo>
                    <a:pt x="306" y="51"/>
                  </a:lnTo>
                  <a:lnTo>
                    <a:pt x="294" y="36"/>
                  </a:lnTo>
                  <a:lnTo>
                    <a:pt x="279" y="21"/>
                  </a:lnTo>
                  <a:lnTo>
                    <a:pt x="228" y="3"/>
                  </a:lnTo>
                  <a:lnTo>
                    <a:pt x="180" y="0"/>
                  </a:lnTo>
                  <a:lnTo>
                    <a:pt x="132" y="0"/>
                  </a:lnTo>
                  <a:lnTo>
                    <a:pt x="84" y="3"/>
                  </a:lnTo>
                  <a:lnTo>
                    <a:pt x="40" y="18"/>
                  </a:lnTo>
                  <a:lnTo>
                    <a:pt x="14" y="32"/>
                  </a:lnTo>
                  <a:lnTo>
                    <a:pt x="0" y="54"/>
                  </a:lnTo>
                  <a:close/>
                </a:path>
              </a:pathLst>
            </a:custGeom>
            <a:solidFill>
              <a:srgbClr val="6699FF"/>
            </a:solidFill>
            <a:ln w="9525">
              <a:noFill/>
              <a:round/>
              <a:headEnd/>
              <a:tailEnd/>
            </a:ln>
          </p:spPr>
          <p:txBody>
            <a:bodyPr/>
            <a:lstStyle/>
            <a:p>
              <a:endParaRPr lang="en-SG"/>
            </a:p>
          </p:txBody>
        </p:sp>
      </p:grpSp>
      <p:grpSp>
        <p:nvGrpSpPr>
          <p:cNvPr id="3" name="Group 18"/>
          <p:cNvGrpSpPr>
            <a:grpSpLocks/>
          </p:cNvGrpSpPr>
          <p:nvPr/>
        </p:nvGrpSpPr>
        <p:grpSpPr bwMode="auto">
          <a:xfrm>
            <a:off x="4265613" y="3865563"/>
            <a:ext cx="566737" cy="685800"/>
            <a:chOff x="2016" y="2355"/>
            <a:chExt cx="357" cy="432"/>
          </a:xfrm>
        </p:grpSpPr>
        <p:grpSp>
          <p:nvGrpSpPr>
            <p:cNvPr id="4" name="Group 19"/>
            <p:cNvGrpSpPr>
              <a:grpSpLocks/>
            </p:cNvGrpSpPr>
            <p:nvPr/>
          </p:nvGrpSpPr>
          <p:grpSpPr bwMode="auto">
            <a:xfrm>
              <a:off x="2016" y="2355"/>
              <a:ext cx="357" cy="432"/>
              <a:chOff x="2538" y="2355"/>
              <a:chExt cx="357" cy="432"/>
            </a:xfrm>
          </p:grpSpPr>
          <p:grpSp>
            <p:nvGrpSpPr>
              <p:cNvPr id="5" name="Group 20"/>
              <p:cNvGrpSpPr>
                <a:grpSpLocks/>
              </p:cNvGrpSpPr>
              <p:nvPr/>
            </p:nvGrpSpPr>
            <p:grpSpPr bwMode="auto">
              <a:xfrm>
                <a:off x="2574" y="2355"/>
                <a:ext cx="306" cy="432"/>
                <a:chOff x="2622" y="2355"/>
                <a:chExt cx="306" cy="432"/>
              </a:xfrm>
            </p:grpSpPr>
            <p:sp>
              <p:nvSpPr>
                <p:cNvPr id="5183" name="AutoShape 21"/>
                <p:cNvSpPr>
                  <a:spLocks noChangeArrowheads="1"/>
                </p:cNvSpPr>
                <p:nvPr/>
              </p:nvSpPr>
              <p:spPr bwMode="auto">
                <a:xfrm>
                  <a:off x="2622" y="2355"/>
                  <a:ext cx="306" cy="432"/>
                </a:xfrm>
                <a:prstGeom prst="can">
                  <a:avLst>
                    <a:gd name="adj" fmla="val 37255"/>
                  </a:avLst>
                </a:prstGeom>
                <a:solidFill>
                  <a:srgbClr val="FF0000"/>
                </a:solidFill>
                <a:ln w="9525">
                  <a:noFill/>
                  <a:round/>
                  <a:headEnd/>
                  <a:tailEnd/>
                </a:ln>
              </p:spPr>
              <p:txBody>
                <a:bodyPr wrap="none" anchor="ctr"/>
                <a:lstStyle/>
                <a:p>
                  <a:endParaRPr lang="en-SG"/>
                </a:p>
              </p:txBody>
            </p:sp>
            <p:sp>
              <p:nvSpPr>
                <p:cNvPr id="5184" name="Freeform 22"/>
                <p:cNvSpPr>
                  <a:spLocks/>
                </p:cNvSpPr>
                <p:nvPr/>
              </p:nvSpPr>
              <p:spPr bwMode="auto">
                <a:xfrm>
                  <a:off x="2736" y="2355"/>
                  <a:ext cx="192" cy="432"/>
                </a:xfrm>
                <a:custGeom>
                  <a:avLst/>
                  <a:gdLst>
                    <a:gd name="T0" fmla="*/ 93 w 192"/>
                    <a:gd name="T1" fmla="*/ 0 h 432"/>
                    <a:gd name="T2" fmla="*/ 0 w 192"/>
                    <a:gd name="T3" fmla="*/ 108 h 432"/>
                    <a:gd name="T4" fmla="*/ 0 w 192"/>
                    <a:gd name="T5" fmla="*/ 429 h 432"/>
                    <a:gd name="T6" fmla="*/ 48 w 192"/>
                    <a:gd name="T7" fmla="*/ 432 h 432"/>
                    <a:gd name="T8" fmla="*/ 96 w 192"/>
                    <a:gd name="T9" fmla="*/ 429 h 432"/>
                    <a:gd name="T10" fmla="*/ 144 w 192"/>
                    <a:gd name="T11" fmla="*/ 417 h 432"/>
                    <a:gd name="T12" fmla="*/ 168 w 192"/>
                    <a:gd name="T13" fmla="*/ 405 h 432"/>
                    <a:gd name="T14" fmla="*/ 183 w 192"/>
                    <a:gd name="T15" fmla="*/ 393 h 432"/>
                    <a:gd name="T16" fmla="*/ 192 w 192"/>
                    <a:gd name="T17" fmla="*/ 381 h 432"/>
                    <a:gd name="T18" fmla="*/ 192 w 192"/>
                    <a:gd name="T19" fmla="*/ 51 h 432"/>
                    <a:gd name="T20" fmla="*/ 177 w 192"/>
                    <a:gd name="T21" fmla="*/ 30 h 432"/>
                    <a:gd name="T22" fmla="*/ 144 w 192"/>
                    <a:gd name="T23" fmla="*/ 12 h 432"/>
                    <a:gd name="T24" fmla="*/ 93 w 192"/>
                    <a:gd name="T25" fmla="*/ 0 h 4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2"/>
                    <a:gd name="T40" fmla="*/ 0 h 432"/>
                    <a:gd name="T41" fmla="*/ 192 w 192"/>
                    <a:gd name="T42" fmla="*/ 432 h 4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2" h="432">
                      <a:moveTo>
                        <a:pt x="93" y="0"/>
                      </a:moveTo>
                      <a:lnTo>
                        <a:pt x="0" y="108"/>
                      </a:lnTo>
                      <a:lnTo>
                        <a:pt x="0" y="429"/>
                      </a:lnTo>
                      <a:lnTo>
                        <a:pt x="48" y="432"/>
                      </a:lnTo>
                      <a:lnTo>
                        <a:pt x="96" y="429"/>
                      </a:lnTo>
                      <a:lnTo>
                        <a:pt x="144" y="417"/>
                      </a:lnTo>
                      <a:lnTo>
                        <a:pt x="168" y="405"/>
                      </a:lnTo>
                      <a:lnTo>
                        <a:pt x="183" y="393"/>
                      </a:lnTo>
                      <a:lnTo>
                        <a:pt x="192" y="381"/>
                      </a:lnTo>
                      <a:lnTo>
                        <a:pt x="192" y="51"/>
                      </a:lnTo>
                      <a:lnTo>
                        <a:pt x="177" y="30"/>
                      </a:lnTo>
                      <a:lnTo>
                        <a:pt x="144" y="12"/>
                      </a:lnTo>
                      <a:lnTo>
                        <a:pt x="93" y="0"/>
                      </a:lnTo>
                      <a:close/>
                    </a:path>
                  </a:pathLst>
                </a:custGeom>
                <a:solidFill>
                  <a:srgbClr val="0000FF"/>
                </a:solidFill>
                <a:ln w="9525">
                  <a:noFill/>
                  <a:round/>
                  <a:headEnd/>
                  <a:tailEnd/>
                </a:ln>
              </p:spPr>
              <p:txBody>
                <a:bodyPr/>
                <a:lstStyle/>
                <a:p>
                  <a:endParaRPr lang="en-SG"/>
                </a:p>
              </p:txBody>
            </p:sp>
            <p:sp>
              <p:nvSpPr>
                <p:cNvPr id="5185" name="Freeform 23"/>
                <p:cNvSpPr>
                  <a:spLocks/>
                </p:cNvSpPr>
                <p:nvPr/>
              </p:nvSpPr>
              <p:spPr bwMode="auto">
                <a:xfrm>
                  <a:off x="2736" y="2358"/>
                  <a:ext cx="192" cy="102"/>
                </a:xfrm>
                <a:custGeom>
                  <a:avLst/>
                  <a:gdLst>
                    <a:gd name="T0" fmla="*/ 90 w 192"/>
                    <a:gd name="T1" fmla="*/ 0 h 102"/>
                    <a:gd name="T2" fmla="*/ 0 w 192"/>
                    <a:gd name="T3" fmla="*/ 102 h 102"/>
                    <a:gd name="T4" fmla="*/ 45 w 192"/>
                    <a:gd name="T5" fmla="*/ 102 h 102"/>
                    <a:gd name="T6" fmla="*/ 96 w 192"/>
                    <a:gd name="T7" fmla="*/ 99 h 102"/>
                    <a:gd name="T8" fmla="*/ 138 w 192"/>
                    <a:gd name="T9" fmla="*/ 87 h 102"/>
                    <a:gd name="T10" fmla="*/ 174 w 192"/>
                    <a:gd name="T11" fmla="*/ 66 h 102"/>
                    <a:gd name="T12" fmla="*/ 192 w 192"/>
                    <a:gd name="T13" fmla="*/ 42 h 102"/>
                    <a:gd name="T14" fmla="*/ 174 w 192"/>
                    <a:gd name="T15" fmla="*/ 21 h 102"/>
                    <a:gd name="T16" fmla="*/ 144 w 192"/>
                    <a:gd name="T17" fmla="*/ 9 h 102"/>
                    <a:gd name="T18" fmla="*/ 90 w 192"/>
                    <a:gd name="T19" fmla="*/ 0 h 1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102"/>
                    <a:gd name="T32" fmla="*/ 192 w 192"/>
                    <a:gd name="T33" fmla="*/ 102 h 1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102">
                      <a:moveTo>
                        <a:pt x="90" y="0"/>
                      </a:moveTo>
                      <a:lnTo>
                        <a:pt x="0" y="102"/>
                      </a:lnTo>
                      <a:lnTo>
                        <a:pt x="45" y="102"/>
                      </a:lnTo>
                      <a:lnTo>
                        <a:pt x="96" y="99"/>
                      </a:lnTo>
                      <a:lnTo>
                        <a:pt x="138" y="87"/>
                      </a:lnTo>
                      <a:lnTo>
                        <a:pt x="174" y="66"/>
                      </a:lnTo>
                      <a:lnTo>
                        <a:pt x="192" y="42"/>
                      </a:lnTo>
                      <a:lnTo>
                        <a:pt x="174" y="21"/>
                      </a:lnTo>
                      <a:lnTo>
                        <a:pt x="144" y="9"/>
                      </a:lnTo>
                      <a:lnTo>
                        <a:pt x="90" y="0"/>
                      </a:lnTo>
                      <a:close/>
                    </a:path>
                  </a:pathLst>
                </a:custGeom>
                <a:solidFill>
                  <a:srgbClr val="3366FF">
                    <a:alpha val="96077"/>
                  </a:srgbClr>
                </a:solidFill>
                <a:ln w="9525">
                  <a:noFill/>
                  <a:round/>
                  <a:headEnd/>
                  <a:tailEnd/>
                </a:ln>
              </p:spPr>
              <p:txBody>
                <a:bodyPr/>
                <a:lstStyle/>
                <a:p>
                  <a:endParaRPr lang="en-SG"/>
                </a:p>
              </p:txBody>
            </p:sp>
          </p:grpSp>
          <p:sp>
            <p:nvSpPr>
              <p:cNvPr id="5181" name="Text Box 24"/>
              <p:cNvSpPr txBox="1">
                <a:spLocks noChangeArrowheads="1"/>
              </p:cNvSpPr>
              <p:nvPr/>
            </p:nvSpPr>
            <p:spPr bwMode="auto">
              <a:xfrm>
                <a:off x="2538" y="2535"/>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N</a:t>
                </a:r>
              </a:p>
            </p:txBody>
          </p:sp>
          <p:sp>
            <p:nvSpPr>
              <p:cNvPr id="5182" name="Text Box 25"/>
              <p:cNvSpPr txBox="1">
                <a:spLocks noChangeArrowheads="1"/>
              </p:cNvSpPr>
              <p:nvPr/>
            </p:nvSpPr>
            <p:spPr bwMode="auto">
              <a:xfrm>
                <a:off x="2703" y="2532"/>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S</a:t>
                </a:r>
              </a:p>
            </p:txBody>
          </p:sp>
        </p:grpSp>
        <p:sp>
          <p:nvSpPr>
            <p:cNvPr id="5178" name="Text Box 26"/>
            <p:cNvSpPr txBox="1">
              <a:spLocks noChangeArrowheads="1"/>
            </p:cNvSpPr>
            <p:nvPr/>
          </p:nvSpPr>
          <p:spPr bwMode="auto">
            <a:xfrm>
              <a:off x="2016" y="2532"/>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N</a:t>
              </a:r>
            </a:p>
          </p:txBody>
        </p:sp>
        <p:sp>
          <p:nvSpPr>
            <p:cNvPr id="5179" name="Text Box 27"/>
            <p:cNvSpPr txBox="1">
              <a:spLocks noChangeArrowheads="1"/>
            </p:cNvSpPr>
            <p:nvPr/>
          </p:nvSpPr>
          <p:spPr bwMode="auto">
            <a:xfrm>
              <a:off x="2181" y="2529"/>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S</a:t>
              </a:r>
            </a:p>
          </p:txBody>
        </p:sp>
      </p:grpSp>
      <p:grpSp>
        <p:nvGrpSpPr>
          <p:cNvPr id="6" name="Group 28"/>
          <p:cNvGrpSpPr>
            <a:grpSpLocks/>
          </p:cNvGrpSpPr>
          <p:nvPr/>
        </p:nvGrpSpPr>
        <p:grpSpPr bwMode="auto">
          <a:xfrm flipH="1">
            <a:off x="4324350" y="3867150"/>
            <a:ext cx="558800" cy="685800"/>
            <a:chOff x="2672" y="2352"/>
            <a:chExt cx="352" cy="432"/>
          </a:xfrm>
        </p:grpSpPr>
        <p:grpSp>
          <p:nvGrpSpPr>
            <p:cNvPr id="7" name="Group 29"/>
            <p:cNvGrpSpPr>
              <a:grpSpLocks/>
            </p:cNvGrpSpPr>
            <p:nvPr/>
          </p:nvGrpSpPr>
          <p:grpSpPr bwMode="auto">
            <a:xfrm>
              <a:off x="2718" y="2352"/>
              <a:ext cx="306" cy="432"/>
              <a:chOff x="2622" y="2355"/>
              <a:chExt cx="306" cy="432"/>
            </a:xfrm>
          </p:grpSpPr>
          <p:sp>
            <p:nvSpPr>
              <p:cNvPr id="5174" name="AutoShape 30"/>
              <p:cNvSpPr>
                <a:spLocks noChangeArrowheads="1"/>
              </p:cNvSpPr>
              <p:nvPr/>
            </p:nvSpPr>
            <p:spPr bwMode="auto">
              <a:xfrm>
                <a:off x="2622" y="2355"/>
                <a:ext cx="306" cy="432"/>
              </a:xfrm>
              <a:prstGeom prst="can">
                <a:avLst>
                  <a:gd name="adj" fmla="val 37255"/>
                </a:avLst>
              </a:prstGeom>
              <a:solidFill>
                <a:srgbClr val="FF0000"/>
              </a:solidFill>
              <a:ln w="9525">
                <a:noFill/>
                <a:round/>
                <a:headEnd/>
                <a:tailEnd/>
              </a:ln>
            </p:spPr>
            <p:txBody>
              <a:bodyPr wrap="none" anchor="ctr"/>
              <a:lstStyle/>
              <a:p>
                <a:endParaRPr lang="en-SG"/>
              </a:p>
            </p:txBody>
          </p:sp>
          <p:sp>
            <p:nvSpPr>
              <p:cNvPr id="5175" name="Freeform 31"/>
              <p:cNvSpPr>
                <a:spLocks/>
              </p:cNvSpPr>
              <p:nvPr/>
            </p:nvSpPr>
            <p:spPr bwMode="auto">
              <a:xfrm>
                <a:off x="2736" y="2355"/>
                <a:ext cx="192" cy="432"/>
              </a:xfrm>
              <a:custGeom>
                <a:avLst/>
                <a:gdLst>
                  <a:gd name="T0" fmla="*/ 93 w 192"/>
                  <a:gd name="T1" fmla="*/ 0 h 432"/>
                  <a:gd name="T2" fmla="*/ 0 w 192"/>
                  <a:gd name="T3" fmla="*/ 108 h 432"/>
                  <a:gd name="T4" fmla="*/ 0 w 192"/>
                  <a:gd name="T5" fmla="*/ 429 h 432"/>
                  <a:gd name="T6" fmla="*/ 48 w 192"/>
                  <a:gd name="T7" fmla="*/ 432 h 432"/>
                  <a:gd name="T8" fmla="*/ 96 w 192"/>
                  <a:gd name="T9" fmla="*/ 429 h 432"/>
                  <a:gd name="T10" fmla="*/ 144 w 192"/>
                  <a:gd name="T11" fmla="*/ 417 h 432"/>
                  <a:gd name="T12" fmla="*/ 168 w 192"/>
                  <a:gd name="T13" fmla="*/ 405 h 432"/>
                  <a:gd name="T14" fmla="*/ 183 w 192"/>
                  <a:gd name="T15" fmla="*/ 393 h 432"/>
                  <a:gd name="T16" fmla="*/ 192 w 192"/>
                  <a:gd name="T17" fmla="*/ 381 h 432"/>
                  <a:gd name="T18" fmla="*/ 192 w 192"/>
                  <a:gd name="T19" fmla="*/ 51 h 432"/>
                  <a:gd name="T20" fmla="*/ 177 w 192"/>
                  <a:gd name="T21" fmla="*/ 30 h 432"/>
                  <a:gd name="T22" fmla="*/ 144 w 192"/>
                  <a:gd name="T23" fmla="*/ 12 h 432"/>
                  <a:gd name="T24" fmla="*/ 93 w 192"/>
                  <a:gd name="T25" fmla="*/ 0 h 4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2"/>
                  <a:gd name="T40" fmla="*/ 0 h 432"/>
                  <a:gd name="T41" fmla="*/ 192 w 192"/>
                  <a:gd name="T42" fmla="*/ 432 h 4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2" h="432">
                    <a:moveTo>
                      <a:pt x="93" y="0"/>
                    </a:moveTo>
                    <a:lnTo>
                      <a:pt x="0" y="108"/>
                    </a:lnTo>
                    <a:lnTo>
                      <a:pt x="0" y="429"/>
                    </a:lnTo>
                    <a:lnTo>
                      <a:pt x="48" y="432"/>
                    </a:lnTo>
                    <a:lnTo>
                      <a:pt x="96" y="429"/>
                    </a:lnTo>
                    <a:lnTo>
                      <a:pt x="144" y="417"/>
                    </a:lnTo>
                    <a:lnTo>
                      <a:pt x="168" y="405"/>
                    </a:lnTo>
                    <a:lnTo>
                      <a:pt x="183" y="393"/>
                    </a:lnTo>
                    <a:lnTo>
                      <a:pt x="192" y="381"/>
                    </a:lnTo>
                    <a:lnTo>
                      <a:pt x="192" y="51"/>
                    </a:lnTo>
                    <a:lnTo>
                      <a:pt x="177" y="30"/>
                    </a:lnTo>
                    <a:lnTo>
                      <a:pt x="144" y="12"/>
                    </a:lnTo>
                    <a:lnTo>
                      <a:pt x="93" y="0"/>
                    </a:lnTo>
                    <a:close/>
                  </a:path>
                </a:pathLst>
              </a:custGeom>
              <a:solidFill>
                <a:srgbClr val="0000FF"/>
              </a:solidFill>
              <a:ln w="9525">
                <a:noFill/>
                <a:round/>
                <a:headEnd/>
                <a:tailEnd/>
              </a:ln>
            </p:spPr>
            <p:txBody>
              <a:bodyPr/>
              <a:lstStyle/>
              <a:p>
                <a:endParaRPr lang="en-SG"/>
              </a:p>
            </p:txBody>
          </p:sp>
          <p:sp>
            <p:nvSpPr>
              <p:cNvPr id="5176" name="Freeform 32"/>
              <p:cNvSpPr>
                <a:spLocks/>
              </p:cNvSpPr>
              <p:nvPr/>
            </p:nvSpPr>
            <p:spPr bwMode="auto">
              <a:xfrm>
                <a:off x="2736" y="2358"/>
                <a:ext cx="192" cy="102"/>
              </a:xfrm>
              <a:custGeom>
                <a:avLst/>
                <a:gdLst>
                  <a:gd name="T0" fmla="*/ 90 w 192"/>
                  <a:gd name="T1" fmla="*/ 0 h 102"/>
                  <a:gd name="T2" fmla="*/ 0 w 192"/>
                  <a:gd name="T3" fmla="*/ 102 h 102"/>
                  <a:gd name="T4" fmla="*/ 45 w 192"/>
                  <a:gd name="T5" fmla="*/ 102 h 102"/>
                  <a:gd name="T6" fmla="*/ 96 w 192"/>
                  <a:gd name="T7" fmla="*/ 99 h 102"/>
                  <a:gd name="T8" fmla="*/ 138 w 192"/>
                  <a:gd name="T9" fmla="*/ 87 h 102"/>
                  <a:gd name="T10" fmla="*/ 174 w 192"/>
                  <a:gd name="T11" fmla="*/ 66 h 102"/>
                  <a:gd name="T12" fmla="*/ 192 w 192"/>
                  <a:gd name="T13" fmla="*/ 42 h 102"/>
                  <a:gd name="T14" fmla="*/ 174 w 192"/>
                  <a:gd name="T15" fmla="*/ 21 h 102"/>
                  <a:gd name="T16" fmla="*/ 144 w 192"/>
                  <a:gd name="T17" fmla="*/ 9 h 102"/>
                  <a:gd name="T18" fmla="*/ 90 w 192"/>
                  <a:gd name="T19" fmla="*/ 0 h 1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102"/>
                  <a:gd name="T32" fmla="*/ 192 w 192"/>
                  <a:gd name="T33" fmla="*/ 102 h 1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102">
                    <a:moveTo>
                      <a:pt x="90" y="0"/>
                    </a:moveTo>
                    <a:lnTo>
                      <a:pt x="0" y="102"/>
                    </a:lnTo>
                    <a:lnTo>
                      <a:pt x="45" y="102"/>
                    </a:lnTo>
                    <a:lnTo>
                      <a:pt x="96" y="99"/>
                    </a:lnTo>
                    <a:lnTo>
                      <a:pt x="138" y="87"/>
                    </a:lnTo>
                    <a:lnTo>
                      <a:pt x="174" y="66"/>
                    </a:lnTo>
                    <a:lnTo>
                      <a:pt x="192" y="42"/>
                    </a:lnTo>
                    <a:lnTo>
                      <a:pt x="174" y="21"/>
                    </a:lnTo>
                    <a:lnTo>
                      <a:pt x="144" y="9"/>
                    </a:lnTo>
                    <a:lnTo>
                      <a:pt x="90" y="0"/>
                    </a:lnTo>
                    <a:close/>
                  </a:path>
                </a:pathLst>
              </a:custGeom>
              <a:solidFill>
                <a:srgbClr val="3366FF">
                  <a:alpha val="96077"/>
                </a:srgbClr>
              </a:solidFill>
              <a:ln w="9525">
                <a:noFill/>
                <a:round/>
                <a:headEnd/>
                <a:tailEnd/>
              </a:ln>
            </p:spPr>
            <p:txBody>
              <a:bodyPr/>
              <a:lstStyle/>
              <a:p>
                <a:endParaRPr lang="en-SG"/>
              </a:p>
            </p:txBody>
          </p:sp>
        </p:grpSp>
        <p:sp>
          <p:nvSpPr>
            <p:cNvPr id="5172" name="Text Box 33"/>
            <p:cNvSpPr txBox="1">
              <a:spLocks noChangeArrowheads="1"/>
            </p:cNvSpPr>
            <p:nvPr/>
          </p:nvSpPr>
          <p:spPr bwMode="auto">
            <a:xfrm>
              <a:off x="2832" y="2516"/>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S</a:t>
              </a:r>
            </a:p>
          </p:txBody>
        </p:sp>
        <p:sp>
          <p:nvSpPr>
            <p:cNvPr id="5173" name="Text Box 34"/>
            <p:cNvSpPr txBox="1">
              <a:spLocks noChangeArrowheads="1"/>
            </p:cNvSpPr>
            <p:nvPr/>
          </p:nvSpPr>
          <p:spPr bwMode="auto">
            <a:xfrm>
              <a:off x="2672" y="2520"/>
              <a:ext cx="192" cy="192"/>
            </a:xfrm>
            <a:prstGeom prst="rect">
              <a:avLst/>
            </a:prstGeom>
            <a:noFill/>
            <a:ln w="9525">
              <a:noFill/>
              <a:miter lim="800000"/>
              <a:headEnd/>
              <a:tailEnd/>
            </a:ln>
          </p:spPr>
          <p:txBody>
            <a:bodyPr>
              <a:spAutoFit/>
            </a:bodyPr>
            <a:lstStyle/>
            <a:p>
              <a:pPr algn="ctr">
                <a:spcBef>
                  <a:spcPct val="50000"/>
                </a:spcBef>
              </a:pPr>
              <a:r>
                <a:rPr lang="en-US" sz="1400" b="1">
                  <a:solidFill>
                    <a:schemeClr val="bg1"/>
                  </a:solidFill>
                </a:rPr>
                <a:t>N</a:t>
              </a:r>
            </a:p>
          </p:txBody>
        </p:sp>
      </p:grpSp>
      <p:sp>
        <p:nvSpPr>
          <p:cNvPr id="52" name="AutoShape 35"/>
          <p:cNvSpPr>
            <a:spLocks noChangeArrowheads="1"/>
          </p:cNvSpPr>
          <p:nvPr/>
        </p:nvSpPr>
        <p:spPr bwMode="auto">
          <a:xfrm>
            <a:off x="4510088" y="2757488"/>
            <a:ext cx="95250" cy="1219200"/>
          </a:xfrm>
          <a:prstGeom prst="can">
            <a:avLst>
              <a:gd name="adj" fmla="val 40000"/>
            </a:avLst>
          </a:prstGeom>
          <a:gradFill rotWithShape="1">
            <a:gsLst>
              <a:gs pos="0">
                <a:schemeClr val="tx2"/>
              </a:gs>
              <a:gs pos="50000">
                <a:schemeClr val="bg2"/>
              </a:gs>
              <a:gs pos="100000">
                <a:schemeClr val="tx2"/>
              </a:gs>
            </a:gsLst>
            <a:lin ang="0" scaled="1"/>
          </a:gradFill>
          <a:ln w="9525">
            <a:noFill/>
            <a:round/>
            <a:headEnd/>
            <a:tailEnd/>
          </a:ln>
          <a:effectLst/>
        </p:spPr>
        <p:txBody>
          <a:bodyPr wrap="none" anchor="ctr"/>
          <a:lstStyle/>
          <a:p>
            <a:pPr>
              <a:defRPr/>
            </a:pPr>
            <a:endParaRPr lang="en-US"/>
          </a:p>
        </p:txBody>
      </p:sp>
      <p:grpSp>
        <p:nvGrpSpPr>
          <p:cNvPr id="8" name="Group 36"/>
          <p:cNvGrpSpPr>
            <a:grpSpLocks/>
          </p:cNvGrpSpPr>
          <p:nvPr/>
        </p:nvGrpSpPr>
        <p:grpSpPr bwMode="auto">
          <a:xfrm>
            <a:off x="4210050" y="2343150"/>
            <a:ext cx="685800" cy="533400"/>
            <a:chOff x="2052" y="1392"/>
            <a:chExt cx="288" cy="336"/>
          </a:xfrm>
        </p:grpSpPr>
        <p:sp>
          <p:nvSpPr>
            <p:cNvPr id="5163" name="AutoShape 37"/>
            <p:cNvSpPr>
              <a:spLocks noChangeArrowheads="1"/>
            </p:cNvSpPr>
            <p:nvPr/>
          </p:nvSpPr>
          <p:spPr bwMode="auto">
            <a:xfrm>
              <a:off x="2052" y="1392"/>
              <a:ext cx="288" cy="336"/>
            </a:xfrm>
            <a:prstGeom prst="can">
              <a:avLst>
                <a:gd name="adj" fmla="val 36458"/>
              </a:avLst>
            </a:prstGeom>
            <a:gradFill rotWithShape="1">
              <a:gsLst>
                <a:gs pos="0">
                  <a:srgbClr val="003300"/>
                </a:gs>
                <a:gs pos="50000">
                  <a:srgbClr val="008000"/>
                </a:gs>
                <a:gs pos="100000">
                  <a:srgbClr val="003300"/>
                </a:gs>
              </a:gsLst>
              <a:lin ang="0" scaled="1"/>
            </a:gradFill>
            <a:ln w="9525">
              <a:noFill/>
              <a:round/>
              <a:headEnd/>
              <a:tailEnd/>
            </a:ln>
          </p:spPr>
          <p:txBody>
            <a:bodyPr wrap="none" anchor="ctr"/>
            <a:lstStyle/>
            <a:p>
              <a:endParaRPr lang="en-SG"/>
            </a:p>
          </p:txBody>
        </p:sp>
        <p:sp>
          <p:nvSpPr>
            <p:cNvPr id="5164" name="Freeform 38"/>
            <p:cNvSpPr>
              <a:spLocks/>
            </p:cNvSpPr>
            <p:nvPr/>
          </p:nvSpPr>
          <p:spPr bwMode="auto">
            <a:xfrm>
              <a:off x="2064" y="1467"/>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5" name="Freeform 39"/>
            <p:cNvSpPr>
              <a:spLocks/>
            </p:cNvSpPr>
            <p:nvPr/>
          </p:nvSpPr>
          <p:spPr bwMode="auto">
            <a:xfrm>
              <a:off x="2112" y="1491"/>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6" name="Freeform 40"/>
            <p:cNvSpPr>
              <a:spLocks/>
            </p:cNvSpPr>
            <p:nvPr/>
          </p:nvSpPr>
          <p:spPr bwMode="auto">
            <a:xfrm>
              <a:off x="2160" y="1497"/>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7" name="Freeform 41"/>
            <p:cNvSpPr>
              <a:spLocks/>
            </p:cNvSpPr>
            <p:nvPr/>
          </p:nvSpPr>
          <p:spPr bwMode="auto">
            <a:xfrm>
              <a:off x="2208" y="1500"/>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8" name="Freeform 42"/>
            <p:cNvSpPr>
              <a:spLocks/>
            </p:cNvSpPr>
            <p:nvPr/>
          </p:nvSpPr>
          <p:spPr bwMode="auto">
            <a:xfrm>
              <a:off x="2256" y="1497"/>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9" name="Freeform 43"/>
            <p:cNvSpPr>
              <a:spLocks/>
            </p:cNvSpPr>
            <p:nvPr/>
          </p:nvSpPr>
          <p:spPr bwMode="auto">
            <a:xfrm>
              <a:off x="2304" y="1482"/>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70" name="Freeform 44"/>
            <p:cNvSpPr>
              <a:spLocks/>
            </p:cNvSpPr>
            <p:nvPr/>
          </p:nvSpPr>
          <p:spPr bwMode="auto">
            <a:xfrm>
              <a:off x="2328" y="1470"/>
              <a:ext cx="1" cy="222"/>
            </a:xfrm>
            <a:custGeom>
              <a:avLst/>
              <a:gdLst>
                <a:gd name="T0" fmla="*/ 0 w 1"/>
                <a:gd name="T1" fmla="*/ 0 h 222"/>
                <a:gd name="T2" fmla="*/ 1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grpSp>
      <p:grpSp>
        <p:nvGrpSpPr>
          <p:cNvPr id="9" name="Group 45"/>
          <p:cNvGrpSpPr>
            <a:grpSpLocks/>
          </p:cNvGrpSpPr>
          <p:nvPr/>
        </p:nvGrpSpPr>
        <p:grpSpPr bwMode="auto">
          <a:xfrm>
            <a:off x="4197350" y="2355850"/>
            <a:ext cx="685800" cy="533400"/>
            <a:chOff x="1980" y="1384"/>
            <a:chExt cx="432" cy="336"/>
          </a:xfrm>
        </p:grpSpPr>
        <p:sp>
          <p:nvSpPr>
            <p:cNvPr id="5155" name="AutoShape 46"/>
            <p:cNvSpPr>
              <a:spLocks noChangeArrowheads="1"/>
            </p:cNvSpPr>
            <p:nvPr/>
          </p:nvSpPr>
          <p:spPr bwMode="auto">
            <a:xfrm>
              <a:off x="1980" y="1384"/>
              <a:ext cx="432" cy="336"/>
            </a:xfrm>
            <a:prstGeom prst="can">
              <a:avLst>
                <a:gd name="adj" fmla="val 31250"/>
              </a:avLst>
            </a:prstGeom>
            <a:gradFill rotWithShape="1">
              <a:gsLst>
                <a:gs pos="0">
                  <a:srgbClr val="003300"/>
                </a:gs>
                <a:gs pos="50000">
                  <a:srgbClr val="008000"/>
                </a:gs>
                <a:gs pos="100000">
                  <a:srgbClr val="003300"/>
                </a:gs>
              </a:gsLst>
              <a:lin ang="0" scaled="1"/>
            </a:gradFill>
            <a:ln w="9525">
              <a:noFill/>
              <a:round/>
              <a:headEnd/>
              <a:tailEnd/>
            </a:ln>
          </p:spPr>
          <p:txBody>
            <a:bodyPr wrap="none" anchor="ctr"/>
            <a:lstStyle/>
            <a:p>
              <a:endParaRPr lang="en-SG"/>
            </a:p>
          </p:txBody>
        </p:sp>
        <p:sp>
          <p:nvSpPr>
            <p:cNvPr id="5156" name="Freeform 47"/>
            <p:cNvSpPr>
              <a:spLocks/>
            </p:cNvSpPr>
            <p:nvPr/>
          </p:nvSpPr>
          <p:spPr bwMode="auto">
            <a:xfrm>
              <a:off x="2026" y="1475"/>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57" name="Freeform 48"/>
            <p:cNvSpPr>
              <a:spLocks/>
            </p:cNvSpPr>
            <p:nvPr/>
          </p:nvSpPr>
          <p:spPr bwMode="auto">
            <a:xfrm>
              <a:off x="2110" y="1487"/>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58" name="Freeform 49"/>
            <p:cNvSpPr>
              <a:spLocks/>
            </p:cNvSpPr>
            <p:nvPr/>
          </p:nvSpPr>
          <p:spPr bwMode="auto">
            <a:xfrm>
              <a:off x="2190" y="1493"/>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59" name="Freeform 50"/>
            <p:cNvSpPr>
              <a:spLocks/>
            </p:cNvSpPr>
            <p:nvPr/>
          </p:nvSpPr>
          <p:spPr bwMode="auto">
            <a:xfrm>
              <a:off x="2250" y="1492"/>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0" name="Freeform 51"/>
            <p:cNvSpPr>
              <a:spLocks/>
            </p:cNvSpPr>
            <p:nvPr/>
          </p:nvSpPr>
          <p:spPr bwMode="auto">
            <a:xfrm>
              <a:off x="2318" y="1481"/>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1" name="Freeform 52"/>
            <p:cNvSpPr>
              <a:spLocks/>
            </p:cNvSpPr>
            <p:nvPr/>
          </p:nvSpPr>
          <p:spPr bwMode="auto">
            <a:xfrm>
              <a:off x="2362" y="1474"/>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sp>
          <p:nvSpPr>
            <p:cNvPr id="5162" name="Freeform 53"/>
            <p:cNvSpPr>
              <a:spLocks/>
            </p:cNvSpPr>
            <p:nvPr/>
          </p:nvSpPr>
          <p:spPr bwMode="auto">
            <a:xfrm>
              <a:off x="2398" y="1450"/>
              <a:ext cx="2" cy="222"/>
            </a:xfrm>
            <a:custGeom>
              <a:avLst/>
              <a:gdLst>
                <a:gd name="T0" fmla="*/ 0 w 1"/>
                <a:gd name="T1" fmla="*/ 0 h 222"/>
                <a:gd name="T2" fmla="*/ 512 w 1"/>
                <a:gd name="T3" fmla="*/ 222 h 222"/>
                <a:gd name="T4" fmla="*/ 0 60000 65536"/>
                <a:gd name="T5" fmla="*/ 0 60000 65536"/>
                <a:gd name="T6" fmla="*/ 0 w 1"/>
                <a:gd name="T7" fmla="*/ 0 h 222"/>
                <a:gd name="T8" fmla="*/ 1 w 1"/>
                <a:gd name="T9" fmla="*/ 222 h 222"/>
              </a:gdLst>
              <a:ahLst/>
              <a:cxnLst>
                <a:cxn ang="T4">
                  <a:pos x="T0" y="T1"/>
                </a:cxn>
                <a:cxn ang="T5">
                  <a:pos x="T2" y="T3"/>
                </a:cxn>
              </a:cxnLst>
              <a:rect l="T6" t="T7" r="T8" b="T9"/>
              <a:pathLst>
                <a:path w="1" h="222">
                  <a:moveTo>
                    <a:pt x="0" y="0"/>
                  </a:moveTo>
                  <a:lnTo>
                    <a:pt x="1" y="222"/>
                  </a:lnTo>
                </a:path>
              </a:pathLst>
            </a:custGeom>
            <a:noFill/>
            <a:ln w="9525">
              <a:solidFill>
                <a:schemeClr val="bg1"/>
              </a:solidFill>
              <a:round/>
              <a:headEnd/>
              <a:tailEnd/>
            </a:ln>
          </p:spPr>
          <p:txBody>
            <a:bodyPr/>
            <a:lstStyle/>
            <a:p>
              <a:endParaRPr lang="en-SG"/>
            </a:p>
          </p:txBody>
        </p:sp>
      </p:grpSp>
      <p:sp>
        <p:nvSpPr>
          <p:cNvPr id="5145" name="AutoShape 55"/>
          <p:cNvSpPr>
            <a:spLocks noChangeArrowheads="1"/>
          </p:cNvSpPr>
          <p:nvPr/>
        </p:nvSpPr>
        <p:spPr bwMode="auto">
          <a:xfrm>
            <a:off x="4114800" y="4845050"/>
            <a:ext cx="685800" cy="685800"/>
          </a:xfrm>
          <a:prstGeom prst="star16">
            <a:avLst>
              <a:gd name="adj" fmla="val 37500"/>
            </a:avLst>
          </a:prstGeom>
          <a:gradFill rotWithShape="1">
            <a:gsLst>
              <a:gs pos="0">
                <a:schemeClr val="bg1"/>
              </a:gs>
              <a:gs pos="100000">
                <a:srgbClr val="FFFF66"/>
              </a:gs>
            </a:gsLst>
            <a:path path="shape">
              <a:fillToRect l="50000" t="50000" r="50000" b="50000"/>
            </a:path>
          </a:gradFill>
          <a:ln w="9525">
            <a:noFill/>
            <a:miter lim="800000"/>
            <a:headEnd/>
            <a:tailEnd/>
          </a:ln>
        </p:spPr>
        <p:txBody>
          <a:bodyPr wrap="none" anchor="ctr"/>
          <a:lstStyle/>
          <a:p>
            <a:endParaRPr lang="en-SG"/>
          </a:p>
        </p:txBody>
      </p:sp>
      <p:sp>
        <p:nvSpPr>
          <p:cNvPr id="5146" name="Oval 56"/>
          <p:cNvSpPr>
            <a:spLocks noChangeArrowheads="1"/>
          </p:cNvSpPr>
          <p:nvPr/>
        </p:nvSpPr>
        <p:spPr bwMode="auto">
          <a:xfrm>
            <a:off x="4279900" y="5035550"/>
            <a:ext cx="355600" cy="315913"/>
          </a:xfrm>
          <a:prstGeom prst="ellipse">
            <a:avLst/>
          </a:prstGeom>
          <a:gradFill rotWithShape="1">
            <a:gsLst>
              <a:gs pos="0">
                <a:schemeClr val="bg1"/>
              </a:gs>
              <a:gs pos="100000">
                <a:schemeClr val="bg2"/>
              </a:gs>
            </a:gsLst>
            <a:path path="shape">
              <a:fillToRect l="50000" t="50000" r="50000" b="50000"/>
            </a:path>
          </a:gradFill>
          <a:ln w="9525">
            <a:solidFill>
              <a:schemeClr val="tx1"/>
            </a:solidFill>
            <a:round/>
            <a:headEnd/>
            <a:tailEnd/>
          </a:ln>
        </p:spPr>
        <p:txBody>
          <a:bodyPr wrap="none" anchor="ctr"/>
          <a:lstStyle/>
          <a:p>
            <a:endParaRPr lang="en-SG"/>
          </a:p>
        </p:txBody>
      </p:sp>
      <p:sp>
        <p:nvSpPr>
          <p:cNvPr id="73" name="AutoShape 57"/>
          <p:cNvSpPr>
            <a:spLocks noChangeArrowheads="1"/>
          </p:cNvSpPr>
          <p:nvPr/>
        </p:nvSpPr>
        <p:spPr bwMode="auto">
          <a:xfrm rot="16200000">
            <a:off x="4340225" y="5314950"/>
            <a:ext cx="234950" cy="228600"/>
          </a:xfrm>
          <a:prstGeom prst="flowChartOnlineStorage">
            <a:avLst/>
          </a:prstGeom>
          <a:gradFill rotWithShape="1">
            <a:gsLst>
              <a:gs pos="0">
                <a:schemeClr val="tx2"/>
              </a:gs>
              <a:gs pos="50000">
                <a:schemeClr val="bg2"/>
              </a:gs>
              <a:gs pos="100000">
                <a:schemeClr val="tx2"/>
              </a:gs>
            </a:gsLst>
            <a:lin ang="5400000" scaled="1"/>
          </a:gradFill>
          <a:ln w="9525">
            <a:noFill/>
            <a:miter lim="800000"/>
            <a:headEnd/>
            <a:tailEnd/>
          </a:ln>
          <a:effectLst/>
        </p:spPr>
        <p:txBody>
          <a:bodyPr wrap="none" anchor="ctr"/>
          <a:lstStyle/>
          <a:p>
            <a:pPr>
              <a:defRPr/>
            </a:pPr>
            <a:endParaRPr lang="en-US"/>
          </a:p>
        </p:txBody>
      </p:sp>
      <p:sp>
        <p:nvSpPr>
          <p:cNvPr id="4124" name="AutoShape 59"/>
          <p:cNvSpPr>
            <a:spLocks noChangeArrowheads="1"/>
          </p:cNvSpPr>
          <p:nvPr/>
        </p:nvSpPr>
        <p:spPr bwMode="auto">
          <a:xfrm>
            <a:off x="5105400" y="1752600"/>
            <a:ext cx="2209800" cy="533400"/>
          </a:xfrm>
          <a:prstGeom prst="wedgeRectCallout">
            <a:avLst>
              <a:gd name="adj1" fmla="val -64404"/>
              <a:gd name="adj2" fmla="val 122161"/>
            </a:avLst>
          </a:prstGeom>
          <a:noFill/>
          <a:ln w="28575">
            <a:solidFill>
              <a:schemeClr val="tx1"/>
            </a:solidFill>
            <a:miter lim="800000"/>
            <a:headEnd/>
            <a:tailEnd/>
          </a:ln>
        </p:spPr>
        <p:txBody>
          <a:bodyPr/>
          <a:lstStyle/>
          <a:p>
            <a:pPr algn="ctr" rtl="1">
              <a:defRPr/>
            </a:pPr>
            <a:r>
              <a:rPr lang="en-US" sz="3200" b="1" dirty="0" err="1">
                <a:latin typeface="Times New Roman" pitchFamily="18" charset="0"/>
                <a:cs typeface="Times New Roman" pitchFamily="18" charset="0"/>
              </a:rPr>
              <a:t>Núm</a:t>
            </a:r>
            <a:endParaRPr lang="en-US" sz="3200" b="1" dirty="0">
              <a:latin typeface="Times New Roman" pitchFamily="18" charset="0"/>
              <a:cs typeface="Times New Roman" pitchFamily="18" charset="0"/>
            </a:endParaRPr>
          </a:p>
        </p:txBody>
      </p:sp>
      <p:sp>
        <p:nvSpPr>
          <p:cNvPr id="4125" name="AutoShape 61"/>
          <p:cNvSpPr>
            <a:spLocks noChangeArrowheads="1"/>
          </p:cNvSpPr>
          <p:nvPr/>
        </p:nvSpPr>
        <p:spPr bwMode="auto">
          <a:xfrm>
            <a:off x="5807075" y="2709863"/>
            <a:ext cx="2209800" cy="533400"/>
          </a:xfrm>
          <a:prstGeom prst="wedgeRectCallout">
            <a:avLst>
              <a:gd name="adj1" fmla="val -102583"/>
              <a:gd name="adj2" fmla="val 71208"/>
            </a:avLst>
          </a:prstGeom>
          <a:noFill/>
          <a:ln w="28575">
            <a:solidFill>
              <a:schemeClr val="tx1"/>
            </a:solidFill>
            <a:miter lim="800000"/>
            <a:headEnd/>
            <a:tailEnd/>
          </a:ln>
        </p:spPr>
        <p:txBody>
          <a:bodyPr/>
          <a:lstStyle/>
          <a:p>
            <a:pPr algn="ctr" rtl="1">
              <a:defRPr/>
            </a:pPr>
            <a:r>
              <a:rPr lang="en-US" sz="3200" b="1" dirty="0" err="1">
                <a:latin typeface="Times New Roman" pitchFamily="18" charset="0"/>
                <a:cs typeface="Times New Roman" pitchFamily="18" charset="0"/>
              </a:rPr>
              <a:t>Trục</a:t>
            </a:r>
            <a:r>
              <a:rPr lang="en-US" sz="3200" b="1" dirty="0">
                <a:latin typeface="Times New Roman" pitchFamily="18" charset="0"/>
                <a:cs typeface="Times New Roman" pitchFamily="18" charset="0"/>
              </a:rPr>
              <a:t> quay</a:t>
            </a:r>
          </a:p>
        </p:txBody>
      </p:sp>
      <p:sp>
        <p:nvSpPr>
          <p:cNvPr id="4126" name="AutoShape 63"/>
          <p:cNvSpPr>
            <a:spLocks noChangeArrowheads="1"/>
          </p:cNvSpPr>
          <p:nvPr/>
        </p:nvSpPr>
        <p:spPr bwMode="auto">
          <a:xfrm>
            <a:off x="1371600" y="2633663"/>
            <a:ext cx="2286000" cy="533400"/>
          </a:xfrm>
          <a:prstGeom prst="wedgeRectCallout">
            <a:avLst>
              <a:gd name="adj1" fmla="val 85912"/>
              <a:gd name="adj2" fmla="val 226269"/>
            </a:avLst>
          </a:prstGeom>
          <a:solidFill>
            <a:srgbClr val="FFFF00"/>
          </a:solidFill>
          <a:ln w="28575">
            <a:solidFill>
              <a:schemeClr val="tx1"/>
            </a:solidFill>
            <a:miter lim="800000"/>
            <a:headEnd/>
            <a:tailEnd/>
          </a:ln>
        </p:spPr>
        <p:txBody>
          <a:bodyPr/>
          <a:lstStyle/>
          <a:p>
            <a:pPr algn="ctr" rtl="1">
              <a:defRPr/>
            </a:pPr>
            <a:r>
              <a:rPr lang="en-US" sz="3200" b="1" dirty="0">
                <a:latin typeface="Times New Roman" pitchFamily="18" charset="0"/>
                <a:ea typeface="Segoe UI Symbol" pitchFamily="34" charset="0"/>
                <a:cs typeface="Times New Roman" pitchFamily="18" charset="0"/>
              </a:rPr>
              <a:t>Nam </a:t>
            </a:r>
            <a:r>
              <a:rPr lang="en-US" sz="3200" b="1" dirty="0" err="1">
                <a:latin typeface="Times New Roman" pitchFamily="18" charset="0"/>
                <a:ea typeface="Segoe UI Symbol" pitchFamily="34" charset="0"/>
                <a:cs typeface="Times New Roman" pitchFamily="18" charset="0"/>
              </a:rPr>
              <a:t>châm</a:t>
            </a:r>
            <a:endParaRPr lang="en-US" sz="3200" b="1" dirty="0">
              <a:latin typeface="Times New Roman" pitchFamily="18" charset="0"/>
              <a:ea typeface="Segoe UI Symbol" pitchFamily="34" charset="0"/>
              <a:cs typeface="Times New Roman" pitchFamily="18" charset="0"/>
            </a:endParaRPr>
          </a:p>
        </p:txBody>
      </p:sp>
      <p:sp>
        <p:nvSpPr>
          <p:cNvPr id="4127" name="AutoShape 64"/>
          <p:cNvSpPr>
            <a:spLocks noChangeArrowheads="1"/>
          </p:cNvSpPr>
          <p:nvPr/>
        </p:nvSpPr>
        <p:spPr bwMode="auto">
          <a:xfrm>
            <a:off x="1295400" y="3886200"/>
            <a:ext cx="2209800" cy="533400"/>
          </a:xfrm>
          <a:prstGeom prst="wedgeRectCallout">
            <a:avLst>
              <a:gd name="adj1" fmla="val 73634"/>
              <a:gd name="adj2" fmla="val 60120"/>
            </a:avLst>
          </a:prstGeom>
          <a:noFill/>
          <a:ln w="28575">
            <a:solidFill>
              <a:schemeClr val="tx1"/>
            </a:solidFill>
            <a:miter lim="800000"/>
            <a:headEnd/>
            <a:tailEnd/>
          </a:ln>
        </p:spPr>
        <p:txBody>
          <a:bodyPr/>
          <a:lstStyle/>
          <a:p>
            <a:pPr algn="ctr" rtl="1">
              <a:defRPr/>
            </a:pPr>
            <a:r>
              <a:rPr lang="en-US" sz="3200" b="1" dirty="0" err="1">
                <a:latin typeface="Times New Roman" pitchFamily="18" charset="0"/>
                <a:cs typeface="Times New Roman" pitchFamily="18" charset="0"/>
              </a:rPr>
              <a:t>Sắt</a:t>
            </a:r>
            <a:r>
              <a:rPr lang="en-US" sz="3200" b="1" dirty="0">
                <a:latin typeface="Times New Roman" pitchFamily="18" charset="0"/>
                <a:cs typeface="Times New Roman" pitchFamily="18" charset="0"/>
              </a:rPr>
              <a:t> non</a:t>
            </a:r>
          </a:p>
        </p:txBody>
      </p:sp>
      <p:sp>
        <p:nvSpPr>
          <p:cNvPr id="4128" name="AutoShape 65"/>
          <p:cNvSpPr>
            <a:spLocks noChangeArrowheads="1"/>
          </p:cNvSpPr>
          <p:nvPr/>
        </p:nvSpPr>
        <p:spPr bwMode="auto">
          <a:xfrm>
            <a:off x="5715000" y="3624263"/>
            <a:ext cx="2209800" cy="533400"/>
          </a:xfrm>
          <a:prstGeom prst="wedgeRectCallout">
            <a:avLst>
              <a:gd name="adj1" fmla="val -104528"/>
              <a:gd name="adj2" fmla="val 153481"/>
            </a:avLst>
          </a:prstGeom>
          <a:solidFill>
            <a:srgbClr val="32F6F6"/>
          </a:solidFill>
          <a:ln w="28575">
            <a:solidFill>
              <a:schemeClr val="tx1"/>
            </a:solidFill>
            <a:miter lim="800000"/>
            <a:headEnd/>
            <a:tailEnd/>
          </a:ln>
        </p:spPr>
        <p:txBody>
          <a:bodyPr/>
          <a:lstStyle/>
          <a:p>
            <a:pPr algn="ctr" rtl="1">
              <a:defRPr/>
            </a:pPr>
            <a:r>
              <a:rPr lang="en-US" sz="3200" b="1" dirty="0" err="1">
                <a:latin typeface="Times New Roman" pitchFamily="18" charset="0"/>
                <a:cs typeface="Times New Roman" pitchFamily="18" charset="0"/>
              </a:rPr>
              <a:t>Cuộn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dây</a:t>
            </a:r>
            <a:endParaRPr lang="en-US" sz="3200" b="1" dirty="0">
              <a:latin typeface="Times New Roman" pitchFamily="18" charset="0"/>
              <a:cs typeface="Times New Roman" pitchFamily="18" charset="0"/>
            </a:endParaRPr>
          </a:p>
        </p:txBody>
      </p:sp>
      <p:sp>
        <p:nvSpPr>
          <p:cNvPr id="4129" name="AutoShape 66"/>
          <p:cNvSpPr>
            <a:spLocks noChangeArrowheads="1"/>
          </p:cNvSpPr>
          <p:nvPr/>
        </p:nvSpPr>
        <p:spPr bwMode="auto">
          <a:xfrm>
            <a:off x="5715000" y="4691063"/>
            <a:ext cx="2209800" cy="533400"/>
          </a:xfrm>
          <a:prstGeom prst="wedgeRectCallout">
            <a:avLst>
              <a:gd name="adj1" fmla="val -103009"/>
              <a:gd name="adj2" fmla="val 37977"/>
            </a:avLst>
          </a:prstGeom>
          <a:noFill/>
          <a:ln w="28575">
            <a:solidFill>
              <a:schemeClr val="tx1"/>
            </a:solidFill>
            <a:miter lim="800000"/>
            <a:headEnd/>
            <a:tailEnd/>
          </a:ln>
        </p:spPr>
        <p:txBody>
          <a:bodyPr/>
          <a:lstStyle/>
          <a:p>
            <a:pPr algn="ctr" rtl="1">
              <a:defRPr/>
            </a:pPr>
            <a:r>
              <a:rPr lang="en-US" sz="3200" b="1" dirty="0" err="1">
                <a:latin typeface="Times New Roman" pitchFamily="18" charset="0"/>
                <a:cs typeface="Times New Roman" pitchFamily="18" charset="0"/>
              </a:rPr>
              <a:t>Bóng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đèn</a:t>
            </a:r>
            <a:endParaRPr lang="en-US" sz="3200" b="1" dirty="0">
              <a:latin typeface="Times New Roman" pitchFamily="18" charset="0"/>
              <a:cs typeface="Times New Roman" pitchFamily="18" charset="0"/>
            </a:endParaRPr>
          </a:p>
        </p:txBody>
      </p:sp>
      <p:sp>
        <p:nvSpPr>
          <p:cNvPr id="74" name="TextBox 73"/>
          <p:cNvSpPr txBox="1">
            <a:spLocks noChangeArrowheads="1"/>
          </p:cNvSpPr>
          <p:nvPr/>
        </p:nvSpPr>
        <p:spPr bwMode="auto">
          <a:xfrm>
            <a:off x="228600" y="5516563"/>
            <a:ext cx="8915400" cy="1570037"/>
          </a:xfrm>
          <a:prstGeom prst="rect">
            <a:avLst/>
          </a:prstGeom>
          <a:noFill/>
          <a:ln w="9525">
            <a:noFill/>
            <a:miter lim="800000"/>
            <a:headEnd/>
            <a:tailEnd/>
          </a:ln>
        </p:spPr>
        <p:txBody>
          <a:bodyPr>
            <a:spAutoFit/>
          </a:bodyPr>
          <a:lstStyle/>
          <a:p>
            <a:r>
              <a:rPr lang="en-US" sz="3200" b="1" dirty="0" err="1">
                <a:latin typeface="Times New Roman" pitchFamily="18" charset="0"/>
                <a:cs typeface="Times New Roman" pitchFamily="18" charset="0"/>
              </a:rPr>
              <a:t>Bộ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phận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đinamô</a:t>
            </a:r>
            <a:r>
              <a:rPr lang="en-US" sz="3200" b="1" dirty="0">
                <a:latin typeface="Times New Roman" pitchFamily="18" charset="0"/>
                <a:cs typeface="Times New Roman" pitchFamily="18" charset="0"/>
              </a:rPr>
              <a:t> ở </a:t>
            </a:r>
            <a:r>
              <a:rPr lang="en-US" sz="3200" b="1" dirty="0" err="1">
                <a:latin typeface="Times New Roman" pitchFamily="18" charset="0"/>
                <a:cs typeface="Times New Roman" pitchFamily="18" charset="0"/>
              </a:rPr>
              <a:t>xe</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đạp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a:t>
            </a:r>
          </a:p>
          <a:p>
            <a:pPr algn="ctr"/>
            <a:r>
              <a:rPr lang="en-US" sz="3200" b="1" dirty="0">
                <a:solidFill>
                  <a:srgbClr val="FF0000"/>
                </a:solidFill>
                <a:latin typeface="Times New Roman" pitchFamily="18" charset="0"/>
                <a:cs typeface="Times New Roman" pitchFamily="18" charset="0"/>
              </a:rPr>
              <a:t>Nam </a:t>
            </a:r>
            <a:r>
              <a:rPr lang="en-US" sz="3200" b="1" dirty="0" err="1">
                <a:solidFill>
                  <a:srgbClr val="FF0000"/>
                </a:solidFill>
                <a:latin typeface="Times New Roman" pitchFamily="18" charset="0"/>
                <a:cs typeface="Times New Roman" pitchFamily="18" charset="0"/>
              </a:rPr>
              <a:t>châm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cuộn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dây</a:t>
            </a:r>
            <a:r>
              <a:rPr lang="en-US" sz="3200" b="1" dirty="0">
                <a:solidFill>
                  <a:srgbClr val="FF0000"/>
                </a:solidFill>
                <a:latin typeface="Times New Roman" pitchFamily="18" charset="0"/>
                <a:cs typeface="Times New Roman" pitchFamily="18" charset="0"/>
              </a:rPr>
              <a:t>.</a:t>
            </a:r>
          </a:p>
          <a:p>
            <a:endParaRPr lang="en-US" sz="3200"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24"/>
                                        </p:tgtEl>
                                        <p:attrNameLst>
                                          <p:attrName>style.visibility</p:attrName>
                                        </p:attrNameLst>
                                      </p:cBhvr>
                                      <p:to>
                                        <p:strVal val="visible"/>
                                      </p:to>
                                    </p:set>
                                    <p:animEffect transition="in" filter="blinds(horizontal)">
                                      <p:cBhvr>
                                        <p:cTn id="7" dur="500"/>
                                        <p:tgtEl>
                                          <p:spTgt spid="41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25"/>
                                        </p:tgtEl>
                                        <p:attrNameLst>
                                          <p:attrName>style.visibility</p:attrName>
                                        </p:attrNameLst>
                                      </p:cBhvr>
                                      <p:to>
                                        <p:strVal val="visible"/>
                                      </p:to>
                                    </p:set>
                                    <p:animEffect transition="in" filter="blinds(horizontal)">
                                      <p:cBhvr>
                                        <p:cTn id="12" dur="500"/>
                                        <p:tgtEl>
                                          <p:spTgt spid="412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26"/>
                                        </p:tgtEl>
                                        <p:attrNameLst>
                                          <p:attrName>style.visibility</p:attrName>
                                        </p:attrNameLst>
                                      </p:cBhvr>
                                      <p:to>
                                        <p:strVal val="visible"/>
                                      </p:to>
                                    </p:set>
                                    <p:animEffect transition="in" filter="blinds(horizontal)">
                                      <p:cBhvr>
                                        <p:cTn id="17" dur="500"/>
                                        <p:tgtEl>
                                          <p:spTgt spid="41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28"/>
                                        </p:tgtEl>
                                        <p:attrNameLst>
                                          <p:attrName>style.visibility</p:attrName>
                                        </p:attrNameLst>
                                      </p:cBhvr>
                                      <p:to>
                                        <p:strVal val="visible"/>
                                      </p:to>
                                    </p:set>
                                    <p:animEffect transition="in" filter="blinds(horizontal)">
                                      <p:cBhvr>
                                        <p:cTn id="22" dur="500"/>
                                        <p:tgtEl>
                                          <p:spTgt spid="41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27"/>
                                        </p:tgtEl>
                                        <p:attrNameLst>
                                          <p:attrName>style.visibility</p:attrName>
                                        </p:attrNameLst>
                                      </p:cBhvr>
                                      <p:to>
                                        <p:strVal val="visible"/>
                                      </p:to>
                                    </p:set>
                                    <p:animEffect transition="in" filter="blinds(horizontal)">
                                      <p:cBhvr>
                                        <p:cTn id="27" dur="500"/>
                                        <p:tgtEl>
                                          <p:spTgt spid="412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129"/>
                                        </p:tgtEl>
                                        <p:attrNameLst>
                                          <p:attrName>style.visibility</p:attrName>
                                        </p:attrNameLst>
                                      </p:cBhvr>
                                      <p:to>
                                        <p:strVal val="visible"/>
                                      </p:to>
                                    </p:set>
                                    <p:animEffect transition="in" filter="blinds(horizontal)">
                                      <p:cBhvr>
                                        <p:cTn id="32" dur="500"/>
                                        <p:tgtEl>
                                          <p:spTgt spid="41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4">
                                            <p:txEl>
                                              <p:pRg st="0" end="0"/>
                                            </p:txEl>
                                          </p:spTgt>
                                        </p:tgtEl>
                                        <p:attrNameLst>
                                          <p:attrName>style.visibility</p:attrName>
                                        </p:attrNameLst>
                                      </p:cBhvr>
                                      <p:to>
                                        <p:strVal val="visible"/>
                                      </p:to>
                                    </p:set>
                                    <p:animEffect transition="in" filter="blinds(horizontal)">
                                      <p:cBhvr>
                                        <p:cTn id="37" dur="500"/>
                                        <p:tgtEl>
                                          <p:spTgt spid="7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4">
                                            <p:txEl>
                                              <p:pRg st="1" end="1"/>
                                            </p:txEl>
                                          </p:spTgt>
                                        </p:tgtEl>
                                        <p:attrNameLst>
                                          <p:attrName>style.visibility</p:attrName>
                                        </p:attrNameLst>
                                      </p:cBhvr>
                                      <p:to>
                                        <p:strVal val="visible"/>
                                      </p:to>
                                    </p:set>
                                    <p:animEffect transition="in" filter="blinds(horizontal)">
                                      <p:cBhvr>
                                        <p:cTn id="42" dur="500"/>
                                        <p:tgtEl>
                                          <p:spTgt spid="7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4" grpId="0" animBg="1"/>
      <p:bldP spid="4125" grpId="0" animBg="1"/>
      <p:bldP spid="4126" grpId="0" animBg="1"/>
      <p:bldP spid="4127" grpId="0" animBg="1"/>
      <p:bldP spid="4128" grpId="0" animBg="1"/>
      <p:bldP spid="41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10"/>
          <p:cNvSpPr>
            <a:spLocks noChangeArrowheads="1"/>
          </p:cNvSpPr>
          <p:nvPr/>
        </p:nvSpPr>
        <p:spPr bwMode="auto">
          <a:xfrm>
            <a:off x="2895600" y="457200"/>
            <a:ext cx="6005513" cy="584775"/>
          </a:xfrm>
          <a:prstGeom prst="rect">
            <a:avLst/>
          </a:prstGeom>
          <a:noFill/>
          <a:ln w="9525">
            <a:noFill/>
            <a:miter lim="800000"/>
            <a:headEnd/>
            <a:tailEnd/>
          </a:ln>
          <a:effectLst/>
        </p:spPr>
        <p:txBody>
          <a:bodyPr wrap="square">
            <a:spAutoFit/>
          </a:bodyPr>
          <a:lstStyle/>
          <a:p>
            <a:pPr>
              <a:spcBef>
                <a:spcPct val="50000"/>
              </a:spcBef>
            </a:pPr>
            <a:r>
              <a:rPr lang="en-US" sz="2100" dirty="0">
                <a:solidFill>
                  <a:srgbClr val="FF0000"/>
                </a:solidFill>
                <a:latin typeface="Arial" charset="0"/>
              </a:rPr>
              <a:t>  </a:t>
            </a:r>
            <a:r>
              <a:rPr lang="en-US" sz="3200" dirty="0" err="1">
                <a:latin typeface="Times New Roman" pitchFamily="18" charset="0"/>
                <a:cs typeface="Times New Roman" pitchFamily="18" charset="0"/>
              </a:rPr>
              <a:t>Đinamô</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hoạt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thế</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nào</a:t>
            </a:r>
            <a:r>
              <a:rPr lang="en-US" sz="3200" dirty="0">
                <a:latin typeface="Times New Roman" pitchFamily="18" charset="0"/>
                <a:cs typeface="Times New Roman" pitchFamily="18" charset="0"/>
              </a:rPr>
              <a:t>?</a:t>
            </a:r>
          </a:p>
        </p:txBody>
      </p:sp>
      <p:grpSp>
        <p:nvGrpSpPr>
          <p:cNvPr id="2" name="Group 5"/>
          <p:cNvGrpSpPr>
            <a:grpSpLocks/>
          </p:cNvGrpSpPr>
          <p:nvPr/>
        </p:nvGrpSpPr>
        <p:grpSpPr bwMode="auto">
          <a:xfrm>
            <a:off x="3810000" y="1066800"/>
            <a:ext cx="5334000" cy="1569660"/>
            <a:chOff x="2956804" y="1266177"/>
            <a:chExt cx="5382103" cy="1568050"/>
          </a:xfrm>
        </p:grpSpPr>
        <p:sp>
          <p:nvSpPr>
            <p:cNvPr id="6242" name="Rectangle 10"/>
            <p:cNvSpPr>
              <a:spLocks noChangeArrowheads="1"/>
            </p:cNvSpPr>
            <p:nvPr/>
          </p:nvSpPr>
          <p:spPr bwMode="auto">
            <a:xfrm>
              <a:off x="3472991" y="1266177"/>
              <a:ext cx="4865916" cy="1568050"/>
            </a:xfrm>
            <a:prstGeom prst="rect">
              <a:avLst/>
            </a:prstGeom>
            <a:noFill/>
            <a:ln w="9525">
              <a:noFill/>
              <a:miter lim="800000"/>
              <a:headEnd/>
              <a:tailEnd/>
            </a:ln>
            <a:effectLst/>
          </p:spPr>
          <p:txBody>
            <a:bodyPr>
              <a:spAutoFit/>
            </a:bodyPr>
            <a:lstStyle/>
            <a:p>
              <a:pPr>
                <a:spcBef>
                  <a:spcPct val="50000"/>
                </a:spcBef>
              </a:pPr>
              <a:r>
                <a:rPr lang="en-US" sz="2100" dirty="0">
                  <a:solidFill>
                    <a:srgbClr val="0000FF"/>
                  </a:solidFill>
                  <a:latin typeface="Arial" charset="0"/>
                </a:rPr>
                <a:t> </a:t>
              </a:r>
              <a:r>
                <a:rPr lang="en-US" sz="3200" dirty="0" err="1">
                  <a:solidFill>
                    <a:srgbClr val="0000FF"/>
                  </a:solidFill>
                  <a:latin typeface="Times New Roman" pitchFamily="18" charset="0"/>
                  <a:cs typeface="Times New Roman" pitchFamily="18" charset="0"/>
                </a:rPr>
                <a:t>Khi</a:t>
              </a:r>
              <a:r>
                <a:rPr lang="en-US" sz="3200" dirty="0">
                  <a:solidFill>
                    <a:srgbClr val="0000FF"/>
                  </a:solidFill>
                  <a:latin typeface="Times New Roman" pitchFamily="18" charset="0"/>
                  <a:cs typeface="Times New Roman" pitchFamily="18" charset="0"/>
                </a:rPr>
                <a:t> quay </a:t>
              </a:r>
              <a:r>
                <a:rPr lang="en-US" sz="3200" dirty="0" err="1">
                  <a:solidFill>
                    <a:srgbClr val="0000FF"/>
                  </a:solidFill>
                  <a:latin typeface="Times New Roman" pitchFamily="18" charset="0"/>
                  <a:cs typeface="Times New Roman" pitchFamily="18" charset="0"/>
                </a:rPr>
                <a:t>núm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đinamô</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nam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châm</a:t>
              </a:r>
              <a:r>
                <a:rPr lang="en-US" sz="3200" dirty="0">
                  <a:solidFill>
                    <a:srgbClr val="0000FF"/>
                  </a:solidFill>
                  <a:latin typeface="Times New Roman" pitchFamily="18" charset="0"/>
                  <a:cs typeface="Times New Roman" pitchFamily="18" charset="0"/>
                </a:rPr>
                <a:t> quay </a:t>
              </a:r>
              <a:r>
                <a:rPr lang="en-US" sz="3200" dirty="0" err="1">
                  <a:solidFill>
                    <a:srgbClr val="0000FF"/>
                  </a:solidFill>
                  <a:latin typeface="Times New Roman" pitchFamily="18" charset="0"/>
                  <a:cs typeface="Times New Roman" pitchFamily="18" charset="0"/>
                </a:rPr>
                <a:t>theo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đèn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sáng</a:t>
              </a:r>
              <a:r>
                <a:rPr lang="en-US" sz="3200" dirty="0">
                  <a:solidFill>
                    <a:srgbClr val="0000FF"/>
                  </a:solidFill>
                  <a:latin typeface="Times New Roman" pitchFamily="18" charset="0"/>
                  <a:cs typeface="Times New Roman" pitchFamily="18" charset="0"/>
                </a:rPr>
                <a:t> </a:t>
              </a:r>
            </a:p>
          </p:txBody>
        </p:sp>
        <p:sp>
          <p:nvSpPr>
            <p:cNvPr id="4" name="Right Arrow 3"/>
            <p:cNvSpPr/>
            <p:nvPr/>
          </p:nvSpPr>
          <p:spPr bwMode="auto">
            <a:xfrm>
              <a:off x="2956804" y="1418421"/>
              <a:ext cx="406383" cy="273050"/>
            </a:xfrm>
            <a:prstGeom prst="rightArrow">
              <a:avLst/>
            </a:prstGeom>
            <a:noFill/>
            <a:ln w="31750">
              <a:solidFill>
                <a:schemeClr val="accent2"/>
              </a:solidFill>
            </a:ln>
            <a:effectLst>
              <a:glow rad="127000">
                <a:schemeClr val="bg1"/>
              </a:glow>
            </a:effectLst>
          </p:spPr>
          <p:txBody>
            <a:bodyPr spcFirstLastPara="1" wrap="none" fromWordArt="1" anchor="ctr">
              <a:prstTxWarp prst="textArchUp">
                <a:avLst>
                  <a:gd name="adj" fmla="val 10800004"/>
                </a:avLst>
              </a:prstTxWarp>
              <a:scene3d>
                <a:camera prst="legacyPerspectiveBottom"/>
                <a:lightRig rig="legacyFlat3" dir="t"/>
              </a:scene3d>
              <a:sp3d extrusionH="887400" prstMaterial="legacyMatte">
                <a:extrusionClr>
                  <a:srgbClr val="CCCCFF"/>
                </a:extrusionClr>
              </a:sp3d>
            </a:bodyPr>
            <a:lstStyle/>
            <a:p>
              <a:pPr algn="ctr">
                <a:defRPr/>
              </a:pPr>
              <a:endParaRPr lang="en-US" sz="3600" kern="10" dirty="0" err="1">
                <a:ln w="9525">
                  <a:round/>
                  <a:headEnd/>
                  <a:tailEnd/>
                </a:ln>
                <a:gradFill rotWithShape="1">
                  <a:gsLst>
                    <a:gs pos="0">
                      <a:srgbClr val="CCCCFF"/>
                    </a:gs>
                    <a:gs pos="100000">
                      <a:srgbClr val="0000FF"/>
                    </a:gs>
                  </a:gsLst>
                  <a:path path="rect">
                    <a:fillToRect l="50000" t="50000" r="50000" b="50000"/>
                  </a:path>
                </a:gradFill>
                <a:latin typeface="Times New Roman"/>
                <a:cs typeface="Times New Roman"/>
              </a:endParaRPr>
            </a:p>
          </p:txBody>
        </p:sp>
      </p:grpSp>
      <p:sp>
        <p:nvSpPr>
          <p:cNvPr id="64" name="TextBox 63"/>
          <p:cNvSpPr txBox="1">
            <a:spLocks noChangeArrowheads="1"/>
          </p:cNvSpPr>
          <p:nvPr/>
        </p:nvSpPr>
        <p:spPr bwMode="auto">
          <a:xfrm>
            <a:off x="4746625" y="2895600"/>
            <a:ext cx="4397375" cy="1754326"/>
          </a:xfrm>
          <a:prstGeom prst="rect">
            <a:avLst/>
          </a:prstGeom>
          <a:noFill/>
          <a:ln w="9525">
            <a:noFill/>
            <a:miter lim="800000"/>
            <a:headEnd/>
            <a:tailEnd/>
          </a:ln>
        </p:spPr>
        <p:txBody>
          <a:bodyPr>
            <a:spAutoFit/>
          </a:bodyPr>
          <a:lstStyle/>
          <a:p>
            <a:pPr algn="just"/>
            <a:r>
              <a:rPr lang="en-US" sz="3600" dirty="0" err="1">
                <a:solidFill>
                  <a:srgbClr val="FF0000"/>
                </a:solidFill>
                <a:latin typeface="Times New Roman" pitchFamily="18" charset="0"/>
                <a:cs typeface="Times New Roman" pitchFamily="18" charset="0"/>
              </a:rPr>
              <a:t>Liệu</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có</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phải</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nhờ</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nam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châm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tạo</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ra</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dòng</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điện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không</a:t>
            </a:r>
            <a:r>
              <a:rPr lang="en-US" sz="3600" dirty="0">
                <a:solidFill>
                  <a:srgbClr val="FF0000"/>
                </a:solidFill>
                <a:latin typeface="Times New Roman" pitchFamily="18" charset="0"/>
                <a:cs typeface="Times New Roman" pitchFamily="18" charset="0"/>
              </a:rPr>
              <a:t>?</a:t>
            </a:r>
          </a:p>
        </p:txBody>
      </p:sp>
      <p:pic>
        <p:nvPicPr>
          <p:cNvPr id="155" name="dinamo 2.avi">
            <a:hlinkClick r:id="" action="ppaction://media"/>
          </p:cNvPr>
          <p:cNvPicPr>
            <a:picLocks noRot="1" noChangeAspect="1" noChangeArrowheads="1"/>
          </p:cNvPicPr>
          <p:nvPr>
            <a:videoFile r:link="rId1"/>
          </p:nvPr>
        </p:nvPicPr>
        <p:blipFill>
          <a:blip r:embed="rId4"/>
          <a:srcRect/>
          <a:stretch>
            <a:fillRect/>
          </a:stretch>
        </p:blipFill>
        <p:spPr bwMode="auto">
          <a:xfrm>
            <a:off x="33338" y="2019300"/>
            <a:ext cx="4191000" cy="3557588"/>
          </a:xfrm>
          <a:prstGeom prst="rect">
            <a:avLst/>
          </a:prstGeom>
          <a:noFill/>
          <a:ln w="9525">
            <a:noFill/>
            <a:miter lim="800000"/>
            <a:headEnd/>
            <a:tailEnd/>
          </a:ln>
          <a:effectLst/>
        </p:spPr>
      </p:pic>
      <p:sp>
        <p:nvSpPr>
          <p:cNvPr id="6155" name="Rectangle 131"/>
          <p:cNvSpPr>
            <a:spLocks noChangeArrowheads="1"/>
          </p:cNvSpPr>
          <p:nvPr/>
        </p:nvSpPr>
        <p:spPr bwMode="auto">
          <a:xfrm>
            <a:off x="1358900" y="2767013"/>
            <a:ext cx="152400" cy="1409700"/>
          </a:xfrm>
          <a:prstGeom prst="rect">
            <a:avLst/>
          </a:prstGeom>
          <a:solidFill>
            <a:schemeClr val="accent1"/>
          </a:solidFill>
          <a:ln w="9525">
            <a:noFill/>
            <a:miter lim="800000"/>
            <a:headEnd/>
            <a:tailEnd/>
          </a:ln>
          <a:effectLst/>
        </p:spPr>
        <p:txBody>
          <a:bodyPr wrap="none" anchor="ctr"/>
          <a:lstStyle/>
          <a:p>
            <a:endParaRPr lang="en-US"/>
          </a:p>
        </p:txBody>
      </p:sp>
      <p:sp>
        <p:nvSpPr>
          <p:cNvPr id="157" name="Oval 132"/>
          <p:cNvSpPr>
            <a:spLocks noChangeArrowheads="1"/>
          </p:cNvSpPr>
          <p:nvPr/>
        </p:nvSpPr>
        <p:spPr bwMode="auto">
          <a:xfrm flipH="1">
            <a:off x="1101725" y="4830763"/>
            <a:ext cx="26988" cy="26987"/>
          </a:xfrm>
          <a:prstGeom prst="ellipse">
            <a:avLst/>
          </a:prstGeom>
          <a:solidFill>
            <a:srgbClr val="E22A2A"/>
          </a:solidFill>
          <a:ln w="9525">
            <a:solidFill>
              <a:srgbClr val="E22A2A"/>
            </a:solidFill>
            <a:round/>
            <a:headEnd/>
            <a:tailEnd/>
          </a:ln>
          <a:effectLst/>
        </p:spPr>
        <p:txBody>
          <a:bodyPr wrap="none" anchor="ctr"/>
          <a:lstStyle/>
          <a:p>
            <a:endParaRPr lang="en-US"/>
          </a:p>
        </p:txBody>
      </p:sp>
      <p:grpSp>
        <p:nvGrpSpPr>
          <p:cNvPr id="3" name="Group 133"/>
          <p:cNvGrpSpPr>
            <a:grpSpLocks/>
          </p:cNvGrpSpPr>
          <p:nvPr/>
        </p:nvGrpSpPr>
        <p:grpSpPr bwMode="auto">
          <a:xfrm>
            <a:off x="2701925" y="3063875"/>
            <a:ext cx="793750" cy="687388"/>
            <a:chOff x="336" y="2831"/>
            <a:chExt cx="687" cy="679"/>
          </a:xfrm>
        </p:grpSpPr>
        <p:grpSp>
          <p:nvGrpSpPr>
            <p:cNvPr id="5" name="Group 134"/>
            <p:cNvGrpSpPr>
              <a:grpSpLocks/>
            </p:cNvGrpSpPr>
            <p:nvPr/>
          </p:nvGrpSpPr>
          <p:grpSpPr bwMode="auto">
            <a:xfrm>
              <a:off x="336" y="2832"/>
              <a:ext cx="672" cy="678"/>
              <a:chOff x="336" y="2832"/>
              <a:chExt cx="672" cy="678"/>
            </a:xfrm>
          </p:grpSpPr>
          <p:grpSp>
            <p:nvGrpSpPr>
              <p:cNvPr id="6" name="Group 135"/>
              <p:cNvGrpSpPr>
                <a:grpSpLocks/>
              </p:cNvGrpSpPr>
              <p:nvPr/>
            </p:nvGrpSpPr>
            <p:grpSpPr bwMode="auto">
              <a:xfrm>
                <a:off x="336" y="2832"/>
                <a:ext cx="672" cy="672"/>
                <a:chOff x="-6" y="2832"/>
                <a:chExt cx="672" cy="672"/>
              </a:xfrm>
            </p:grpSpPr>
            <p:sp>
              <p:nvSpPr>
                <p:cNvPr id="6240" name="Line 136"/>
                <p:cNvSpPr>
                  <a:spLocks noChangeShapeType="1"/>
                </p:cNvSpPr>
                <p:nvPr/>
              </p:nvSpPr>
              <p:spPr bwMode="auto">
                <a:xfrm>
                  <a:off x="330" y="2832"/>
                  <a:ext cx="0" cy="672"/>
                </a:xfrm>
                <a:prstGeom prst="line">
                  <a:avLst/>
                </a:prstGeom>
                <a:noFill/>
                <a:ln w="9525">
                  <a:solidFill>
                    <a:srgbClr val="E22A2A"/>
                  </a:solidFill>
                  <a:prstDash val="dash"/>
                  <a:round/>
                  <a:headEnd/>
                  <a:tailEnd/>
                </a:ln>
                <a:effectLst/>
              </p:spPr>
              <p:txBody>
                <a:bodyPr/>
                <a:lstStyle/>
                <a:p>
                  <a:endParaRPr lang="en-US"/>
                </a:p>
              </p:txBody>
            </p:sp>
            <p:sp>
              <p:nvSpPr>
                <p:cNvPr id="6241" name="Line 137"/>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nvGrpSpPr>
              <p:cNvPr id="7" name="Group 138"/>
              <p:cNvGrpSpPr>
                <a:grpSpLocks/>
              </p:cNvGrpSpPr>
              <p:nvPr/>
            </p:nvGrpSpPr>
            <p:grpSpPr bwMode="auto">
              <a:xfrm rot="1800000">
                <a:off x="336" y="2838"/>
                <a:ext cx="672" cy="672"/>
                <a:chOff x="-6" y="2832"/>
                <a:chExt cx="672" cy="672"/>
              </a:xfrm>
            </p:grpSpPr>
            <p:sp>
              <p:nvSpPr>
                <p:cNvPr id="6238" name="Line 139"/>
                <p:cNvSpPr>
                  <a:spLocks noChangeShapeType="1"/>
                </p:cNvSpPr>
                <p:nvPr/>
              </p:nvSpPr>
              <p:spPr bwMode="auto">
                <a:xfrm>
                  <a:off x="330" y="2832"/>
                  <a:ext cx="0" cy="672"/>
                </a:xfrm>
                <a:prstGeom prst="line">
                  <a:avLst/>
                </a:prstGeom>
                <a:noFill/>
                <a:ln w="9525">
                  <a:solidFill>
                    <a:srgbClr val="E22A2A"/>
                  </a:solidFill>
                  <a:prstDash val="dash"/>
                  <a:round/>
                  <a:headEnd/>
                  <a:tailEnd/>
                </a:ln>
                <a:effectLst/>
              </p:spPr>
              <p:txBody>
                <a:bodyPr/>
                <a:lstStyle/>
                <a:p>
                  <a:endParaRPr lang="en-US"/>
                </a:p>
              </p:txBody>
            </p:sp>
            <p:sp>
              <p:nvSpPr>
                <p:cNvPr id="6239" name="Line 140"/>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nvGrpSpPr>
              <p:cNvPr id="8" name="Group 141"/>
              <p:cNvGrpSpPr>
                <a:grpSpLocks/>
              </p:cNvGrpSpPr>
              <p:nvPr/>
            </p:nvGrpSpPr>
            <p:grpSpPr bwMode="auto">
              <a:xfrm rot="3600000">
                <a:off x="336" y="2838"/>
                <a:ext cx="672" cy="672"/>
                <a:chOff x="-6" y="2832"/>
                <a:chExt cx="672" cy="672"/>
              </a:xfrm>
            </p:grpSpPr>
            <p:sp>
              <p:nvSpPr>
                <p:cNvPr id="6236" name="Line 142"/>
                <p:cNvSpPr>
                  <a:spLocks noChangeShapeType="1"/>
                </p:cNvSpPr>
                <p:nvPr/>
              </p:nvSpPr>
              <p:spPr bwMode="auto">
                <a:xfrm>
                  <a:off x="330" y="2832"/>
                  <a:ext cx="0" cy="672"/>
                </a:xfrm>
                <a:prstGeom prst="line">
                  <a:avLst/>
                </a:prstGeom>
                <a:noFill/>
                <a:ln w="9525">
                  <a:solidFill>
                    <a:srgbClr val="E22A2A"/>
                  </a:solidFill>
                  <a:prstDash val="dash"/>
                  <a:round/>
                  <a:headEnd/>
                  <a:tailEnd/>
                </a:ln>
                <a:effectLst/>
              </p:spPr>
              <p:txBody>
                <a:bodyPr/>
                <a:lstStyle/>
                <a:p>
                  <a:endParaRPr lang="en-US"/>
                </a:p>
              </p:txBody>
            </p:sp>
            <p:sp>
              <p:nvSpPr>
                <p:cNvPr id="6237" name="Line 143"/>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grpSp>
          <p:nvGrpSpPr>
            <p:cNvPr id="9" name="Group 144"/>
            <p:cNvGrpSpPr>
              <a:grpSpLocks/>
            </p:cNvGrpSpPr>
            <p:nvPr/>
          </p:nvGrpSpPr>
          <p:grpSpPr bwMode="auto">
            <a:xfrm rot="900000">
              <a:off x="342" y="2832"/>
              <a:ext cx="672" cy="672"/>
              <a:chOff x="-6" y="2832"/>
              <a:chExt cx="672" cy="672"/>
            </a:xfrm>
          </p:grpSpPr>
          <p:sp>
            <p:nvSpPr>
              <p:cNvPr id="6231" name="Line 145"/>
              <p:cNvSpPr>
                <a:spLocks noChangeShapeType="1"/>
              </p:cNvSpPr>
              <p:nvPr/>
            </p:nvSpPr>
            <p:spPr bwMode="auto">
              <a:xfrm>
                <a:off x="330" y="2832"/>
                <a:ext cx="0" cy="672"/>
              </a:xfrm>
              <a:prstGeom prst="line">
                <a:avLst/>
              </a:prstGeom>
              <a:noFill/>
              <a:ln w="9525">
                <a:solidFill>
                  <a:srgbClr val="E22A2A"/>
                </a:solidFill>
                <a:prstDash val="dash"/>
                <a:round/>
                <a:headEnd/>
                <a:tailEnd/>
              </a:ln>
              <a:effectLst/>
            </p:spPr>
            <p:txBody>
              <a:bodyPr/>
              <a:lstStyle/>
              <a:p>
                <a:endParaRPr lang="en-US"/>
              </a:p>
            </p:txBody>
          </p:sp>
          <p:sp>
            <p:nvSpPr>
              <p:cNvPr id="6232" name="Line 146"/>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nvGrpSpPr>
            <p:cNvPr id="10" name="Group 147"/>
            <p:cNvGrpSpPr>
              <a:grpSpLocks/>
            </p:cNvGrpSpPr>
            <p:nvPr/>
          </p:nvGrpSpPr>
          <p:grpSpPr bwMode="auto">
            <a:xfrm rot="2700000">
              <a:off x="336" y="2838"/>
              <a:ext cx="672" cy="672"/>
              <a:chOff x="-6" y="2832"/>
              <a:chExt cx="672" cy="672"/>
            </a:xfrm>
          </p:grpSpPr>
          <p:sp>
            <p:nvSpPr>
              <p:cNvPr id="6229" name="Line 148"/>
              <p:cNvSpPr>
                <a:spLocks noChangeShapeType="1"/>
              </p:cNvSpPr>
              <p:nvPr/>
            </p:nvSpPr>
            <p:spPr bwMode="auto">
              <a:xfrm>
                <a:off x="330" y="2832"/>
                <a:ext cx="0" cy="672"/>
              </a:xfrm>
              <a:prstGeom prst="line">
                <a:avLst/>
              </a:prstGeom>
              <a:noFill/>
              <a:ln w="9525">
                <a:solidFill>
                  <a:srgbClr val="E22A2A"/>
                </a:solidFill>
                <a:prstDash val="dash"/>
                <a:round/>
                <a:headEnd/>
                <a:tailEnd/>
              </a:ln>
              <a:effectLst/>
            </p:spPr>
            <p:txBody>
              <a:bodyPr/>
              <a:lstStyle/>
              <a:p>
                <a:endParaRPr lang="en-US"/>
              </a:p>
            </p:txBody>
          </p:sp>
          <p:sp>
            <p:nvSpPr>
              <p:cNvPr id="6230" name="Line 149"/>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nvGrpSpPr>
            <p:cNvPr id="11" name="Group 150"/>
            <p:cNvGrpSpPr>
              <a:grpSpLocks/>
            </p:cNvGrpSpPr>
            <p:nvPr/>
          </p:nvGrpSpPr>
          <p:grpSpPr bwMode="auto">
            <a:xfrm rot="4500000">
              <a:off x="351" y="2831"/>
              <a:ext cx="672" cy="672"/>
              <a:chOff x="-6" y="2829"/>
              <a:chExt cx="672" cy="672"/>
            </a:xfrm>
          </p:grpSpPr>
          <p:sp>
            <p:nvSpPr>
              <p:cNvPr id="6227" name="Line 151"/>
              <p:cNvSpPr>
                <a:spLocks noChangeShapeType="1"/>
              </p:cNvSpPr>
              <p:nvPr/>
            </p:nvSpPr>
            <p:spPr bwMode="auto">
              <a:xfrm>
                <a:off x="316" y="2829"/>
                <a:ext cx="0" cy="672"/>
              </a:xfrm>
              <a:prstGeom prst="line">
                <a:avLst/>
              </a:prstGeom>
              <a:noFill/>
              <a:ln w="9525">
                <a:solidFill>
                  <a:srgbClr val="E22A2A"/>
                </a:solidFill>
                <a:prstDash val="dash"/>
                <a:round/>
                <a:headEnd/>
                <a:tailEnd/>
              </a:ln>
              <a:effectLst/>
            </p:spPr>
            <p:txBody>
              <a:bodyPr/>
              <a:lstStyle/>
              <a:p>
                <a:endParaRPr lang="en-US"/>
              </a:p>
            </p:txBody>
          </p:sp>
          <p:sp>
            <p:nvSpPr>
              <p:cNvPr id="6228" name="Line 152"/>
              <p:cNvSpPr>
                <a:spLocks noChangeShapeType="1"/>
              </p:cNvSpPr>
              <p:nvPr/>
            </p:nvSpPr>
            <p:spPr bwMode="auto">
              <a:xfrm rot="5400000">
                <a:off x="330" y="2826"/>
                <a:ext cx="0" cy="672"/>
              </a:xfrm>
              <a:prstGeom prst="line">
                <a:avLst/>
              </a:prstGeom>
              <a:noFill/>
              <a:ln w="9525">
                <a:solidFill>
                  <a:srgbClr val="E22A2A"/>
                </a:solidFill>
                <a:prstDash val="dash"/>
                <a:round/>
                <a:headEnd/>
                <a:tailEnd/>
              </a:ln>
              <a:effectLst/>
            </p:spPr>
            <p:txBody>
              <a:bodyPr/>
              <a:lstStyle/>
              <a:p>
                <a:endParaRPr lang="en-US"/>
              </a:p>
            </p:txBody>
          </p:sp>
        </p:grpSp>
      </p:grpSp>
      <p:grpSp>
        <p:nvGrpSpPr>
          <p:cNvPr id="12" name="Group 153"/>
          <p:cNvGrpSpPr>
            <a:grpSpLocks/>
          </p:cNvGrpSpPr>
          <p:nvPr/>
        </p:nvGrpSpPr>
        <p:grpSpPr bwMode="auto">
          <a:xfrm>
            <a:off x="2873375" y="3357563"/>
            <a:ext cx="384175" cy="393700"/>
            <a:chOff x="5034" y="2112"/>
            <a:chExt cx="242" cy="248"/>
          </a:xfrm>
        </p:grpSpPr>
        <p:sp>
          <p:nvSpPr>
            <p:cNvPr id="6179" name="Freeform 154"/>
            <p:cNvSpPr>
              <a:spLocks/>
            </p:cNvSpPr>
            <p:nvPr/>
          </p:nvSpPr>
          <p:spPr bwMode="auto">
            <a:xfrm rot="-439759">
              <a:off x="5037" y="2112"/>
              <a:ext cx="235" cy="248"/>
            </a:xfrm>
            <a:custGeom>
              <a:avLst/>
              <a:gdLst>
                <a:gd name="T0" fmla="*/ 1 w 862"/>
                <a:gd name="T1" fmla="*/ 0 h 1178"/>
                <a:gd name="T2" fmla="*/ 1 w 862"/>
                <a:gd name="T3" fmla="*/ 0 h 1178"/>
                <a:gd name="T4" fmla="*/ 1 w 862"/>
                <a:gd name="T5" fmla="*/ 0 h 1178"/>
                <a:gd name="T6" fmla="*/ 1 w 862"/>
                <a:gd name="T7" fmla="*/ 0 h 1178"/>
                <a:gd name="T8" fmla="*/ 0 w 862"/>
                <a:gd name="T9" fmla="*/ 0 h 1178"/>
                <a:gd name="T10" fmla="*/ 0 w 862"/>
                <a:gd name="T11" fmla="*/ 0 h 1178"/>
                <a:gd name="T12" fmla="*/ 0 w 862"/>
                <a:gd name="T13" fmla="*/ 0 h 1178"/>
                <a:gd name="T14" fmla="*/ 0 w 862"/>
                <a:gd name="T15" fmla="*/ 1 h 1178"/>
                <a:gd name="T16" fmla="*/ 0 w 862"/>
                <a:gd name="T17" fmla="*/ 1 h 1178"/>
                <a:gd name="T18" fmla="*/ 0 w 862"/>
                <a:gd name="T19" fmla="*/ 1 h 1178"/>
                <a:gd name="T20" fmla="*/ 0 w 862"/>
                <a:gd name="T21" fmla="*/ 1 h 1178"/>
                <a:gd name="T22" fmla="*/ 0 w 862"/>
                <a:gd name="T23" fmla="*/ 1 h 1178"/>
                <a:gd name="T24" fmla="*/ 1 w 862"/>
                <a:gd name="T25" fmla="*/ 1 h 1178"/>
                <a:gd name="T26" fmla="*/ 1 w 862"/>
                <a:gd name="T27" fmla="*/ 1 h 1178"/>
                <a:gd name="T28" fmla="*/ 1 w 862"/>
                <a:gd name="T29" fmla="*/ 1 h 1178"/>
                <a:gd name="T30" fmla="*/ 1 w 862"/>
                <a:gd name="T31" fmla="*/ 2 h 1178"/>
                <a:gd name="T32" fmla="*/ 1 w 862"/>
                <a:gd name="T33" fmla="*/ 2 h 1178"/>
                <a:gd name="T34" fmla="*/ 1 w 862"/>
                <a:gd name="T35" fmla="*/ 2 h 1178"/>
                <a:gd name="T36" fmla="*/ 1 w 862"/>
                <a:gd name="T37" fmla="*/ 2 h 1178"/>
                <a:gd name="T38" fmla="*/ 1 w 862"/>
                <a:gd name="T39" fmla="*/ 2 h 1178"/>
                <a:gd name="T40" fmla="*/ 1 w 862"/>
                <a:gd name="T41" fmla="*/ 2 h 1178"/>
                <a:gd name="T42" fmla="*/ 1 w 862"/>
                <a:gd name="T43" fmla="*/ 2 h 1178"/>
                <a:gd name="T44" fmla="*/ 1 w 862"/>
                <a:gd name="T45" fmla="*/ 2 h 1178"/>
                <a:gd name="T46" fmla="*/ 1 w 862"/>
                <a:gd name="T47" fmla="*/ 2 h 1178"/>
                <a:gd name="T48" fmla="*/ 2 w 862"/>
                <a:gd name="T49" fmla="*/ 2 h 1178"/>
                <a:gd name="T50" fmla="*/ 2 w 862"/>
                <a:gd name="T51" fmla="*/ 2 h 1178"/>
                <a:gd name="T52" fmla="*/ 2 w 862"/>
                <a:gd name="T53" fmla="*/ 2 h 1178"/>
                <a:gd name="T54" fmla="*/ 2 w 862"/>
                <a:gd name="T55" fmla="*/ 2 h 1178"/>
                <a:gd name="T56" fmla="*/ 2 w 862"/>
                <a:gd name="T57" fmla="*/ 2 h 1178"/>
                <a:gd name="T58" fmla="*/ 3 w 862"/>
                <a:gd name="T59" fmla="*/ 2 h 1178"/>
                <a:gd name="T60" fmla="*/ 3 w 862"/>
                <a:gd name="T61" fmla="*/ 2 h 1178"/>
                <a:gd name="T62" fmla="*/ 3 w 862"/>
                <a:gd name="T63" fmla="*/ 2 h 1178"/>
                <a:gd name="T64" fmla="*/ 3 w 862"/>
                <a:gd name="T65" fmla="*/ 2 h 1178"/>
                <a:gd name="T66" fmla="*/ 3 w 862"/>
                <a:gd name="T67" fmla="*/ 2 h 1178"/>
                <a:gd name="T68" fmla="*/ 3 w 862"/>
                <a:gd name="T69" fmla="*/ 2 h 1178"/>
                <a:gd name="T70" fmla="*/ 3 w 862"/>
                <a:gd name="T71" fmla="*/ 2 h 1178"/>
                <a:gd name="T72" fmla="*/ 3 w 862"/>
                <a:gd name="T73" fmla="*/ 2 h 1178"/>
                <a:gd name="T74" fmla="*/ 3 w 862"/>
                <a:gd name="T75" fmla="*/ 2 h 1178"/>
                <a:gd name="T76" fmla="*/ 3 w 862"/>
                <a:gd name="T77" fmla="*/ 2 h 1178"/>
                <a:gd name="T78" fmla="*/ 3 w 862"/>
                <a:gd name="T79" fmla="*/ 2 h 1178"/>
                <a:gd name="T80" fmla="*/ 3 w 862"/>
                <a:gd name="T81" fmla="*/ 2 h 1178"/>
                <a:gd name="T82" fmla="*/ 4 w 862"/>
                <a:gd name="T83" fmla="*/ 2 h 1178"/>
                <a:gd name="T84" fmla="*/ 4 w 862"/>
                <a:gd name="T85" fmla="*/ 2 h 1178"/>
                <a:gd name="T86" fmla="*/ 4 w 862"/>
                <a:gd name="T87" fmla="*/ 2 h 1178"/>
                <a:gd name="T88" fmla="*/ 4 w 862"/>
                <a:gd name="T89" fmla="*/ 1 h 1178"/>
                <a:gd name="T90" fmla="*/ 4 w 862"/>
                <a:gd name="T91" fmla="*/ 1 h 1178"/>
                <a:gd name="T92" fmla="*/ 4 w 862"/>
                <a:gd name="T93" fmla="*/ 1 h 1178"/>
                <a:gd name="T94" fmla="*/ 4 w 862"/>
                <a:gd name="T95" fmla="*/ 1 h 1178"/>
                <a:gd name="T96" fmla="*/ 5 w 862"/>
                <a:gd name="T97" fmla="*/ 1 h 1178"/>
                <a:gd name="T98" fmla="*/ 5 w 862"/>
                <a:gd name="T99" fmla="*/ 1 h 1178"/>
                <a:gd name="T100" fmla="*/ 5 w 862"/>
                <a:gd name="T101" fmla="*/ 1 h 1178"/>
                <a:gd name="T102" fmla="*/ 5 w 862"/>
                <a:gd name="T103" fmla="*/ 1 h 1178"/>
                <a:gd name="T104" fmla="*/ 5 w 862"/>
                <a:gd name="T105" fmla="*/ 1 h 1178"/>
                <a:gd name="T106" fmla="*/ 4 w 862"/>
                <a:gd name="T107" fmla="*/ 0 h 1178"/>
                <a:gd name="T108" fmla="*/ 4 w 862"/>
                <a:gd name="T109" fmla="*/ 0 h 1178"/>
                <a:gd name="T110" fmla="*/ 4 w 862"/>
                <a:gd name="T111" fmla="*/ 0 h 1178"/>
                <a:gd name="T112" fmla="*/ 3 w 862"/>
                <a:gd name="T113" fmla="*/ 0 h 1178"/>
                <a:gd name="T114" fmla="*/ 3 w 862"/>
                <a:gd name="T115" fmla="*/ 0 h 1178"/>
                <a:gd name="T116" fmla="*/ 2 w 862"/>
                <a:gd name="T117" fmla="*/ 0 h 1178"/>
                <a:gd name="T118" fmla="*/ 2 w 862"/>
                <a:gd name="T119" fmla="*/ 0 h 117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62" h="1178">
                  <a:moveTo>
                    <a:pt x="260" y="12"/>
                  </a:moveTo>
                  <a:lnTo>
                    <a:pt x="233" y="20"/>
                  </a:lnTo>
                  <a:lnTo>
                    <a:pt x="208" y="31"/>
                  </a:lnTo>
                  <a:lnTo>
                    <a:pt x="184" y="42"/>
                  </a:lnTo>
                  <a:lnTo>
                    <a:pt x="161" y="55"/>
                  </a:lnTo>
                  <a:lnTo>
                    <a:pt x="138" y="70"/>
                  </a:lnTo>
                  <a:lnTo>
                    <a:pt x="117" y="85"/>
                  </a:lnTo>
                  <a:lnTo>
                    <a:pt x="98" y="102"/>
                  </a:lnTo>
                  <a:lnTo>
                    <a:pt x="80" y="120"/>
                  </a:lnTo>
                  <a:lnTo>
                    <a:pt x="64" y="139"/>
                  </a:lnTo>
                  <a:lnTo>
                    <a:pt x="50" y="160"/>
                  </a:lnTo>
                  <a:lnTo>
                    <a:pt x="38" y="181"/>
                  </a:lnTo>
                  <a:lnTo>
                    <a:pt x="28" y="204"/>
                  </a:lnTo>
                  <a:lnTo>
                    <a:pt x="21" y="227"/>
                  </a:lnTo>
                  <a:lnTo>
                    <a:pt x="15" y="251"/>
                  </a:lnTo>
                  <a:lnTo>
                    <a:pt x="13" y="275"/>
                  </a:lnTo>
                  <a:lnTo>
                    <a:pt x="13" y="300"/>
                  </a:lnTo>
                  <a:lnTo>
                    <a:pt x="4" y="340"/>
                  </a:lnTo>
                  <a:lnTo>
                    <a:pt x="0" y="382"/>
                  </a:lnTo>
                  <a:lnTo>
                    <a:pt x="0" y="427"/>
                  </a:lnTo>
                  <a:lnTo>
                    <a:pt x="5" y="476"/>
                  </a:lnTo>
                  <a:lnTo>
                    <a:pt x="15" y="526"/>
                  </a:lnTo>
                  <a:lnTo>
                    <a:pt x="32" y="580"/>
                  </a:lnTo>
                  <a:lnTo>
                    <a:pt x="52" y="637"/>
                  </a:lnTo>
                  <a:lnTo>
                    <a:pt x="80" y="697"/>
                  </a:lnTo>
                  <a:lnTo>
                    <a:pt x="89" y="713"/>
                  </a:lnTo>
                  <a:lnTo>
                    <a:pt x="98" y="729"/>
                  </a:lnTo>
                  <a:lnTo>
                    <a:pt x="108" y="745"/>
                  </a:lnTo>
                  <a:lnTo>
                    <a:pt x="117" y="761"/>
                  </a:lnTo>
                  <a:lnTo>
                    <a:pt x="126" y="779"/>
                  </a:lnTo>
                  <a:lnTo>
                    <a:pt x="135" y="795"/>
                  </a:lnTo>
                  <a:lnTo>
                    <a:pt x="144" y="811"/>
                  </a:lnTo>
                  <a:lnTo>
                    <a:pt x="154" y="827"/>
                  </a:lnTo>
                  <a:lnTo>
                    <a:pt x="159" y="851"/>
                  </a:lnTo>
                  <a:lnTo>
                    <a:pt x="165" y="875"/>
                  </a:lnTo>
                  <a:lnTo>
                    <a:pt x="171" y="900"/>
                  </a:lnTo>
                  <a:lnTo>
                    <a:pt x="177" y="924"/>
                  </a:lnTo>
                  <a:lnTo>
                    <a:pt x="177" y="959"/>
                  </a:lnTo>
                  <a:lnTo>
                    <a:pt x="177" y="996"/>
                  </a:lnTo>
                  <a:lnTo>
                    <a:pt x="177" y="1032"/>
                  </a:lnTo>
                  <a:lnTo>
                    <a:pt x="177" y="1069"/>
                  </a:lnTo>
                  <a:lnTo>
                    <a:pt x="181" y="1086"/>
                  </a:lnTo>
                  <a:lnTo>
                    <a:pt x="186" y="1102"/>
                  </a:lnTo>
                  <a:lnTo>
                    <a:pt x="191" y="1120"/>
                  </a:lnTo>
                  <a:lnTo>
                    <a:pt x="195" y="1136"/>
                  </a:lnTo>
                  <a:lnTo>
                    <a:pt x="215" y="1139"/>
                  </a:lnTo>
                  <a:lnTo>
                    <a:pt x="234" y="1144"/>
                  </a:lnTo>
                  <a:lnTo>
                    <a:pt x="253" y="1147"/>
                  </a:lnTo>
                  <a:lnTo>
                    <a:pt x="271" y="1151"/>
                  </a:lnTo>
                  <a:lnTo>
                    <a:pt x="290" y="1154"/>
                  </a:lnTo>
                  <a:lnTo>
                    <a:pt x="308" y="1156"/>
                  </a:lnTo>
                  <a:lnTo>
                    <a:pt x="326" y="1160"/>
                  </a:lnTo>
                  <a:lnTo>
                    <a:pt x="344" y="1162"/>
                  </a:lnTo>
                  <a:lnTo>
                    <a:pt x="362" y="1165"/>
                  </a:lnTo>
                  <a:lnTo>
                    <a:pt x="381" y="1167"/>
                  </a:lnTo>
                  <a:lnTo>
                    <a:pt x="398" y="1169"/>
                  </a:lnTo>
                  <a:lnTo>
                    <a:pt x="416" y="1171"/>
                  </a:lnTo>
                  <a:lnTo>
                    <a:pt x="435" y="1174"/>
                  </a:lnTo>
                  <a:lnTo>
                    <a:pt x="453" y="1175"/>
                  </a:lnTo>
                  <a:lnTo>
                    <a:pt x="472" y="1177"/>
                  </a:lnTo>
                  <a:lnTo>
                    <a:pt x="491" y="1178"/>
                  </a:lnTo>
                  <a:lnTo>
                    <a:pt x="497" y="1171"/>
                  </a:lnTo>
                  <a:lnTo>
                    <a:pt x="502" y="1163"/>
                  </a:lnTo>
                  <a:lnTo>
                    <a:pt x="507" y="1156"/>
                  </a:lnTo>
                  <a:lnTo>
                    <a:pt x="512" y="1148"/>
                  </a:lnTo>
                  <a:lnTo>
                    <a:pt x="518" y="1140"/>
                  </a:lnTo>
                  <a:lnTo>
                    <a:pt x="522" y="1133"/>
                  </a:lnTo>
                  <a:lnTo>
                    <a:pt x="528" y="1125"/>
                  </a:lnTo>
                  <a:lnTo>
                    <a:pt x="533" y="1118"/>
                  </a:lnTo>
                  <a:lnTo>
                    <a:pt x="541" y="1082"/>
                  </a:lnTo>
                  <a:lnTo>
                    <a:pt x="549" y="1044"/>
                  </a:lnTo>
                  <a:lnTo>
                    <a:pt x="556" y="1006"/>
                  </a:lnTo>
                  <a:lnTo>
                    <a:pt x="564" y="969"/>
                  </a:lnTo>
                  <a:lnTo>
                    <a:pt x="568" y="958"/>
                  </a:lnTo>
                  <a:lnTo>
                    <a:pt x="573" y="947"/>
                  </a:lnTo>
                  <a:lnTo>
                    <a:pt x="578" y="936"/>
                  </a:lnTo>
                  <a:lnTo>
                    <a:pt x="582" y="926"/>
                  </a:lnTo>
                  <a:lnTo>
                    <a:pt x="586" y="916"/>
                  </a:lnTo>
                  <a:lnTo>
                    <a:pt x="590" y="905"/>
                  </a:lnTo>
                  <a:lnTo>
                    <a:pt x="595" y="895"/>
                  </a:lnTo>
                  <a:lnTo>
                    <a:pt x="600" y="885"/>
                  </a:lnTo>
                  <a:lnTo>
                    <a:pt x="608" y="874"/>
                  </a:lnTo>
                  <a:lnTo>
                    <a:pt x="616" y="864"/>
                  </a:lnTo>
                  <a:lnTo>
                    <a:pt x="625" y="853"/>
                  </a:lnTo>
                  <a:lnTo>
                    <a:pt x="633" y="843"/>
                  </a:lnTo>
                  <a:lnTo>
                    <a:pt x="642" y="833"/>
                  </a:lnTo>
                  <a:lnTo>
                    <a:pt x="650" y="822"/>
                  </a:lnTo>
                  <a:lnTo>
                    <a:pt x="659" y="813"/>
                  </a:lnTo>
                  <a:lnTo>
                    <a:pt x="668" y="803"/>
                  </a:lnTo>
                  <a:lnTo>
                    <a:pt x="684" y="787"/>
                  </a:lnTo>
                  <a:lnTo>
                    <a:pt x="700" y="769"/>
                  </a:lnTo>
                  <a:lnTo>
                    <a:pt x="717" y="750"/>
                  </a:lnTo>
                  <a:lnTo>
                    <a:pt x="735" y="727"/>
                  </a:lnTo>
                  <a:lnTo>
                    <a:pt x="753" y="704"/>
                  </a:lnTo>
                  <a:lnTo>
                    <a:pt x="771" y="677"/>
                  </a:lnTo>
                  <a:lnTo>
                    <a:pt x="788" y="650"/>
                  </a:lnTo>
                  <a:lnTo>
                    <a:pt x="805" y="618"/>
                  </a:lnTo>
                  <a:lnTo>
                    <a:pt x="820" y="587"/>
                  </a:lnTo>
                  <a:lnTo>
                    <a:pt x="832" y="553"/>
                  </a:lnTo>
                  <a:lnTo>
                    <a:pt x="844" y="517"/>
                  </a:lnTo>
                  <a:lnTo>
                    <a:pt x="853" y="480"/>
                  </a:lnTo>
                  <a:lnTo>
                    <a:pt x="859" y="440"/>
                  </a:lnTo>
                  <a:lnTo>
                    <a:pt x="862" y="398"/>
                  </a:lnTo>
                  <a:lnTo>
                    <a:pt x="862" y="356"/>
                  </a:lnTo>
                  <a:lnTo>
                    <a:pt x="858" y="311"/>
                  </a:lnTo>
                  <a:lnTo>
                    <a:pt x="846" y="264"/>
                  </a:lnTo>
                  <a:lnTo>
                    <a:pt x="828" y="220"/>
                  </a:lnTo>
                  <a:lnTo>
                    <a:pt x="803" y="181"/>
                  </a:lnTo>
                  <a:lnTo>
                    <a:pt x="775" y="145"/>
                  </a:lnTo>
                  <a:lnTo>
                    <a:pt x="741" y="115"/>
                  </a:lnTo>
                  <a:lnTo>
                    <a:pt x="703" y="87"/>
                  </a:lnTo>
                  <a:lnTo>
                    <a:pt x="662" y="64"/>
                  </a:lnTo>
                  <a:lnTo>
                    <a:pt x="619" y="45"/>
                  </a:lnTo>
                  <a:lnTo>
                    <a:pt x="573" y="28"/>
                  </a:lnTo>
                  <a:lnTo>
                    <a:pt x="527" y="16"/>
                  </a:lnTo>
                  <a:lnTo>
                    <a:pt x="480" y="8"/>
                  </a:lnTo>
                  <a:lnTo>
                    <a:pt x="432" y="2"/>
                  </a:lnTo>
                  <a:lnTo>
                    <a:pt x="386" y="0"/>
                  </a:lnTo>
                  <a:lnTo>
                    <a:pt x="341" y="1"/>
                  </a:lnTo>
                  <a:lnTo>
                    <a:pt x="299" y="5"/>
                  </a:lnTo>
                  <a:lnTo>
                    <a:pt x="260" y="12"/>
                  </a:lnTo>
                  <a:close/>
                </a:path>
              </a:pathLst>
            </a:custGeom>
            <a:solidFill>
              <a:srgbClr val="DDC42B"/>
            </a:solidFill>
            <a:ln w="9525">
              <a:noFill/>
              <a:round/>
              <a:headEnd/>
              <a:tailEnd/>
            </a:ln>
          </p:spPr>
          <p:txBody>
            <a:bodyPr/>
            <a:lstStyle/>
            <a:p>
              <a:endParaRPr lang="en-US"/>
            </a:p>
          </p:txBody>
        </p:sp>
        <p:sp>
          <p:nvSpPr>
            <p:cNvPr id="6180" name="Freeform 155"/>
            <p:cNvSpPr>
              <a:spLocks/>
            </p:cNvSpPr>
            <p:nvPr/>
          </p:nvSpPr>
          <p:spPr bwMode="auto">
            <a:xfrm rot="-439759">
              <a:off x="5038" y="2114"/>
              <a:ext cx="236" cy="242"/>
            </a:xfrm>
            <a:custGeom>
              <a:avLst/>
              <a:gdLst>
                <a:gd name="T0" fmla="*/ 1 w 866"/>
                <a:gd name="T1" fmla="*/ 0 h 1153"/>
                <a:gd name="T2" fmla="*/ 1 w 866"/>
                <a:gd name="T3" fmla="*/ 0 h 1153"/>
                <a:gd name="T4" fmla="*/ 1 w 866"/>
                <a:gd name="T5" fmla="*/ 0 h 1153"/>
                <a:gd name="T6" fmla="*/ 1 w 866"/>
                <a:gd name="T7" fmla="*/ 0 h 1153"/>
                <a:gd name="T8" fmla="*/ 1 w 866"/>
                <a:gd name="T9" fmla="*/ 0 h 1153"/>
                <a:gd name="T10" fmla="*/ 0 w 866"/>
                <a:gd name="T11" fmla="*/ 0 h 1153"/>
                <a:gd name="T12" fmla="*/ 0 w 866"/>
                <a:gd name="T13" fmla="*/ 0 h 1153"/>
                <a:gd name="T14" fmla="*/ 0 w 866"/>
                <a:gd name="T15" fmla="*/ 0 h 1153"/>
                <a:gd name="T16" fmla="*/ 0 w 866"/>
                <a:gd name="T17" fmla="*/ 1 h 1153"/>
                <a:gd name="T18" fmla="*/ 0 w 866"/>
                <a:gd name="T19" fmla="*/ 1 h 1153"/>
                <a:gd name="T20" fmla="*/ 0 w 866"/>
                <a:gd name="T21" fmla="*/ 1 h 1153"/>
                <a:gd name="T22" fmla="*/ 0 w 866"/>
                <a:gd name="T23" fmla="*/ 1 h 1153"/>
                <a:gd name="T24" fmla="*/ 1 w 866"/>
                <a:gd name="T25" fmla="*/ 1 h 1153"/>
                <a:gd name="T26" fmla="*/ 1 w 866"/>
                <a:gd name="T27" fmla="*/ 1 h 1153"/>
                <a:gd name="T28" fmla="*/ 1 w 866"/>
                <a:gd name="T29" fmla="*/ 1 h 1153"/>
                <a:gd name="T30" fmla="*/ 1 w 866"/>
                <a:gd name="T31" fmla="*/ 1 h 1153"/>
                <a:gd name="T32" fmla="*/ 1 w 866"/>
                <a:gd name="T33" fmla="*/ 2 h 1153"/>
                <a:gd name="T34" fmla="*/ 1 w 866"/>
                <a:gd name="T35" fmla="*/ 2 h 1153"/>
                <a:gd name="T36" fmla="*/ 1 w 866"/>
                <a:gd name="T37" fmla="*/ 2 h 1153"/>
                <a:gd name="T38" fmla="*/ 1 w 866"/>
                <a:gd name="T39" fmla="*/ 2 h 1153"/>
                <a:gd name="T40" fmla="*/ 1 w 866"/>
                <a:gd name="T41" fmla="*/ 2 h 1153"/>
                <a:gd name="T42" fmla="*/ 1 w 866"/>
                <a:gd name="T43" fmla="*/ 2 h 1153"/>
                <a:gd name="T44" fmla="*/ 1 w 866"/>
                <a:gd name="T45" fmla="*/ 2 h 1153"/>
                <a:gd name="T46" fmla="*/ 1 w 866"/>
                <a:gd name="T47" fmla="*/ 2 h 1153"/>
                <a:gd name="T48" fmla="*/ 2 w 866"/>
                <a:gd name="T49" fmla="*/ 2 h 1153"/>
                <a:gd name="T50" fmla="*/ 2 w 866"/>
                <a:gd name="T51" fmla="*/ 2 h 1153"/>
                <a:gd name="T52" fmla="*/ 2 w 866"/>
                <a:gd name="T53" fmla="*/ 2 h 1153"/>
                <a:gd name="T54" fmla="*/ 2 w 866"/>
                <a:gd name="T55" fmla="*/ 2 h 1153"/>
                <a:gd name="T56" fmla="*/ 2 w 866"/>
                <a:gd name="T57" fmla="*/ 2 h 1153"/>
                <a:gd name="T58" fmla="*/ 3 w 866"/>
                <a:gd name="T59" fmla="*/ 2 h 1153"/>
                <a:gd name="T60" fmla="*/ 3 w 866"/>
                <a:gd name="T61" fmla="*/ 2 h 1153"/>
                <a:gd name="T62" fmla="*/ 3 w 866"/>
                <a:gd name="T63" fmla="*/ 2 h 1153"/>
                <a:gd name="T64" fmla="*/ 3 w 866"/>
                <a:gd name="T65" fmla="*/ 2 h 1153"/>
                <a:gd name="T66" fmla="*/ 3 w 866"/>
                <a:gd name="T67" fmla="*/ 2 h 1153"/>
                <a:gd name="T68" fmla="*/ 3 w 866"/>
                <a:gd name="T69" fmla="*/ 2 h 1153"/>
                <a:gd name="T70" fmla="*/ 3 w 866"/>
                <a:gd name="T71" fmla="*/ 2 h 1153"/>
                <a:gd name="T72" fmla="*/ 3 w 866"/>
                <a:gd name="T73" fmla="*/ 2 h 1153"/>
                <a:gd name="T74" fmla="*/ 3 w 866"/>
                <a:gd name="T75" fmla="*/ 2 h 1153"/>
                <a:gd name="T76" fmla="*/ 3 w 866"/>
                <a:gd name="T77" fmla="*/ 2 h 1153"/>
                <a:gd name="T78" fmla="*/ 4 w 866"/>
                <a:gd name="T79" fmla="*/ 2 h 1153"/>
                <a:gd name="T80" fmla="*/ 4 w 866"/>
                <a:gd name="T81" fmla="*/ 2 h 1153"/>
                <a:gd name="T82" fmla="*/ 4 w 866"/>
                <a:gd name="T83" fmla="*/ 1 h 1153"/>
                <a:gd name="T84" fmla="*/ 4 w 866"/>
                <a:gd name="T85" fmla="*/ 1 h 1153"/>
                <a:gd name="T86" fmla="*/ 4 w 866"/>
                <a:gd name="T87" fmla="*/ 1 h 1153"/>
                <a:gd name="T88" fmla="*/ 4 w 866"/>
                <a:gd name="T89" fmla="*/ 1 h 1153"/>
                <a:gd name="T90" fmla="*/ 4 w 866"/>
                <a:gd name="T91" fmla="*/ 1 h 1153"/>
                <a:gd name="T92" fmla="*/ 5 w 866"/>
                <a:gd name="T93" fmla="*/ 1 h 1153"/>
                <a:gd name="T94" fmla="*/ 5 w 866"/>
                <a:gd name="T95" fmla="*/ 1 h 1153"/>
                <a:gd name="T96" fmla="*/ 5 w 866"/>
                <a:gd name="T97" fmla="*/ 1 h 1153"/>
                <a:gd name="T98" fmla="*/ 5 w 866"/>
                <a:gd name="T99" fmla="*/ 1 h 1153"/>
                <a:gd name="T100" fmla="*/ 5 w 866"/>
                <a:gd name="T101" fmla="*/ 1 h 1153"/>
                <a:gd name="T102" fmla="*/ 4 w 866"/>
                <a:gd name="T103" fmla="*/ 0 h 1153"/>
                <a:gd name="T104" fmla="*/ 4 w 866"/>
                <a:gd name="T105" fmla="*/ 0 h 1153"/>
                <a:gd name="T106" fmla="*/ 4 w 866"/>
                <a:gd name="T107" fmla="*/ 0 h 1153"/>
                <a:gd name="T108" fmla="*/ 3 w 866"/>
                <a:gd name="T109" fmla="*/ 0 h 1153"/>
                <a:gd name="T110" fmla="*/ 3 w 866"/>
                <a:gd name="T111" fmla="*/ 0 h 1153"/>
                <a:gd name="T112" fmla="*/ 2 w 866"/>
                <a:gd name="T113" fmla="*/ 0 h 1153"/>
                <a:gd name="T114" fmla="*/ 2 w 866"/>
                <a:gd name="T115" fmla="*/ 0 h 11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66" h="1153">
                  <a:moveTo>
                    <a:pt x="280" y="10"/>
                  </a:moveTo>
                  <a:lnTo>
                    <a:pt x="256" y="18"/>
                  </a:lnTo>
                  <a:lnTo>
                    <a:pt x="231" y="26"/>
                  </a:lnTo>
                  <a:lnTo>
                    <a:pt x="208" y="36"/>
                  </a:lnTo>
                  <a:lnTo>
                    <a:pt x="185" y="48"/>
                  </a:lnTo>
                  <a:lnTo>
                    <a:pt x="165" y="61"/>
                  </a:lnTo>
                  <a:lnTo>
                    <a:pt x="144" y="74"/>
                  </a:lnTo>
                  <a:lnTo>
                    <a:pt x="125" y="88"/>
                  </a:lnTo>
                  <a:lnTo>
                    <a:pt x="107" y="104"/>
                  </a:lnTo>
                  <a:lnTo>
                    <a:pt x="91" y="121"/>
                  </a:lnTo>
                  <a:lnTo>
                    <a:pt x="76" y="138"/>
                  </a:lnTo>
                  <a:lnTo>
                    <a:pt x="62" y="156"/>
                  </a:lnTo>
                  <a:lnTo>
                    <a:pt x="50" y="176"/>
                  </a:lnTo>
                  <a:lnTo>
                    <a:pt x="40" y="195"/>
                  </a:lnTo>
                  <a:lnTo>
                    <a:pt x="32" y="217"/>
                  </a:lnTo>
                  <a:lnTo>
                    <a:pt x="25" y="238"/>
                  </a:lnTo>
                  <a:lnTo>
                    <a:pt x="21" y="261"/>
                  </a:lnTo>
                  <a:lnTo>
                    <a:pt x="9" y="301"/>
                  </a:lnTo>
                  <a:lnTo>
                    <a:pt x="1" y="346"/>
                  </a:lnTo>
                  <a:lnTo>
                    <a:pt x="0" y="392"/>
                  </a:lnTo>
                  <a:lnTo>
                    <a:pt x="3" y="443"/>
                  </a:lnTo>
                  <a:lnTo>
                    <a:pt x="11" y="496"/>
                  </a:lnTo>
                  <a:lnTo>
                    <a:pt x="26" y="553"/>
                  </a:lnTo>
                  <a:lnTo>
                    <a:pt x="48" y="613"/>
                  </a:lnTo>
                  <a:lnTo>
                    <a:pt x="76" y="676"/>
                  </a:lnTo>
                  <a:lnTo>
                    <a:pt x="85" y="693"/>
                  </a:lnTo>
                  <a:lnTo>
                    <a:pt x="95" y="709"/>
                  </a:lnTo>
                  <a:lnTo>
                    <a:pt x="105" y="727"/>
                  </a:lnTo>
                  <a:lnTo>
                    <a:pt x="114" y="743"/>
                  </a:lnTo>
                  <a:lnTo>
                    <a:pt x="123" y="759"/>
                  </a:lnTo>
                  <a:lnTo>
                    <a:pt x="133" y="776"/>
                  </a:lnTo>
                  <a:lnTo>
                    <a:pt x="143" y="792"/>
                  </a:lnTo>
                  <a:lnTo>
                    <a:pt x="152" y="810"/>
                  </a:lnTo>
                  <a:lnTo>
                    <a:pt x="158" y="833"/>
                  </a:lnTo>
                  <a:lnTo>
                    <a:pt x="165" y="855"/>
                  </a:lnTo>
                  <a:lnTo>
                    <a:pt x="170" y="878"/>
                  </a:lnTo>
                  <a:lnTo>
                    <a:pt x="176" y="901"/>
                  </a:lnTo>
                  <a:lnTo>
                    <a:pt x="176" y="939"/>
                  </a:lnTo>
                  <a:lnTo>
                    <a:pt x="176" y="977"/>
                  </a:lnTo>
                  <a:lnTo>
                    <a:pt x="176" y="1016"/>
                  </a:lnTo>
                  <a:lnTo>
                    <a:pt x="176" y="1054"/>
                  </a:lnTo>
                  <a:lnTo>
                    <a:pt x="181" y="1069"/>
                  </a:lnTo>
                  <a:lnTo>
                    <a:pt x="186" y="1083"/>
                  </a:lnTo>
                  <a:lnTo>
                    <a:pt x="191" y="1098"/>
                  </a:lnTo>
                  <a:lnTo>
                    <a:pt x="196" y="1111"/>
                  </a:lnTo>
                  <a:lnTo>
                    <a:pt x="215" y="1115"/>
                  </a:lnTo>
                  <a:lnTo>
                    <a:pt x="235" y="1117"/>
                  </a:lnTo>
                  <a:lnTo>
                    <a:pt x="253" y="1121"/>
                  </a:lnTo>
                  <a:lnTo>
                    <a:pt x="273" y="1124"/>
                  </a:lnTo>
                  <a:lnTo>
                    <a:pt x="291" y="1126"/>
                  </a:lnTo>
                  <a:lnTo>
                    <a:pt x="311" y="1129"/>
                  </a:lnTo>
                  <a:lnTo>
                    <a:pt x="329" y="1132"/>
                  </a:lnTo>
                  <a:lnTo>
                    <a:pt x="348" y="1134"/>
                  </a:lnTo>
                  <a:lnTo>
                    <a:pt x="367" y="1137"/>
                  </a:lnTo>
                  <a:lnTo>
                    <a:pt x="386" y="1139"/>
                  </a:lnTo>
                  <a:lnTo>
                    <a:pt x="404" y="1141"/>
                  </a:lnTo>
                  <a:lnTo>
                    <a:pt x="424" y="1144"/>
                  </a:lnTo>
                  <a:lnTo>
                    <a:pt x="442" y="1146"/>
                  </a:lnTo>
                  <a:lnTo>
                    <a:pt x="462" y="1148"/>
                  </a:lnTo>
                  <a:lnTo>
                    <a:pt x="480" y="1151"/>
                  </a:lnTo>
                  <a:lnTo>
                    <a:pt x="500" y="1153"/>
                  </a:lnTo>
                  <a:lnTo>
                    <a:pt x="508" y="1141"/>
                  </a:lnTo>
                  <a:lnTo>
                    <a:pt x="516" y="1129"/>
                  </a:lnTo>
                  <a:lnTo>
                    <a:pt x="524" y="1117"/>
                  </a:lnTo>
                  <a:lnTo>
                    <a:pt x="532" y="1106"/>
                  </a:lnTo>
                  <a:lnTo>
                    <a:pt x="540" y="1069"/>
                  </a:lnTo>
                  <a:lnTo>
                    <a:pt x="548" y="1033"/>
                  </a:lnTo>
                  <a:lnTo>
                    <a:pt x="555" y="996"/>
                  </a:lnTo>
                  <a:lnTo>
                    <a:pt x="563" y="959"/>
                  </a:lnTo>
                  <a:lnTo>
                    <a:pt x="568" y="949"/>
                  </a:lnTo>
                  <a:lnTo>
                    <a:pt x="572" y="939"/>
                  </a:lnTo>
                  <a:lnTo>
                    <a:pt x="577" y="928"/>
                  </a:lnTo>
                  <a:lnTo>
                    <a:pt x="583" y="918"/>
                  </a:lnTo>
                  <a:lnTo>
                    <a:pt x="587" y="908"/>
                  </a:lnTo>
                  <a:lnTo>
                    <a:pt x="592" y="897"/>
                  </a:lnTo>
                  <a:lnTo>
                    <a:pt x="597" y="886"/>
                  </a:lnTo>
                  <a:lnTo>
                    <a:pt x="601" y="875"/>
                  </a:lnTo>
                  <a:lnTo>
                    <a:pt x="609" y="865"/>
                  </a:lnTo>
                  <a:lnTo>
                    <a:pt x="617" y="856"/>
                  </a:lnTo>
                  <a:lnTo>
                    <a:pt x="626" y="845"/>
                  </a:lnTo>
                  <a:lnTo>
                    <a:pt x="635" y="835"/>
                  </a:lnTo>
                  <a:lnTo>
                    <a:pt x="644" y="825"/>
                  </a:lnTo>
                  <a:lnTo>
                    <a:pt x="652" y="814"/>
                  </a:lnTo>
                  <a:lnTo>
                    <a:pt x="661" y="805"/>
                  </a:lnTo>
                  <a:lnTo>
                    <a:pt x="670" y="795"/>
                  </a:lnTo>
                  <a:lnTo>
                    <a:pt x="685" y="780"/>
                  </a:lnTo>
                  <a:lnTo>
                    <a:pt x="703" y="762"/>
                  </a:lnTo>
                  <a:lnTo>
                    <a:pt x="720" y="744"/>
                  </a:lnTo>
                  <a:lnTo>
                    <a:pt x="737" y="722"/>
                  </a:lnTo>
                  <a:lnTo>
                    <a:pt x="756" y="699"/>
                  </a:lnTo>
                  <a:lnTo>
                    <a:pt x="774" y="674"/>
                  </a:lnTo>
                  <a:lnTo>
                    <a:pt x="791" y="647"/>
                  </a:lnTo>
                  <a:lnTo>
                    <a:pt x="807" y="618"/>
                  </a:lnTo>
                  <a:lnTo>
                    <a:pt x="822" y="587"/>
                  </a:lnTo>
                  <a:lnTo>
                    <a:pt x="836" y="554"/>
                  </a:lnTo>
                  <a:lnTo>
                    <a:pt x="847" y="519"/>
                  </a:lnTo>
                  <a:lnTo>
                    <a:pt x="856" y="482"/>
                  </a:lnTo>
                  <a:lnTo>
                    <a:pt x="863" y="444"/>
                  </a:lnTo>
                  <a:lnTo>
                    <a:pt x="866" y="403"/>
                  </a:lnTo>
                  <a:lnTo>
                    <a:pt x="866" y="361"/>
                  </a:lnTo>
                  <a:lnTo>
                    <a:pt x="863" y="316"/>
                  </a:lnTo>
                  <a:lnTo>
                    <a:pt x="851" y="269"/>
                  </a:lnTo>
                  <a:lnTo>
                    <a:pt x="833" y="225"/>
                  </a:lnTo>
                  <a:lnTo>
                    <a:pt x="810" y="185"/>
                  </a:lnTo>
                  <a:lnTo>
                    <a:pt x="781" y="151"/>
                  </a:lnTo>
                  <a:lnTo>
                    <a:pt x="749" y="118"/>
                  </a:lnTo>
                  <a:lnTo>
                    <a:pt x="712" y="91"/>
                  </a:lnTo>
                  <a:lnTo>
                    <a:pt x="673" y="68"/>
                  </a:lnTo>
                  <a:lnTo>
                    <a:pt x="631" y="47"/>
                  </a:lnTo>
                  <a:lnTo>
                    <a:pt x="587" y="31"/>
                  </a:lnTo>
                  <a:lnTo>
                    <a:pt x="542" y="18"/>
                  </a:lnTo>
                  <a:lnTo>
                    <a:pt x="497" y="8"/>
                  </a:lnTo>
                  <a:lnTo>
                    <a:pt x="451" y="2"/>
                  </a:lnTo>
                  <a:lnTo>
                    <a:pt x="406" y="0"/>
                  </a:lnTo>
                  <a:lnTo>
                    <a:pt x="363" y="0"/>
                  </a:lnTo>
                  <a:lnTo>
                    <a:pt x="320" y="3"/>
                  </a:lnTo>
                  <a:lnTo>
                    <a:pt x="280" y="10"/>
                  </a:lnTo>
                  <a:close/>
                </a:path>
              </a:pathLst>
            </a:custGeom>
            <a:solidFill>
              <a:srgbClr val="EDC614"/>
            </a:solidFill>
            <a:ln w="9525">
              <a:noFill/>
              <a:round/>
              <a:headEnd/>
              <a:tailEnd/>
            </a:ln>
          </p:spPr>
          <p:txBody>
            <a:bodyPr/>
            <a:lstStyle/>
            <a:p>
              <a:endParaRPr lang="en-US"/>
            </a:p>
          </p:txBody>
        </p:sp>
        <p:sp>
          <p:nvSpPr>
            <p:cNvPr id="6181" name="Freeform 156"/>
            <p:cNvSpPr>
              <a:spLocks/>
            </p:cNvSpPr>
            <p:nvPr/>
          </p:nvSpPr>
          <p:spPr bwMode="auto">
            <a:xfrm rot="-439759">
              <a:off x="5039" y="2115"/>
              <a:ext cx="237" cy="237"/>
            </a:xfrm>
            <a:custGeom>
              <a:avLst/>
              <a:gdLst>
                <a:gd name="T0" fmla="*/ 2 w 872"/>
                <a:gd name="T1" fmla="*/ 0 h 1129"/>
                <a:gd name="T2" fmla="*/ 1 w 872"/>
                <a:gd name="T3" fmla="*/ 0 h 1129"/>
                <a:gd name="T4" fmla="*/ 1 w 872"/>
                <a:gd name="T5" fmla="*/ 0 h 1129"/>
                <a:gd name="T6" fmla="*/ 1 w 872"/>
                <a:gd name="T7" fmla="*/ 0 h 1129"/>
                <a:gd name="T8" fmla="*/ 1 w 872"/>
                <a:gd name="T9" fmla="*/ 0 h 1129"/>
                <a:gd name="T10" fmla="*/ 1 w 872"/>
                <a:gd name="T11" fmla="*/ 0 h 1129"/>
                <a:gd name="T12" fmla="*/ 0 w 872"/>
                <a:gd name="T13" fmla="*/ 0 h 1129"/>
                <a:gd name="T14" fmla="*/ 0 w 872"/>
                <a:gd name="T15" fmla="*/ 0 h 1129"/>
                <a:gd name="T16" fmla="*/ 0 w 872"/>
                <a:gd name="T17" fmla="*/ 0 h 1129"/>
                <a:gd name="T18" fmla="*/ 0 w 872"/>
                <a:gd name="T19" fmla="*/ 1 h 1129"/>
                <a:gd name="T20" fmla="*/ 0 w 872"/>
                <a:gd name="T21" fmla="*/ 1 h 1129"/>
                <a:gd name="T22" fmla="*/ 0 w 872"/>
                <a:gd name="T23" fmla="*/ 1 h 1129"/>
                <a:gd name="T24" fmla="*/ 0 w 872"/>
                <a:gd name="T25" fmla="*/ 1 h 1129"/>
                <a:gd name="T26" fmla="*/ 0 w 872"/>
                <a:gd name="T27" fmla="*/ 1 h 1129"/>
                <a:gd name="T28" fmla="*/ 0 w 872"/>
                <a:gd name="T29" fmla="*/ 1 h 1129"/>
                <a:gd name="T30" fmla="*/ 0 w 872"/>
                <a:gd name="T31" fmla="*/ 1 h 1129"/>
                <a:gd name="T32" fmla="*/ 0 w 872"/>
                <a:gd name="T33" fmla="*/ 1 h 1129"/>
                <a:gd name="T34" fmla="*/ 1 w 872"/>
                <a:gd name="T35" fmla="*/ 1 h 1129"/>
                <a:gd name="T36" fmla="*/ 1 w 872"/>
                <a:gd name="T37" fmla="*/ 2 h 1129"/>
                <a:gd name="T38" fmla="*/ 1 w 872"/>
                <a:gd name="T39" fmla="*/ 2 h 1129"/>
                <a:gd name="T40" fmla="*/ 1 w 872"/>
                <a:gd name="T41" fmla="*/ 2 h 1129"/>
                <a:gd name="T42" fmla="*/ 3 w 872"/>
                <a:gd name="T43" fmla="*/ 2 h 1129"/>
                <a:gd name="T44" fmla="*/ 3 w 872"/>
                <a:gd name="T45" fmla="*/ 2 h 1129"/>
                <a:gd name="T46" fmla="*/ 3 w 872"/>
                <a:gd name="T47" fmla="*/ 2 h 1129"/>
                <a:gd name="T48" fmla="*/ 3 w 872"/>
                <a:gd name="T49" fmla="*/ 2 h 1129"/>
                <a:gd name="T50" fmla="*/ 4 w 872"/>
                <a:gd name="T51" fmla="*/ 1 h 1129"/>
                <a:gd name="T52" fmla="*/ 4 w 872"/>
                <a:gd name="T53" fmla="*/ 1 h 1129"/>
                <a:gd name="T54" fmla="*/ 4 w 872"/>
                <a:gd name="T55" fmla="*/ 1 h 1129"/>
                <a:gd name="T56" fmla="*/ 4 w 872"/>
                <a:gd name="T57" fmla="*/ 1 h 1129"/>
                <a:gd name="T58" fmla="*/ 4 w 872"/>
                <a:gd name="T59" fmla="*/ 1 h 1129"/>
                <a:gd name="T60" fmla="*/ 4 w 872"/>
                <a:gd name="T61" fmla="*/ 1 h 1129"/>
                <a:gd name="T62" fmla="*/ 4 w 872"/>
                <a:gd name="T63" fmla="*/ 1 h 1129"/>
                <a:gd name="T64" fmla="*/ 4 w 872"/>
                <a:gd name="T65" fmla="*/ 1 h 1129"/>
                <a:gd name="T66" fmla="*/ 4 w 872"/>
                <a:gd name="T67" fmla="*/ 1 h 1129"/>
                <a:gd name="T68" fmla="*/ 5 w 872"/>
                <a:gd name="T69" fmla="*/ 1 h 1129"/>
                <a:gd name="T70" fmla="*/ 5 w 872"/>
                <a:gd name="T71" fmla="*/ 1 h 1129"/>
                <a:gd name="T72" fmla="*/ 5 w 872"/>
                <a:gd name="T73" fmla="*/ 1 h 1129"/>
                <a:gd name="T74" fmla="*/ 5 w 872"/>
                <a:gd name="T75" fmla="*/ 1 h 1129"/>
                <a:gd name="T76" fmla="*/ 5 w 872"/>
                <a:gd name="T77" fmla="*/ 1 h 1129"/>
                <a:gd name="T78" fmla="*/ 5 w 872"/>
                <a:gd name="T79" fmla="*/ 1 h 1129"/>
                <a:gd name="T80" fmla="*/ 5 w 872"/>
                <a:gd name="T81" fmla="*/ 1 h 1129"/>
                <a:gd name="T82" fmla="*/ 5 w 872"/>
                <a:gd name="T83" fmla="*/ 1 h 1129"/>
                <a:gd name="T84" fmla="*/ 5 w 872"/>
                <a:gd name="T85" fmla="*/ 1 h 1129"/>
                <a:gd name="T86" fmla="*/ 5 w 872"/>
                <a:gd name="T87" fmla="*/ 0 h 1129"/>
                <a:gd name="T88" fmla="*/ 4 w 872"/>
                <a:gd name="T89" fmla="*/ 0 h 1129"/>
                <a:gd name="T90" fmla="*/ 4 w 872"/>
                <a:gd name="T91" fmla="*/ 0 h 1129"/>
                <a:gd name="T92" fmla="*/ 4 w 872"/>
                <a:gd name="T93" fmla="*/ 0 h 1129"/>
                <a:gd name="T94" fmla="*/ 4 w 872"/>
                <a:gd name="T95" fmla="*/ 0 h 1129"/>
                <a:gd name="T96" fmla="*/ 4 w 872"/>
                <a:gd name="T97" fmla="*/ 0 h 1129"/>
                <a:gd name="T98" fmla="*/ 4 w 872"/>
                <a:gd name="T99" fmla="*/ 0 h 1129"/>
                <a:gd name="T100" fmla="*/ 3 w 872"/>
                <a:gd name="T101" fmla="*/ 0 h 1129"/>
                <a:gd name="T102" fmla="*/ 3 w 872"/>
                <a:gd name="T103" fmla="*/ 0 h 1129"/>
                <a:gd name="T104" fmla="*/ 3 w 872"/>
                <a:gd name="T105" fmla="*/ 0 h 1129"/>
                <a:gd name="T106" fmla="*/ 3 w 872"/>
                <a:gd name="T107" fmla="*/ 0 h 1129"/>
                <a:gd name="T108" fmla="*/ 2 w 872"/>
                <a:gd name="T109" fmla="*/ 0 h 1129"/>
                <a:gd name="T110" fmla="*/ 2 w 872"/>
                <a:gd name="T111" fmla="*/ 0 h 1129"/>
                <a:gd name="T112" fmla="*/ 2 w 872"/>
                <a:gd name="T113" fmla="*/ 0 h 1129"/>
                <a:gd name="T114" fmla="*/ 2 w 872"/>
                <a:gd name="T115" fmla="*/ 0 h 112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72" h="1129">
                  <a:moveTo>
                    <a:pt x="301" y="9"/>
                  </a:moveTo>
                  <a:lnTo>
                    <a:pt x="255" y="26"/>
                  </a:lnTo>
                  <a:lnTo>
                    <a:pt x="212" y="44"/>
                  </a:lnTo>
                  <a:lnTo>
                    <a:pt x="172" y="66"/>
                  </a:lnTo>
                  <a:lnTo>
                    <a:pt x="135" y="91"/>
                  </a:lnTo>
                  <a:lnTo>
                    <a:pt x="103" y="120"/>
                  </a:lnTo>
                  <a:lnTo>
                    <a:pt x="74" y="151"/>
                  </a:lnTo>
                  <a:lnTo>
                    <a:pt x="48" y="187"/>
                  </a:lnTo>
                  <a:lnTo>
                    <a:pt x="29" y="225"/>
                  </a:lnTo>
                  <a:lnTo>
                    <a:pt x="14" y="268"/>
                  </a:lnTo>
                  <a:lnTo>
                    <a:pt x="4" y="312"/>
                  </a:lnTo>
                  <a:lnTo>
                    <a:pt x="0" y="361"/>
                  </a:lnTo>
                  <a:lnTo>
                    <a:pt x="1" y="413"/>
                  </a:lnTo>
                  <a:lnTo>
                    <a:pt x="8" y="469"/>
                  </a:lnTo>
                  <a:lnTo>
                    <a:pt x="23" y="528"/>
                  </a:lnTo>
                  <a:lnTo>
                    <a:pt x="44" y="590"/>
                  </a:lnTo>
                  <a:lnTo>
                    <a:pt x="72" y="657"/>
                  </a:lnTo>
                  <a:lnTo>
                    <a:pt x="152" y="796"/>
                  </a:lnTo>
                  <a:lnTo>
                    <a:pt x="177" y="880"/>
                  </a:lnTo>
                  <a:lnTo>
                    <a:pt x="176" y="1043"/>
                  </a:lnTo>
                  <a:lnTo>
                    <a:pt x="196" y="1090"/>
                  </a:lnTo>
                  <a:lnTo>
                    <a:pt x="509" y="1129"/>
                  </a:lnTo>
                  <a:lnTo>
                    <a:pt x="533" y="1096"/>
                  </a:lnTo>
                  <a:lnTo>
                    <a:pt x="565" y="954"/>
                  </a:lnTo>
                  <a:lnTo>
                    <a:pt x="603" y="870"/>
                  </a:lnTo>
                  <a:lnTo>
                    <a:pt x="673" y="791"/>
                  </a:lnTo>
                  <a:lnTo>
                    <a:pt x="688" y="776"/>
                  </a:lnTo>
                  <a:lnTo>
                    <a:pt x="705" y="759"/>
                  </a:lnTo>
                  <a:lnTo>
                    <a:pt x="722" y="741"/>
                  </a:lnTo>
                  <a:lnTo>
                    <a:pt x="741" y="721"/>
                  </a:lnTo>
                  <a:lnTo>
                    <a:pt x="758" y="698"/>
                  </a:lnTo>
                  <a:lnTo>
                    <a:pt x="777" y="675"/>
                  </a:lnTo>
                  <a:lnTo>
                    <a:pt x="794" y="649"/>
                  </a:lnTo>
                  <a:lnTo>
                    <a:pt x="810" y="621"/>
                  </a:lnTo>
                  <a:lnTo>
                    <a:pt x="826" y="591"/>
                  </a:lnTo>
                  <a:lnTo>
                    <a:pt x="839" y="559"/>
                  </a:lnTo>
                  <a:lnTo>
                    <a:pt x="851" y="526"/>
                  </a:lnTo>
                  <a:lnTo>
                    <a:pt x="861" y="490"/>
                  </a:lnTo>
                  <a:lnTo>
                    <a:pt x="868" y="452"/>
                  </a:lnTo>
                  <a:lnTo>
                    <a:pt x="872" y="412"/>
                  </a:lnTo>
                  <a:lnTo>
                    <a:pt x="872" y="369"/>
                  </a:lnTo>
                  <a:lnTo>
                    <a:pt x="870" y="324"/>
                  </a:lnTo>
                  <a:lnTo>
                    <a:pt x="857" y="277"/>
                  </a:lnTo>
                  <a:lnTo>
                    <a:pt x="839" y="233"/>
                  </a:lnTo>
                  <a:lnTo>
                    <a:pt x="816" y="193"/>
                  </a:lnTo>
                  <a:lnTo>
                    <a:pt x="788" y="157"/>
                  </a:lnTo>
                  <a:lnTo>
                    <a:pt x="757" y="126"/>
                  </a:lnTo>
                  <a:lnTo>
                    <a:pt x="722" y="97"/>
                  </a:lnTo>
                  <a:lnTo>
                    <a:pt x="684" y="73"/>
                  </a:lnTo>
                  <a:lnTo>
                    <a:pt x="645" y="52"/>
                  </a:lnTo>
                  <a:lnTo>
                    <a:pt x="603" y="35"/>
                  </a:lnTo>
                  <a:lnTo>
                    <a:pt x="560" y="21"/>
                  </a:lnTo>
                  <a:lnTo>
                    <a:pt x="516" y="11"/>
                  </a:lnTo>
                  <a:lnTo>
                    <a:pt x="471" y="5"/>
                  </a:lnTo>
                  <a:lnTo>
                    <a:pt x="427" y="0"/>
                  </a:lnTo>
                  <a:lnTo>
                    <a:pt x="384" y="0"/>
                  </a:lnTo>
                  <a:lnTo>
                    <a:pt x="341" y="4"/>
                  </a:lnTo>
                  <a:lnTo>
                    <a:pt x="301" y="9"/>
                  </a:lnTo>
                  <a:close/>
                </a:path>
              </a:pathLst>
            </a:custGeom>
            <a:solidFill>
              <a:srgbClr val="FFC900"/>
            </a:solidFill>
            <a:ln w="9525">
              <a:noFill/>
              <a:round/>
              <a:headEnd/>
              <a:tailEnd/>
            </a:ln>
          </p:spPr>
          <p:txBody>
            <a:bodyPr/>
            <a:lstStyle/>
            <a:p>
              <a:endParaRPr lang="en-US"/>
            </a:p>
          </p:txBody>
        </p:sp>
        <p:sp>
          <p:nvSpPr>
            <p:cNvPr id="6182" name="Freeform 157"/>
            <p:cNvSpPr>
              <a:spLocks/>
            </p:cNvSpPr>
            <p:nvPr/>
          </p:nvSpPr>
          <p:spPr bwMode="auto">
            <a:xfrm rot="-439759">
              <a:off x="5050" y="2125"/>
              <a:ext cx="215" cy="223"/>
            </a:xfrm>
            <a:custGeom>
              <a:avLst/>
              <a:gdLst>
                <a:gd name="T0" fmla="*/ 2 w 790"/>
                <a:gd name="T1" fmla="*/ 0 h 1063"/>
                <a:gd name="T2" fmla="*/ 1 w 790"/>
                <a:gd name="T3" fmla="*/ 0 h 1063"/>
                <a:gd name="T4" fmla="*/ 1 w 790"/>
                <a:gd name="T5" fmla="*/ 0 h 1063"/>
                <a:gd name="T6" fmla="*/ 1 w 790"/>
                <a:gd name="T7" fmla="*/ 0 h 1063"/>
                <a:gd name="T8" fmla="*/ 1 w 790"/>
                <a:gd name="T9" fmla="*/ 0 h 1063"/>
                <a:gd name="T10" fmla="*/ 1 w 790"/>
                <a:gd name="T11" fmla="*/ 0 h 1063"/>
                <a:gd name="T12" fmla="*/ 0 w 790"/>
                <a:gd name="T13" fmla="*/ 0 h 1063"/>
                <a:gd name="T14" fmla="*/ 0 w 790"/>
                <a:gd name="T15" fmla="*/ 0 h 1063"/>
                <a:gd name="T16" fmla="*/ 0 w 790"/>
                <a:gd name="T17" fmla="*/ 0 h 1063"/>
                <a:gd name="T18" fmla="*/ 0 w 790"/>
                <a:gd name="T19" fmla="*/ 0 h 1063"/>
                <a:gd name="T20" fmla="*/ 0 w 790"/>
                <a:gd name="T21" fmla="*/ 1 h 1063"/>
                <a:gd name="T22" fmla="*/ 0 w 790"/>
                <a:gd name="T23" fmla="*/ 1 h 1063"/>
                <a:gd name="T24" fmla="*/ 0 w 790"/>
                <a:gd name="T25" fmla="*/ 1 h 1063"/>
                <a:gd name="T26" fmla="*/ 0 w 790"/>
                <a:gd name="T27" fmla="*/ 1 h 1063"/>
                <a:gd name="T28" fmla="*/ 0 w 790"/>
                <a:gd name="T29" fmla="*/ 1 h 1063"/>
                <a:gd name="T30" fmla="*/ 0 w 790"/>
                <a:gd name="T31" fmla="*/ 1 h 1063"/>
                <a:gd name="T32" fmla="*/ 0 w 790"/>
                <a:gd name="T33" fmla="*/ 1 h 1063"/>
                <a:gd name="T34" fmla="*/ 1 w 790"/>
                <a:gd name="T35" fmla="*/ 1 h 1063"/>
                <a:gd name="T36" fmla="*/ 1 w 790"/>
                <a:gd name="T37" fmla="*/ 1 h 1063"/>
                <a:gd name="T38" fmla="*/ 1 w 790"/>
                <a:gd name="T39" fmla="*/ 2 h 1063"/>
                <a:gd name="T40" fmla="*/ 1 w 790"/>
                <a:gd name="T41" fmla="*/ 2 h 1063"/>
                <a:gd name="T42" fmla="*/ 2 w 790"/>
                <a:gd name="T43" fmla="*/ 2 h 1063"/>
                <a:gd name="T44" fmla="*/ 3 w 790"/>
                <a:gd name="T45" fmla="*/ 2 h 1063"/>
                <a:gd name="T46" fmla="*/ 3 w 790"/>
                <a:gd name="T47" fmla="*/ 2 h 1063"/>
                <a:gd name="T48" fmla="*/ 3 w 790"/>
                <a:gd name="T49" fmla="*/ 1 h 1063"/>
                <a:gd name="T50" fmla="*/ 3 w 790"/>
                <a:gd name="T51" fmla="*/ 1 h 1063"/>
                <a:gd name="T52" fmla="*/ 4 w 790"/>
                <a:gd name="T53" fmla="*/ 1 h 1063"/>
                <a:gd name="T54" fmla="*/ 4 w 790"/>
                <a:gd name="T55" fmla="*/ 1 h 1063"/>
                <a:gd name="T56" fmla="*/ 4 w 790"/>
                <a:gd name="T57" fmla="*/ 1 h 1063"/>
                <a:gd name="T58" fmla="*/ 4 w 790"/>
                <a:gd name="T59" fmla="*/ 1 h 1063"/>
                <a:gd name="T60" fmla="*/ 4 w 790"/>
                <a:gd name="T61" fmla="*/ 1 h 1063"/>
                <a:gd name="T62" fmla="*/ 4 w 790"/>
                <a:gd name="T63" fmla="*/ 1 h 1063"/>
                <a:gd name="T64" fmla="*/ 4 w 790"/>
                <a:gd name="T65" fmla="*/ 1 h 1063"/>
                <a:gd name="T66" fmla="*/ 4 w 790"/>
                <a:gd name="T67" fmla="*/ 1 h 1063"/>
                <a:gd name="T68" fmla="*/ 4 w 790"/>
                <a:gd name="T69" fmla="*/ 1 h 1063"/>
                <a:gd name="T70" fmla="*/ 4 w 790"/>
                <a:gd name="T71" fmla="*/ 1 h 1063"/>
                <a:gd name="T72" fmla="*/ 4 w 790"/>
                <a:gd name="T73" fmla="*/ 1 h 1063"/>
                <a:gd name="T74" fmla="*/ 4 w 790"/>
                <a:gd name="T75" fmla="*/ 1 h 1063"/>
                <a:gd name="T76" fmla="*/ 4 w 790"/>
                <a:gd name="T77" fmla="*/ 1 h 1063"/>
                <a:gd name="T78" fmla="*/ 4 w 790"/>
                <a:gd name="T79" fmla="*/ 1 h 1063"/>
                <a:gd name="T80" fmla="*/ 4 w 790"/>
                <a:gd name="T81" fmla="*/ 1 h 1063"/>
                <a:gd name="T82" fmla="*/ 4 w 790"/>
                <a:gd name="T83" fmla="*/ 1 h 1063"/>
                <a:gd name="T84" fmla="*/ 4 w 790"/>
                <a:gd name="T85" fmla="*/ 0 h 1063"/>
                <a:gd name="T86" fmla="*/ 4 w 790"/>
                <a:gd name="T87" fmla="*/ 0 h 1063"/>
                <a:gd name="T88" fmla="*/ 4 w 790"/>
                <a:gd name="T89" fmla="*/ 0 h 1063"/>
                <a:gd name="T90" fmla="*/ 4 w 790"/>
                <a:gd name="T91" fmla="*/ 0 h 1063"/>
                <a:gd name="T92" fmla="*/ 4 w 790"/>
                <a:gd name="T93" fmla="*/ 0 h 1063"/>
                <a:gd name="T94" fmla="*/ 4 w 790"/>
                <a:gd name="T95" fmla="*/ 0 h 1063"/>
                <a:gd name="T96" fmla="*/ 4 w 790"/>
                <a:gd name="T97" fmla="*/ 0 h 1063"/>
                <a:gd name="T98" fmla="*/ 3 w 790"/>
                <a:gd name="T99" fmla="*/ 0 h 1063"/>
                <a:gd name="T100" fmla="*/ 3 w 790"/>
                <a:gd name="T101" fmla="*/ 0 h 1063"/>
                <a:gd name="T102" fmla="*/ 3 w 790"/>
                <a:gd name="T103" fmla="*/ 0 h 1063"/>
                <a:gd name="T104" fmla="*/ 3 w 790"/>
                <a:gd name="T105" fmla="*/ 0 h 1063"/>
                <a:gd name="T106" fmla="*/ 2 w 790"/>
                <a:gd name="T107" fmla="*/ 0 h 1063"/>
                <a:gd name="T108" fmla="*/ 2 w 790"/>
                <a:gd name="T109" fmla="*/ 0 h 1063"/>
                <a:gd name="T110" fmla="*/ 2 w 790"/>
                <a:gd name="T111" fmla="*/ 0 h 1063"/>
                <a:gd name="T112" fmla="*/ 2 w 790"/>
                <a:gd name="T113" fmla="*/ 0 h 1063"/>
                <a:gd name="T114" fmla="*/ 2 w 790"/>
                <a:gd name="T115" fmla="*/ 0 h 106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90" h="1063">
                  <a:moveTo>
                    <a:pt x="278" y="5"/>
                  </a:moveTo>
                  <a:lnTo>
                    <a:pt x="237" y="19"/>
                  </a:lnTo>
                  <a:lnTo>
                    <a:pt x="198" y="35"/>
                  </a:lnTo>
                  <a:lnTo>
                    <a:pt x="161" y="55"/>
                  </a:lnTo>
                  <a:lnTo>
                    <a:pt x="126" y="78"/>
                  </a:lnTo>
                  <a:lnTo>
                    <a:pt x="95" y="103"/>
                  </a:lnTo>
                  <a:lnTo>
                    <a:pt x="69" y="132"/>
                  </a:lnTo>
                  <a:lnTo>
                    <a:pt x="46" y="163"/>
                  </a:lnTo>
                  <a:lnTo>
                    <a:pt x="26" y="197"/>
                  </a:lnTo>
                  <a:lnTo>
                    <a:pt x="12" y="234"/>
                  </a:lnTo>
                  <a:lnTo>
                    <a:pt x="3" y="275"/>
                  </a:lnTo>
                  <a:lnTo>
                    <a:pt x="0" y="318"/>
                  </a:lnTo>
                  <a:lnTo>
                    <a:pt x="1" y="365"/>
                  </a:lnTo>
                  <a:lnTo>
                    <a:pt x="9" y="414"/>
                  </a:lnTo>
                  <a:lnTo>
                    <a:pt x="24" y="466"/>
                  </a:lnTo>
                  <a:lnTo>
                    <a:pt x="44" y="521"/>
                  </a:lnTo>
                  <a:lnTo>
                    <a:pt x="73" y="580"/>
                  </a:lnTo>
                  <a:lnTo>
                    <a:pt x="172" y="707"/>
                  </a:lnTo>
                  <a:lnTo>
                    <a:pt x="187" y="780"/>
                  </a:lnTo>
                  <a:lnTo>
                    <a:pt x="179" y="980"/>
                  </a:lnTo>
                  <a:lnTo>
                    <a:pt x="222" y="1034"/>
                  </a:lnTo>
                  <a:lnTo>
                    <a:pt x="433" y="1063"/>
                  </a:lnTo>
                  <a:lnTo>
                    <a:pt x="479" y="1026"/>
                  </a:lnTo>
                  <a:lnTo>
                    <a:pt x="509" y="858"/>
                  </a:lnTo>
                  <a:lnTo>
                    <a:pt x="543" y="783"/>
                  </a:lnTo>
                  <a:lnTo>
                    <a:pt x="602" y="711"/>
                  </a:lnTo>
                  <a:lnTo>
                    <a:pt x="617" y="696"/>
                  </a:lnTo>
                  <a:lnTo>
                    <a:pt x="633" y="680"/>
                  </a:lnTo>
                  <a:lnTo>
                    <a:pt x="649" y="663"/>
                  </a:lnTo>
                  <a:lnTo>
                    <a:pt x="667" y="643"/>
                  </a:lnTo>
                  <a:lnTo>
                    <a:pt x="683" y="623"/>
                  </a:lnTo>
                  <a:lnTo>
                    <a:pt x="699" y="601"/>
                  </a:lnTo>
                  <a:lnTo>
                    <a:pt x="715" y="577"/>
                  </a:lnTo>
                  <a:lnTo>
                    <a:pt x="730" y="551"/>
                  </a:lnTo>
                  <a:lnTo>
                    <a:pt x="744" y="524"/>
                  </a:lnTo>
                  <a:lnTo>
                    <a:pt x="756" y="495"/>
                  </a:lnTo>
                  <a:lnTo>
                    <a:pt x="767" y="465"/>
                  </a:lnTo>
                  <a:lnTo>
                    <a:pt x="776" y="433"/>
                  </a:lnTo>
                  <a:lnTo>
                    <a:pt x="783" y="398"/>
                  </a:lnTo>
                  <a:lnTo>
                    <a:pt x="788" y="362"/>
                  </a:lnTo>
                  <a:lnTo>
                    <a:pt x="790" y="324"/>
                  </a:lnTo>
                  <a:lnTo>
                    <a:pt x="789" y="285"/>
                  </a:lnTo>
                  <a:lnTo>
                    <a:pt x="777" y="242"/>
                  </a:lnTo>
                  <a:lnTo>
                    <a:pt x="761" y="204"/>
                  </a:lnTo>
                  <a:lnTo>
                    <a:pt x="740" y="170"/>
                  </a:lnTo>
                  <a:lnTo>
                    <a:pt x="716" y="139"/>
                  </a:lnTo>
                  <a:lnTo>
                    <a:pt x="688" y="111"/>
                  </a:lnTo>
                  <a:lnTo>
                    <a:pt x="657" y="86"/>
                  </a:lnTo>
                  <a:lnTo>
                    <a:pt x="624" y="65"/>
                  </a:lnTo>
                  <a:lnTo>
                    <a:pt x="589" y="48"/>
                  </a:lnTo>
                  <a:lnTo>
                    <a:pt x="551" y="33"/>
                  </a:lnTo>
                  <a:lnTo>
                    <a:pt x="513" y="21"/>
                  </a:lnTo>
                  <a:lnTo>
                    <a:pt x="473" y="12"/>
                  </a:lnTo>
                  <a:lnTo>
                    <a:pt x="434" y="5"/>
                  </a:lnTo>
                  <a:lnTo>
                    <a:pt x="394" y="2"/>
                  </a:lnTo>
                  <a:lnTo>
                    <a:pt x="354" y="0"/>
                  </a:lnTo>
                  <a:lnTo>
                    <a:pt x="315" y="2"/>
                  </a:lnTo>
                  <a:lnTo>
                    <a:pt x="278" y="5"/>
                  </a:lnTo>
                  <a:close/>
                </a:path>
              </a:pathLst>
            </a:custGeom>
            <a:solidFill>
              <a:srgbClr val="FFC900"/>
            </a:solidFill>
            <a:ln w="9525">
              <a:noFill/>
              <a:round/>
              <a:headEnd/>
              <a:tailEnd/>
            </a:ln>
          </p:spPr>
          <p:txBody>
            <a:bodyPr/>
            <a:lstStyle/>
            <a:p>
              <a:endParaRPr lang="en-US"/>
            </a:p>
          </p:txBody>
        </p:sp>
        <p:sp>
          <p:nvSpPr>
            <p:cNvPr id="6183" name="Freeform 158"/>
            <p:cNvSpPr>
              <a:spLocks/>
            </p:cNvSpPr>
            <p:nvPr/>
          </p:nvSpPr>
          <p:spPr bwMode="auto">
            <a:xfrm rot="-439759">
              <a:off x="5056" y="2127"/>
              <a:ext cx="202" cy="220"/>
            </a:xfrm>
            <a:custGeom>
              <a:avLst/>
              <a:gdLst>
                <a:gd name="T0" fmla="*/ 1 w 744"/>
                <a:gd name="T1" fmla="*/ 0 h 1049"/>
                <a:gd name="T2" fmla="*/ 1 w 744"/>
                <a:gd name="T3" fmla="*/ 0 h 1049"/>
                <a:gd name="T4" fmla="*/ 1 w 744"/>
                <a:gd name="T5" fmla="*/ 0 h 1049"/>
                <a:gd name="T6" fmla="*/ 0 w 744"/>
                <a:gd name="T7" fmla="*/ 0 h 1049"/>
                <a:gd name="T8" fmla="*/ 0 w 744"/>
                <a:gd name="T9" fmla="*/ 0 h 1049"/>
                <a:gd name="T10" fmla="*/ 0 w 744"/>
                <a:gd name="T11" fmla="*/ 1 h 1049"/>
                <a:gd name="T12" fmla="*/ 0 w 744"/>
                <a:gd name="T13" fmla="*/ 1 h 1049"/>
                <a:gd name="T14" fmla="*/ 0 w 744"/>
                <a:gd name="T15" fmla="*/ 1 h 1049"/>
                <a:gd name="T16" fmla="*/ 1 w 744"/>
                <a:gd name="T17" fmla="*/ 1 h 1049"/>
                <a:gd name="T18" fmla="*/ 1 w 744"/>
                <a:gd name="T19" fmla="*/ 1 h 1049"/>
                <a:gd name="T20" fmla="*/ 1 w 744"/>
                <a:gd name="T21" fmla="*/ 1 h 1049"/>
                <a:gd name="T22" fmla="*/ 1 w 744"/>
                <a:gd name="T23" fmla="*/ 1 h 1049"/>
                <a:gd name="T24" fmla="*/ 1 w 744"/>
                <a:gd name="T25" fmla="*/ 1 h 1049"/>
                <a:gd name="T26" fmla="*/ 1 w 744"/>
                <a:gd name="T27" fmla="*/ 1 h 1049"/>
                <a:gd name="T28" fmla="*/ 1 w 744"/>
                <a:gd name="T29" fmla="*/ 2 h 1049"/>
                <a:gd name="T30" fmla="*/ 1 w 744"/>
                <a:gd name="T31" fmla="*/ 2 h 1049"/>
                <a:gd name="T32" fmla="*/ 1 w 744"/>
                <a:gd name="T33" fmla="*/ 2 h 1049"/>
                <a:gd name="T34" fmla="*/ 1 w 744"/>
                <a:gd name="T35" fmla="*/ 2 h 1049"/>
                <a:gd name="T36" fmla="*/ 1 w 744"/>
                <a:gd name="T37" fmla="*/ 2 h 1049"/>
                <a:gd name="T38" fmla="*/ 1 w 744"/>
                <a:gd name="T39" fmla="*/ 2 h 1049"/>
                <a:gd name="T40" fmla="*/ 1 w 744"/>
                <a:gd name="T41" fmla="*/ 2 h 1049"/>
                <a:gd name="T42" fmla="*/ 1 w 744"/>
                <a:gd name="T43" fmla="*/ 2 h 1049"/>
                <a:gd name="T44" fmla="*/ 1 w 744"/>
                <a:gd name="T45" fmla="*/ 2 h 1049"/>
                <a:gd name="T46" fmla="*/ 2 w 744"/>
                <a:gd name="T47" fmla="*/ 2 h 1049"/>
                <a:gd name="T48" fmla="*/ 2 w 744"/>
                <a:gd name="T49" fmla="*/ 2 h 1049"/>
                <a:gd name="T50" fmla="*/ 2 w 744"/>
                <a:gd name="T51" fmla="*/ 2 h 1049"/>
                <a:gd name="T52" fmla="*/ 2 w 744"/>
                <a:gd name="T53" fmla="*/ 2 h 1049"/>
                <a:gd name="T54" fmla="*/ 2 w 744"/>
                <a:gd name="T55" fmla="*/ 2 h 1049"/>
                <a:gd name="T56" fmla="*/ 2 w 744"/>
                <a:gd name="T57" fmla="*/ 2 h 1049"/>
                <a:gd name="T58" fmla="*/ 2 w 744"/>
                <a:gd name="T59" fmla="*/ 2 h 1049"/>
                <a:gd name="T60" fmla="*/ 2 w 744"/>
                <a:gd name="T61" fmla="*/ 2 h 1049"/>
                <a:gd name="T62" fmla="*/ 2 w 744"/>
                <a:gd name="T63" fmla="*/ 2 h 1049"/>
                <a:gd name="T64" fmla="*/ 2 w 744"/>
                <a:gd name="T65" fmla="*/ 2 h 1049"/>
                <a:gd name="T66" fmla="*/ 3 w 744"/>
                <a:gd name="T67" fmla="*/ 2 h 1049"/>
                <a:gd name="T68" fmla="*/ 3 w 744"/>
                <a:gd name="T69" fmla="*/ 2 h 1049"/>
                <a:gd name="T70" fmla="*/ 3 w 744"/>
                <a:gd name="T71" fmla="*/ 1 h 1049"/>
                <a:gd name="T72" fmla="*/ 3 w 744"/>
                <a:gd name="T73" fmla="*/ 1 h 1049"/>
                <a:gd name="T74" fmla="*/ 3 w 744"/>
                <a:gd name="T75" fmla="*/ 1 h 1049"/>
                <a:gd name="T76" fmla="*/ 3 w 744"/>
                <a:gd name="T77" fmla="*/ 1 h 1049"/>
                <a:gd name="T78" fmla="*/ 3 w 744"/>
                <a:gd name="T79" fmla="*/ 1 h 1049"/>
                <a:gd name="T80" fmla="*/ 3 w 744"/>
                <a:gd name="T81" fmla="*/ 1 h 1049"/>
                <a:gd name="T82" fmla="*/ 3 w 744"/>
                <a:gd name="T83" fmla="*/ 1 h 1049"/>
                <a:gd name="T84" fmla="*/ 4 w 744"/>
                <a:gd name="T85" fmla="*/ 1 h 1049"/>
                <a:gd name="T86" fmla="*/ 4 w 744"/>
                <a:gd name="T87" fmla="*/ 1 h 1049"/>
                <a:gd name="T88" fmla="*/ 4 w 744"/>
                <a:gd name="T89" fmla="*/ 1 h 1049"/>
                <a:gd name="T90" fmla="*/ 4 w 744"/>
                <a:gd name="T91" fmla="*/ 1 h 1049"/>
                <a:gd name="T92" fmla="*/ 4 w 744"/>
                <a:gd name="T93" fmla="*/ 1 h 1049"/>
                <a:gd name="T94" fmla="*/ 4 w 744"/>
                <a:gd name="T95" fmla="*/ 1 h 1049"/>
                <a:gd name="T96" fmla="*/ 4 w 744"/>
                <a:gd name="T97" fmla="*/ 0 h 1049"/>
                <a:gd name="T98" fmla="*/ 4 w 744"/>
                <a:gd name="T99" fmla="*/ 0 h 1049"/>
                <a:gd name="T100" fmla="*/ 4 w 744"/>
                <a:gd name="T101" fmla="*/ 0 h 1049"/>
                <a:gd name="T102" fmla="*/ 3 w 744"/>
                <a:gd name="T103" fmla="*/ 0 h 1049"/>
                <a:gd name="T104" fmla="*/ 3 w 744"/>
                <a:gd name="T105" fmla="*/ 0 h 1049"/>
                <a:gd name="T106" fmla="*/ 2 w 744"/>
                <a:gd name="T107" fmla="*/ 0 h 1049"/>
                <a:gd name="T108" fmla="*/ 2 w 744"/>
                <a:gd name="T109" fmla="*/ 0 h 1049"/>
                <a:gd name="T110" fmla="*/ 2 w 744"/>
                <a:gd name="T111" fmla="*/ 0 h 10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44" h="1049">
                  <a:moveTo>
                    <a:pt x="270" y="4"/>
                  </a:moveTo>
                  <a:lnTo>
                    <a:pt x="229" y="16"/>
                  </a:lnTo>
                  <a:lnTo>
                    <a:pt x="189" y="32"/>
                  </a:lnTo>
                  <a:lnTo>
                    <a:pt x="154" y="52"/>
                  </a:lnTo>
                  <a:lnTo>
                    <a:pt x="120" y="74"/>
                  </a:lnTo>
                  <a:lnTo>
                    <a:pt x="90" y="98"/>
                  </a:lnTo>
                  <a:lnTo>
                    <a:pt x="64" y="126"/>
                  </a:lnTo>
                  <a:lnTo>
                    <a:pt x="42" y="156"/>
                  </a:lnTo>
                  <a:lnTo>
                    <a:pt x="25" y="188"/>
                  </a:lnTo>
                  <a:lnTo>
                    <a:pt x="11" y="224"/>
                  </a:lnTo>
                  <a:lnTo>
                    <a:pt x="3" y="263"/>
                  </a:lnTo>
                  <a:lnTo>
                    <a:pt x="0" y="303"/>
                  </a:lnTo>
                  <a:lnTo>
                    <a:pt x="3" y="347"/>
                  </a:lnTo>
                  <a:lnTo>
                    <a:pt x="11" y="393"/>
                  </a:lnTo>
                  <a:lnTo>
                    <a:pt x="26" y="441"/>
                  </a:lnTo>
                  <a:lnTo>
                    <a:pt x="48" y="492"/>
                  </a:lnTo>
                  <a:lnTo>
                    <a:pt x="75" y="546"/>
                  </a:lnTo>
                  <a:lnTo>
                    <a:pt x="87" y="565"/>
                  </a:lnTo>
                  <a:lnTo>
                    <a:pt x="97" y="584"/>
                  </a:lnTo>
                  <a:lnTo>
                    <a:pt x="109" y="603"/>
                  </a:lnTo>
                  <a:lnTo>
                    <a:pt x="120" y="622"/>
                  </a:lnTo>
                  <a:lnTo>
                    <a:pt x="131" y="641"/>
                  </a:lnTo>
                  <a:lnTo>
                    <a:pt x="142" y="660"/>
                  </a:lnTo>
                  <a:lnTo>
                    <a:pt x="153" y="679"/>
                  </a:lnTo>
                  <a:lnTo>
                    <a:pt x="164" y="698"/>
                  </a:lnTo>
                  <a:lnTo>
                    <a:pt x="167" y="717"/>
                  </a:lnTo>
                  <a:lnTo>
                    <a:pt x="171" y="734"/>
                  </a:lnTo>
                  <a:lnTo>
                    <a:pt x="174" y="752"/>
                  </a:lnTo>
                  <a:lnTo>
                    <a:pt x="178" y="771"/>
                  </a:lnTo>
                  <a:lnTo>
                    <a:pt x="176" y="820"/>
                  </a:lnTo>
                  <a:lnTo>
                    <a:pt x="173" y="869"/>
                  </a:lnTo>
                  <a:lnTo>
                    <a:pt x="170" y="918"/>
                  </a:lnTo>
                  <a:lnTo>
                    <a:pt x="167" y="968"/>
                  </a:lnTo>
                  <a:lnTo>
                    <a:pt x="172" y="975"/>
                  </a:lnTo>
                  <a:lnTo>
                    <a:pt x="178" y="982"/>
                  </a:lnTo>
                  <a:lnTo>
                    <a:pt x="182" y="989"/>
                  </a:lnTo>
                  <a:lnTo>
                    <a:pt x="187" y="996"/>
                  </a:lnTo>
                  <a:lnTo>
                    <a:pt x="193" y="1003"/>
                  </a:lnTo>
                  <a:lnTo>
                    <a:pt x="197" y="1009"/>
                  </a:lnTo>
                  <a:lnTo>
                    <a:pt x="202" y="1016"/>
                  </a:lnTo>
                  <a:lnTo>
                    <a:pt x="207" y="1023"/>
                  </a:lnTo>
                  <a:lnTo>
                    <a:pt x="219" y="1024"/>
                  </a:lnTo>
                  <a:lnTo>
                    <a:pt x="232" y="1027"/>
                  </a:lnTo>
                  <a:lnTo>
                    <a:pt x="245" y="1028"/>
                  </a:lnTo>
                  <a:lnTo>
                    <a:pt x="256" y="1029"/>
                  </a:lnTo>
                  <a:lnTo>
                    <a:pt x="269" y="1031"/>
                  </a:lnTo>
                  <a:lnTo>
                    <a:pt x="282" y="1032"/>
                  </a:lnTo>
                  <a:lnTo>
                    <a:pt x="294" y="1034"/>
                  </a:lnTo>
                  <a:lnTo>
                    <a:pt x="306" y="1036"/>
                  </a:lnTo>
                  <a:lnTo>
                    <a:pt x="318" y="1037"/>
                  </a:lnTo>
                  <a:lnTo>
                    <a:pt x="331" y="1038"/>
                  </a:lnTo>
                  <a:lnTo>
                    <a:pt x="344" y="1041"/>
                  </a:lnTo>
                  <a:lnTo>
                    <a:pt x="355" y="1042"/>
                  </a:lnTo>
                  <a:lnTo>
                    <a:pt x="368" y="1044"/>
                  </a:lnTo>
                  <a:lnTo>
                    <a:pt x="381" y="1045"/>
                  </a:lnTo>
                  <a:lnTo>
                    <a:pt x="392" y="1047"/>
                  </a:lnTo>
                  <a:lnTo>
                    <a:pt x="405" y="1049"/>
                  </a:lnTo>
                  <a:lnTo>
                    <a:pt x="411" y="1044"/>
                  </a:lnTo>
                  <a:lnTo>
                    <a:pt x="416" y="1039"/>
                  </a:lnTo>
                  <a:lnTo>
                    <a:pt x="421" y="1035"/>
                  </a:lnTo>
                  <a:lnTo>
                    <a:pt x="427" y="1030"/>
                  </a:lnTo>
                  <a:lnTo>
                    <a:pt x="432" y="1026"/>
                  </a:lnTo>
                  <a:lnTo>
                    <a:pt x="437" y="1021"/>
                  </a:lnTo>
                  <a:lnTo>
                    <a:pt x="443" y="1016"/>
                  </a:lnTo>
                  <a:lnTo>
                    <a:pt x="449" y="1012"/>
                  </a:lnTo>
                  <a:lnTo>
                    <a:pt x="455" y="969"/>
                  </a:lnTo>
                  <a:lnTo>
                    <a:pt x="464" y="928"/>
                  </a:lnTo>
                  <a:lnTo>
                    <a:pt x="470" y="886"/>
                  </a:lnTo>
                  <a:lnTo>
                    <a:pt x="477" y="845"/>
                  </a:lnTo>
                  <a:lnTo>
                    <a:pt x="485" y="826"/>
                  </a:lnTo>
                  <a:lnTo>
                    <a:pt x="495" y="808"/>
                  </a:lnTo>
                  <a:lnTo>
                    <a:pt x="503" y="789"/>
                  </a:lnTo>
                  <a:lnTo>
                    <a:pt x="511" y="771"/>
                  </a:lnTo>
                  <a:lnTo>
                    <a:pt x="518" y="762"/>
                  </a:lnTo>
                  <a:lnTo>
                    <a:pt x="525" y="752"/>
                  </a:lnTo>
                  <a:lnTo>
                    <a:pt x="532" y="744"/>
                  </a:lnTo>
                  <a:lnTo>
                    <a:pt x="538" y="735"/>
                  </a:lnTo>
                  <a:lnTo>
                    <a:pt x="545" y="726"/>
                  </a:lnTo>
                  <a:lnTo>
                    <a:pt x="552" y="718"/>
                  </a:lnTo>
                  <a:lnTo>
                    <a:pt x="559" y="709"/>
                  </a:lnTo>
                  <a:lnTo>
                    <a:pt x="566" y="699"/>
                  </a:lnTo>
                  <a:lnTo>
                    <a:pt x="580" y="685"/>
                  </a:lnTo>
                  <a:lnTo>
                    <a:pt x="595" y="668"/>
                  </a:lnTo>
                  <a:lnTo>
                    <a:pt x="610" y="651"/>
                  </a:lnTo>
                  <a:lnTo>
                    <a:pt x="626" y="632"/>
                  </a:lnTo>
                  <a:lnTo>
                    <a:pt x="641" y="611"/>
                  </a:lnTo>
                  <a:lnTo>
                    <a:pt x="656" y="589"/>
                  </a:lnTo>
                  <a:lnTo>
                    <a:pt x="671" y="565"/>
                  </a:lnTo>
                  <a:lnTo>
                    <a:pt x="685" y="539"/>
                  </a:lnTo>
                  <a:lnTo>
                    <a:pt x="699" y="513"/>
                  </a:lnTo>
                  <a:lnTo>
                    <a:pt x="710" y="484"/>
                  </a:lnTo>
                  <a:lnTo>
                    <a:pt x="720" y="454"/>
                  </a:lnTo>
                  <a:lnTo>
                    <a:pt x="730" y="422"/>
                  </a:lnTo>
                  <a:lnTo>
                    <a:pt x="737" y="387"/>
                  </a:lnTo>
                  <a:lnTo>
                    <a:pt x="741" y="353"/>
                  </a:lnTo>
                  <a:lnTo>
                    <a:pt x="744" y="315"/>
                  </a:lnTo>
                  <a:lnTo>
                    <a:pt x="744" y="275"/>
                  </a:lnTo>
                  <a:lnTo>
                    <a:pt x="734" y="236"/>
                  </a:lnTo>
                  <a:lnTo>
                    <a:pt x="720" y="199"/>
                  </a:lnTo>
                  <a:lnTo>
                    <a:pt x="703" y="166"/>
                  </a:lnTo>
                  <a:lnTo>
                    <a:pt x="681" y="137"/>
                  </a:lnTo>
                  <a:lnTo>
                    <a:pt x="656" y="111"/>
                  </a:lnTo>
                  <a:lnTo>
                    <a:pt x="627" y="87"/>
                  </a:lnTo>
                  <a:lnTo>
                    <a:pt x="596" y="66"/>
                  </a:lnTo>
                  <a:lnTo>
                    <a:pt x="564" y="49"/>
                  </a:lnTo>
                  <a:lnTo>
                    <a:pt x="528" y="34"/>
                  </a:lnTo>
                  <a:lnTo>
                    <a:pt x="492" y="22"/>
                  </a:lnTo>
                  <a:lnTo>
                    <a:pt x="455" y="13"/>
                  </a:lnTo>
                  <a:lnTo>
                    <a:pt x="417" y="6"/>
                  </a:lnTo>
                  <a:lnTo>
                    <a:pt x="379" y="2"/>
                  </a:lnTo>
                  <a:lnTo>
                    <a:pt x="343" y="0"/>
                  </a:lnTo>
                  <a:lnTo>
                    <a:pt x="306" y="1"/>
                  </a:lnTo>
                  <a:lnTo>
                    <a:pt x="270" y="4"/>
                  </a:lnTo>
                  <a:close/>
                </a:path>
              </a:pathLst>
            </a:custGeom>
            <a:solidFill>
              <a:srgbClr val="FFCE14"/>
            </a:solidFill>
            <a:ln w="9525">
              <a:noFill/>
              <a:round/>
              <a:headEnd/>
              <a:tailEnd/>
            </a:ln>
          </p:spPr>
          <p:txBody>
            <a:bodyPr/>
            <a:lstStyle/>
            <a:p>
              <a:endParaRPr lang="en-US"/>
            </a:p>
          </p:txBody>
        </p:sp>
        <p:sp>
          <p:nvSpPr>
            <p:cNvPr id="6184" name="Freeform 159"/>
            <p:cNvSpPr>
              <a:spLocks/>
            </p:cNvSpPr>
            <p:nvPr/>
          </p:nvSpPr>
          <p:spPr bwMode="auto">
            <a:xfrm rot="-439759">
              <a:off x="5062" y="2130"/>
              <a:ext cx="189" cy="217"/>
            </a:xfrm>
            <a:custGeom>
              <a:avLst/>
              <a:gdLst>
                <a:gd name="T0" fmla="*/ 1 w 695"/>
                <a:gd name="T1" fmla="*/ 0 h 1033"/>
                <a:gd name="T2" fmla="*/ 1 w 695"/>
                <a:gd name="T3" fmla="*/ 0 h 1033"/>
                <a:gd name="T4" fmla="*/ 1 w 695"/>
                <a:gd name="T5" fmla="*/ 0 h 1033"/>
                <a:gd name="T6" fmla="*/ 0 w 695"/>
                <a:gd name="T7" fmla="*/ 0 h 1033"/>
                <a:gd name="T8" fmla="*/ 0 w 695"/>
                <a:gd name="T9" fmla="*/ 0 h 1033"/>
                <a:gd name="T10" fmla="*/ 0 w 695"/>
                <a:gd name="T11" fmla="*/ 1 h 1033"/>
                <a:gd name="T12" fmla="*/ 0 w 695"/>
                <a:gd name="T13" fmla="*/ 1 h 1033"/>
                <a:gd name="T14" fmla="*/ 0 w 695"/>
                <a:gd name="T15" fmla="*/ 1 h 1033"/>
                <a:gd name="T16" fmla="*/ 1 w 695"/>
                <a:gd name="T17" fmla="*/ 1 h 1033"/>
                <a:gd name="T18" fmla="*/ 1 w 695"/>
                <a:gd name="T19" fmla="*/ 1 h 1033"/>
                <a:gd name="T20" fmla="*/ 1 w 695"/>
                <a:gd name="T21" fmla="*/ 1 h 1033"/>
                <a:gd name="T22" fmla="*/ 1 w 695"/>
                <a:gd name="T23" fmla="*/ 1 h 1033"/>
                <a:gd name="T24" fmla="*/ 1 w 695"/>
                <a:gd name="T25" fmla="*/ 1 h 1033"/>
                <a:gd name="T26" fmla="*/ 1 w 695"/>
                <a:gd name="T27" fmla="*/ 1 h 1033"/>
                <a:gd name="T28" fmla="*/ 1 w 695"/>
                <a:gd name="T29" fmla="*/ 2 h 1033"/>
                <a:gd name="T30" fmla="*/ 1 w 695"/>
                <a:gd name="T31" fmla="*/ 2 h 1033"/>
                <a:gd name="T32" fmla="*/ 1 w 695"/>
                <a:gd name="T33" fmla="*/ 2 h 1033"/>
                <a:gd name="T34" fmla="*/ 1 w 695"/>
                <a:gd name="T35" fmla="*/ 2 h 1033"/>
                <a:gd name="T36" fmla="*/ 1 w 695"/>
                <a:gd name="T37" fmla="*/ 2 h 1033"/>
                <a:gd name="T38" fmla="*/ 1 w 695"/>
                <a:gd name="T39" fmla="*/ 2 h 1033"/>
                <a:gd name="T40" fmla="*/ 1 w 695"/>
                <a:gd name="T41" fmla="*/ 2 h 1033"/>
                <a:gd name="T42" fmla="*/ 1 w 695"/>
                <a:gd name="T43" fmla="*/ 2 h 1033"/>
                <a:gd name="T44" fmla="*/ 1 w 695"/>
                <a:gd name="T45" fmla="*/ 2 h 1033"/>
                <a:gd name="T46" fmla="*/ 1 w 695"/>
                <a:gd name="T47" fmla="*/ 2 h 1033"/>
                <a:gd name="T48" fmla="*/ 2 w 695"/>
                <a:gd name="T49" fmla="*/ 2 h 1033"/>
                <a:gd name="T50" fmla="*/ 2 w 695"/>
                <a:gd name="T51" fmla="*/ 2 h 1033"/>
                <a:gd name="T52" fmla="*/ 2 w 695"/>
                <a:gd name="T53" fmla="*/ 2 h 1033"/>
                <a:gd name="T54" fmla="*/ 2 w 695"/>
                <a:gd name="T55" fmla="*/ 2 h 1033"/>
                <a:gd name="T56" fmla="*/ 2 w 695"/>
                <a:gd name="T57" fmla="*/ 2 h 1033"/>
                <a:gd name="T58" fmla="*/ 2 w 695"/>
                <a:gd name="T59" fmla="*/ 2 h 1033"/>
                <a:gd name="T60" fmla="*/ 2 w 695"/>
                <a:gd name="T61" fmla="*/ 2 h 1033"/>
                <a:gd name="T62" fmla="*/ 2 w 695"/>
                <a:gd name="T63" fmla="*/ 2 h 1033"/>
                <a:gd name="T64" fmla="*/ 2 w 695"/>
                <a:gd name="T65" fmla="*/ 2 h 1033"/>
                <a:gd name="T66" fmla="*/ 2 w 695"/>
                <a:gd name="T67" fmla="*/ 2 h 1033"/>
                <a:gd name="T68" fmla="*/ 2 w 695"/>
                <a:gd name="T69" fmla="*/ 2 h 1033"/>
                <a:gd name="T70" fmla="*/ 3 w 695"/>
                <a:gd name="T71" fmla="*/ 1 h 1033"/>
                <a:gd name="T72" fmla="*/ 3 w 695"/>
                <a:gd name="T73" fmla="*/ 1 h 1033"/>
                <a:gd name="T74" fmla="*/ 3 w 695"/>
                <a:gd name="T75" fmla="*/ 1 h 1033"/>
                <a:gd name="T76" fmla="*/ 3 w 695"/>
                <a:gd name="T77" fmla="*/ 1 h 1033"/>
                <a:gd name="T78" fmla="*/ 3 w 695"/>
                <a:gd name="T79" fmla="*/ 1 h 1033"/>
                <a:gd name="T80" fmla="*/ 3 w 695"/>
                <a:gd name="T81" fmla="*/ 1 h 1033"/>
                <a:gd name="T82" fmla="*/ 3 w 695"/>
                <a:gd name="T83" fmla="*/ 1 h 1033"/>
                <a:gd name="T84" fmla="*/ 4 w 695"/>
                <a:gd name="T85" fmla="*/ 1 h 1033"/>
                <a:gd name="T86" fmla="*/ 4 w 695"/>
                <a:gd name="T87" fmla="*/ 1 h 1033"/>
                <a:gd name="T88" fmla="*/ 4 w 695"/>
                <a:gd name="T89" fmla="*/ 0 h 1033"/>
                <a:gd name="T90" fmla="*/ 4 w 695"/>
                <a:gd name="T91" fmla="*/ 0 h 1033"/>
                <a:gd name="T92" fmla="*/ 4 w 695"/>
                <a:gd name="T93" fmla="*/ 0 h 1033"/>
                <a:gd name="T94" fmla="*/ 3 w 695"/>
                <a:gd name="T95" fmla="*/ 0 h 1033"/>
                <a:gd name="T96" fmla="*/ 3 w 695"/>
                <a:gd name="T97" fmla="*/ 0 h 1033"/>
                <a:gd name="T98" fmla="*/ 2 w 695"/>
                <a:gd name="T99" fmla="*/ 0 h 1033"/>
                <a:gd name="T100" fmla="*/ 2 w 695"/>
                <a:gd name="T101" fmla="*/ 0 h 1033"/>
                <a:gd name="T102" fmla="*/ 2 w 695"/>
                <a:gd name="T103" fmla="*/ 0 h 10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95" h="1033">
                  <a:moveTo>
                    <a:pt x="260" y="2"/>
                  </a:moveTo>
                  <a:lnTo>
                    <a:pt x="218" y="15"/>
                  </a:lnTo>
                  <a:lnTo>
                    <a:pt x="180" y="30"/>
                  </a:lnTo>
                  <a:lnTo>
                    <a:pt x="144" y="48"/>
                  </a:lnTo>
                  <a:lnTo>
                    <a:pt x="112" y="69"/>
                  </a:lnTo>
                  <a:lnTo>
                    <a:pt x="83" y="92"/>
                  </a:lnTo>
                  <a:lnTo>
                    <a:pt x="58" y="119"/>
                  </a:lnTo>
                  <a:lnTo>
                    <a:pt x="37" y="147"/>
                  </a:lnTo>
                  <a:lnTo>
                    <a:pt x="21" y="179"/>
                  </a:lnTo>
                  <a:lnTo>
                    <a:pt x="10" y="212"/>
                  </a:lnTo>
                  <a:lnTo>
                    <a:pt x="3" y="249"/>
                  </a:lnTo>
                  <a:lnTo>
                    <a:pt x="0" y="287"/>
                  </a:lnTo>
                  <a:lnTo>
                    <a:pt x="4" y="327"/>
                  </a:lnTo>
                  <a:lnTo>
                    <a:pt x="13" y="370"/>
                  </a:lnTo>
                  <a:lnTo>
                    <a:pt x="28" y="415"/>
                  </a:lnTo>
                  <a:lnTo>
                    <a:pt x="49" y="462"/>
                  </a:lnTo>
                  <a:lnTo>
                    <a:pt x="77" y="512"/>
                  </a:lnTo>
                  <a:lnTo>
                    <a:pt x="86" y="533"/>
                  </a:lnTo>
                  <a:lnTo>
                    <a:pt x="96" y="555"/>
                  </a:lnTo>
                  <a:lnTo>
                    <a:pt x="105" y="577"/>
                  </a:lnTo>
                  <a:lnTo>
                    <a:pt x="115" y="599"/>
                  </a:lnTo>
                  <a:lnTo>
                    <a:pt x="124" y="622"/>
                  </a:lnTo>
                  <a:lnTo>
                    <a:pt x="134" y="644"/>
                  </a:lnTo>
                  <a:lnTo>
                    <a:pt x="143" y="666"/>
                  </a:lnTo>
                  <a:lnTo>
                    <a:pt x="153" y="688"/>
                  </a:lnTo>
                  <a:lnTo>
                    <a:pt x="156" y="706"/>
                  </a:lnTo>
                  <a:lnTo>
                    <a:pt x="159" y="724"/>
                  </a:lnTo>
                  <a:lnTo>
                    <a:pt x="163" y="742"/>
                  </a:lnTo>
                  <a:lnTo>
                    <a:pt x="165" y="759"/>
                  </a:lnTo>
                  <a:lnTo>
                    <a:pt x="163" y="809"/>
                  </a:lnTo>
                  <a:lnTo>
                    <a:pt x="161" y="857"/>
                  </a:lnTo>
                  <a:lnTo>
                    <a:pt x="157" y="907"/>
                  </a:lnTo>
                  <a:lnTo>
                    <a:pt x="155" y="956"/>
                  </a:lnTo>
                  <a:lnTo>
                    <a:pt x="159" y="963"/>
                  </a:lnTo>
                  <a:lnTo>
                    <a:pt x="164" y="969"/>
                  </a:lnTo>
                  <a:lnTo>
                    <a:pt x="169" y="976"/>
                  </a:lnTo>
                  <a:lnTo>
                    <a:pt x="173" y="983"/>
                  </a:lnTo>
                  <a:lnTo>
                    <a:pt x="177" y="990"/>
                  </a:lnTo>
                  <a:lnTo>
                    <a:pt x="181" y="997"/>
                  </a:lnTo>
                  <a:lnTo>
                    <a:pt x="186" y="1002"/>
                  </a:lnTo>
                  <a:lnTo>
                    <a:pt x="191" y="1009"/>
                  </a:lnTo>
                  <a:lnTo>
                    <a:pt x="202" y="1010"/>
                  </a:lnTo>
                  <a:lnTo>
                    <a:pt x="214" y="1013"/>
                  </a:lnTo>
                  <a:lnTo>
                    <a:pt x="225" y="1014"/>
                  </a:lnTo>
                  <a:lnTo>
                    <a:pt x="237" y="1015"/>
                  </a:lnTo>
                  <a:lnTo>
                    <a:pt x="248" y="1017"/>
                  </a:lnTo>
                  <a:lnTo>
                    <a:pt x="260" y="1018"/>
                  </a:lnTo>
                  <a:lnTo>
                    <a:pt x="271" y="1020"/>
                  </a:lnTo>
                  <a:lnTo>
                    <a:pt x="283" y="1021"/>
                  </a:lnTo>
                  <a:lnTo>
                    <a:pt x="294" y="1023"/>
                  </a:lnTo>
                  <a:lnTo>
                    <a:pt x="306" y="1024"/>
                  </a:lnTo>
                  <a:lnTo>
                    <a:pt x="317" y="1025"/>
                  </a:lnTo>
                  <a:lnTo>
                    <a:pt x="329" y="1028"/>
                  </a:lnTo>
                  <a:lnTo>
                    <a:pt x="340" y="1029"/>
                  </a:lnTo>
                  <a:lnTo>
                    <a:pt x="352" y="1030"/>
                  </a:lnTo>
                  <a:lnTo>
                    <a:pt x="363" y="1032"/>
                  </a:lnTo>
                  <a:lnTo>
                    <a:pt x="375" y="1033"/>
                  </a:lnTo>
                  <a:lnTo>
                    <a:pt x="380" y="1029"/>
                  </a:lnTo>
                  <a:lnTo>
                    <a:pt x="385" y="1024"/>
                  </a:lnTo>
                  <a:lnTo>
                    <a:pt x="390" y="1018"/>
                  </a:lnTo>
                  <a:lnTo>
                    <a:pt x="396" y="1014"/>
                  </a:lnTo>
                  <a:lnTo>
                    <a:pt x="400" y="1009"/>
                  </a:lnTo>
                  <a:lnTo>
                    <a:pt x="406" y="1005"/>
                  </a:lnTo>
                  <a:lnTo>
                    <a:pt x="411" y="1001"/>
                  </a:lnTo>
                  <a:lnTo>
                    <a:pt x="415" y="997"/>
                  </a:lnTo>
                  <a:lnTo>
                    <a:pt x="423" y="955"/>
                  </a:lnTo>
                  <a:lnTo>
                    <a:pt x="430" y="914"/>
                  </a:lnTo>
                  <a:lnTo>
                    <a:pt x="437" y="872"/>
                  </a:lnTo>
                  <a:lnTo>
                    <a:pt x="444" y="831"/>
                  </a:lnTo>
                  <a:lnTo>
                    <a:pt x="452" y="812"/>
                  </a:lnTo>
                  <a:lnTo>
                    <a:pt x="460" y="794"/>
                  </a:lnTo>
                  <a:lnTo>
                    <a:pt x="467" y="775"/>
                  </a:lnTo>
                  <a:lnTo>
                    <a:pt x="475" y="757"/>
                  </a:lnTo>
                  <a:lnTo>
                    <a:pt x="482" y="748"/>
                  </a:lnTo>
                  <a:lnTo>
                    <a:pt x="488" y="740"/>
                  </a:lnTo>
                  <a:lnTo>
                    <a:pt x="495" y="730"/>
                  </a:lnTo>
                  <a:lnTo>
                    <a:pt x="502" y="721"/>
                  </a:lnTo>
                  <a:lnTo>
                    <a:pt x="507" y="713"/>
                  </a:lnTo>
                  <a:lnTo>
                    <a:pt x="514" y="704"/>
                  </a:lnTo>
                  <a:lnTo>
                    <a:pt x="520" y="696"/>
                  </a:lnTo>
                  <a:lnTo>
                    <a:pt x="527" y="687"/>
                  </a:lnTo>
                  <a:lnTo>
                    <a:pt x="553" y="656"/>
                  </a:lnTo>
                  <a:lnTo>
                    <a:pt x="582" y="619"/>
                  </a:lnTo>
                  <a:lnTo>
                    <a:pt x="611" y="576"/>
                  </a:lnTo>
                  <a:lnTo>
                    <a:pt x="638" y="528"/>
                  </a:lnTo>
                  <a:lnTo>
                    <a:pt x="662" y="472"/>
                  </a:lnTo>
                  <a:lnTo>
                    <a:pt x="680" y="411"/>
                  </a:lnTo>
                  <a:lnTo>
                    <a:pt x="692" y="342"/>
                  </a:lnTo>
                  <a:lnTo>
                    <a:pt x="695" y="266"/>
                  </a:lnTo>
                  <a:lnTo>
                    <a:pt x="689" y="229"/>
                  </a:lnTo>
                  <a:lnTo>
                    <a:pt x="678" y="195"/>
                  </a:lnTo>
                  <a:lnTo>
                    <a:pt x="663" y="164"/>
                  </a:lnTo>
                  <a:lnTo>
                    <a:pt x="643" y="135"/>
                  </a:lnTo>
                  <a:lnTo>
                    <a:pt x="621" y="109"/>
                  </a:lnTo>
                  <a:lnTo>
                    <a:pt x="595" y="86"/>
                  </a:lnTo>
                  <a:lnTo>
                    <a:pt x="567" y="67"/>
                  </a:lnTo>
                  <a:lnTo>
                    <a:pt x="536" y="49"/>
                  </a:lnTo>
                  <a:lnTo>
                    <a:pt x="504" y="35"/>
                  </a:lnTo>
                  <a:lnTo>
                    <a:pt x="469" y="23"/>
                  </a:lnTo>
                  <a:lnTo>
                    <a:pt x="435" y="14"/>
                  </a:lnTo>
                  <a:lnTo>
                    <a:pt x="399" y="7"/>
                  </a:lnTo>
                  <a:lnTo>
                    <a:pt x="363" y="2"/>
                  </a:lnTo>
                  <a:lnTo>
                    <a:pt x="328" y="0"/>
                  </a:lnTo>
                  <a:lnTo>
                    <a:pt x="293" y="0"/>
                  </a:lnTo>
                  <a:lnTo>
                    <a:pt x="260" y="2"/>
                  </a:lnTo>
                  <a:close/>
                </a:path>
              </a:pathLst>
            </a:custGeom>
            <a:solidFill>
              <a:srgbClr val="FFD12B"/>
            </a:solidFill>
            <a:ln w="9525">
              <a:noFill/>
              <a:round/>
              <a:headEnd/>
              <a:tailEnd/>
            </a:ln>
          </p:spPr>
          <p:txBody>
            <a:bodyPr/>
            <a:lstStyle/>
            <a:p>
              <a:endParaRPr lang="en-US"/>
            </a:p>
          </p:txBody>
        </p:sp>
        <p:sp>
          <p:nvSpPr>
            <p:cNvPr id="6185" name="Freeform 160"/>
            <p:cNvSpPr>
              <a:spLocks/>
            </p:cNvSpPr>
            <p:nvPr/>
          </p:nvSpPr>
          <p:spPr bwMode="auto">
            <a:xfrm rot="-439759">
              <a:off x="5068" y="2133"/>
              <a:ext cx="176" cy="214"/>
            </a:xfrm>
            <a:custGeom>
              <a:avLst/>
              <a:gdLst>
                <a:gd name="T0" fmla="*/ 1 w 647"/>
                <a:gd name="T1" fmla="*/ 0 h 1019"/>
                <a:gd name="T2" fmla="*/ 1 w 647"/>
                <a:gd name="T3" fmla="*/ 0 h 1019"/>
                <a:gd name="T4" fmla="*/ 1 w 647"/>
                <a:gd name="T5" fmla="*/ 0 h 1019"/>
                <a:gd name="T6" fmla="*/ 0 w 647"/>
                <a:gd name="T7" fmla="*/ 0 h 1019"/>
                <a:gd name="T8" fmla="*/ 0 w 647"/>
                <a:gd name="T9" fmla="*/ 0 h 1019"/>
                <a:gd name="T10" fmla="*/ 0 w 647"/>
                <a:gd name="T11" fmla="*/ 1 h 1019"/>
                <a:gd name="T12" fmla="*/ 0 w 647"/>
                <a:gd name="T13" fmla="*/ 1 h 1019"/>
                <a:gd name="T14" fmla="*/ 0 w 647"/>
                <a:gd name="T15" fmla="*/ 1 h 1019"/>
                <a:gd name="T16" fmla="*/ 1 w 647"/>
                <a:gd name="T17" fmla="*/ 1 h 1019"/>
                <a:gd name="T18" fmla="*/ 1 w 647"/>
                <a:gd name="T19" fmla="*/ 1 h 1019"/>
                <a:gd name="T20" fmla="*/ 1 w 647"/>
                <a:gd name="T21" fmla="*/ 1 h 1019"/>
                <a:gd name="T22" fmla="*/ 1 w 647"/>
                <a:gd name="T23" fmla="*/ 1 h 1019"/>
                <a:gd name="T24" fmla="*/ 1 w 647"/>
                <a:gd name="T25" fmla="*/ 1 h 1019"/>
                <a:gd name="T26" fmla="*/ 1 w 647"/>
                <a:gd name="T27" fmla="*/ 1 h 1019"/>
                <a:gd name="T28" fmla="*/ 1 w 647"/>
                <a:gd name="T29" fmla="*/ 1 h 1019"/>
                <a:gd name="T30" fmla="*/ 1 w 647"/>
                <a:gd name="T31" fmla="*/ 2 h 1019"/>
                <a:gd name="T32" fmla="*/ 1 w 647"/>
                <a:gd name="T33" fmla="*/ 2 h 1019"/>
                <a:gd name="T34" fmla="*/ 1 w 647"/>
                <a:gd name="T35" fmla="*/ 2 h 1019"/>
                <a:gd name="T36" fmla="*/ 1 w 647"/>
                <a:gd name="T37" fmla="*/ 2 h 1019"/>
                <a:gd name="T38" fmla="*/ 1 w 647"/>
                <a:gd name="T39" fmla="*/ 2 h 1019"/>
                <a:gd name="T40" fmla="*/ 2 w 647"/>
                <a:gd name="T41" fmla="*/ 2 h 1019"/>
                <a:gd name="T42" fmla="*/ 2 w 647"/>
                <a:gd name="T43" fmla="*/ 2 h 1019"/>
                <a:gd name="T44" fmla="*/ 2 w 647"/>
                <a:gd name="T45" fmla="*/ 2 h 1019"/>
                <a:gd name="T46" fmla="*/ 2 w 647"/>
                <a:gd name="T47" fmla="*/ 2 h 1019"/>
                <a:gd name="T48" fmla="*/ 2 w 647"/>
                <a:gd name="T49" fmla="*/ 2 h 1019"/>
                <a:gd name="T50" fmla="*/ 2 w 647"/>
                <a:gd name="T51" fmla="*/ 2 h 1019"/>
                <a:gd name="T52" fmla="*/ 2 w 647"/>
                <a:gd name="T53" fmla="*/ 2 h 1019"/>
                <a:gd name="T54" fmla="*/ 2 w 647"/>
                <a:gd name="T55" fmla="*/ 2 h 1019"/>
                <a:gd name="T56" fmla="*/ 2 w 647"/>
                <a:gd name="T57" fmla="*/ 1 h 1019"/>
                <a:gd name="T58" fmla="*/ 2 w 647"/>
                <a:gd name="T59" fmla="*/ 1 h 1019"/>
                <a:gd name="T60" fmla="*/ 2 w 647"/>
                <a:gd name="T61" fmla="*/ 1 h 1019"/>
                <a:gd name="T62" fmla="*/ 2 w 647"/>
                <a:gd name="T63" fmla="*/ 1 h 1019"/>
                <a:gd name="T64" fmla="*/ 3 w 647"/>
                <a:gd name="T65" fmla="*/ 1 h 1019"/>
                <a:gd name="T66" fmla="*/ 3 w 647"/>
                <a:gd name="T67" fmla="*/ 1 h 1019"/>
                <a:gd name="T68" fmla="*/ 3 w 647"/>
                <a:gd name="T69" fmla="*/ 1 h 1019"/>
                <a:gd name="T70" fmla="*/ 3 w 647"/>
                <a:gd name="T71" fmla="*/ 1 h 1019"/>
                <a:gd name="T72" fmla="*/ 3 w 647"/>
                <a:gd name="T73" fmla="*/ 1 h 1019"/>
                <a:gd name="T74" fmla="*/ 4 w 647"/>
                <a:gd name="T75" fmla="*/ 1 h 1019"/>
                <a:gd name="T76" fmla="*/ 4 w 647"/>
                <a:gd name="T77" fmla="*/ 0 h 1019"/>
                <a:gd name="T78" fmla="*/ 4 w 647"/>
                <a:gd name="T79" fmla="*/ 0 h 1019"/>
                <a:gd name="T80" fmla="*/ 3 w 647"/>
                <a:gd name="T81" fmla="*/ 0 h 1019"/>
                <a:gd name="T82" fmla="*/ 3 w 647"/>
                <a:gd name="T83" fmla="*/ 0 h 1019"/>
                <a:gd name="T84" fmla="*/ 3 w 647"/>
                <a:gd name="T85" fmla="*/ 0 h 1019"/>
                <a:gd name="T86" fmla="*/ 2 w 647"/>
                <a:gd name="T87" fmla="*/ 0 h 1019"/>
                <a:gd name="T88" fmla="*/ 2 w 647"/>
                <a:gd name="T89" fmla="*/ 0 h 1019"/>
                <a:gd name="T90" fmla="*/ 2 w 647"/>
                <a:gd name="T91" fmla="*/ 0 h 101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47" h="1019">
                  <a:moveTo>
                    <a:pt x="248" y="2"/>
                  </a:moveTo>
                  <a:lnTo>
                    <a:pt x="207" y="13"/>
                  </a:lnTo>
                  <a:lnTo>
                    <a:pt x="170" y="28"/>
                  </a:lnTo>
                  <a:lnTo>
                    <a:pt x="134" y="46"/>
                  </a:lnTo>
                  <a:lnTo>
                    <a:pt x="103" y="65"/>
                  </a:lnTo>
                  <a:lnTo>
                    <a:pt x="76" y="88"/>
                  </a:lnTo>
                  <a:lnTo>
                    <a:pt x="53" y="113"/>
                  </a:lnTo>
                  <a:lnTo>
                    <a:pt x="33" y="140"/>
                  </a:lnTo>
                  <a:lnTo>
                    <a:pt x="17" y="170"/>
                  </a:lnTo>
                  <a:lnTo>
                    <a:pt x="6" y="201"/>
                  </a:lnTo>
                  <a:lnTo>
                    <a:pt x="1" y="236"/>
                  </a:lnTo>
                  <a:lnTo>
                    <a:pt x="0" y="272"/>
                  </a:lnTo>
                  <a:lnTo>
                    <a:pt x="3" y="310"/>
                  </a:lnTo>
                  <a:lnTo>
                    <a:pt x="12" y="349"/>
                  </a:lnTo>
                  <a:lnTo>
                    <a:pt x="27" y="390"/>
                  </a:lnTo>
                  <a:lnTo>
                    <a:pt x="49" y="433"/>
                  </a:lnTo>
                  <a:lnTo>
                    <a:pt x="76" y="478"/>
                  </a:lnTo>
                  <a:lnTo>
                    <a:pt x="84" y="503"/>
                  </a:lnTo>
                  <a:lnTo>
                    <a:pt x="92" y="527"/>
                  </a:lnTo>
                  <a:lnTo>
                    <a:pt x="100" y="553"/>
                  </a:lnTo>
                  <a:lnTo>
                    <a:pt x="109" y="578"/>
                  </a:lnTo>
                  <a:lnTo>
                    <a:pt x="117" y="602"/>
                  </a:lnTo>
                  <a:lnTo>
                    <a:pt x="125" y="628"/>
                  </a:lnTo>
                  <a:lnTo>
                    <a:pt x="133" y="653"/>
                  </a:lnTo>
                  <a:lnTo>
                    <a:pt x="141" y="678"/>
                  </a:lnTo>
                  <a:lnTo>
                    <a:pt x="144" y="697"/>
                  </a:lnTo>
                  <a:lnTo>
                    <a:pt x="147" y="714"/>
                  </a:lnTo>
                  <a:lnTo>
                    <a:pt x="149" y="732"/>
                  </a:lnTo>
                  <a:lnTo>
                    <a:pt x="152" y="750"/>
                  </a:lnTo>
                  <a:lnTo>
                    <a:pt x="149" y="798"/>
                  </a:lnTo>
                  <a:lnTo>
                    <a:pt x="146" y="846"/>
                  </a:lnTo>
                  <a:lnTo>
                    <a:pt x="144" y="896"/>
                  </a:lnTo>
                  <a:lnTo>
                    <a:pt x="140" y="944"/>
                  </a:lnTo>
                  <a:lnTo>
                    <a:pt x="148" y="957"/>
                  </a:lnTo>
                  <a:lnTo>
                    <a:pt x="157" y="971"/>
                  </a:lnTo>
                  <a:lnTo>
                    <a:pt x="165" y="985"/>
                  </a:lnTo>
                  <a:lnTo>
                    <a:pt x="173" y="997"/>
                  </a:lnTo>
                  <a:lnTo>
                    <a:pt x="194" y="1000"/>
                  </a:lnTo>
                  <a:lnTo>
                    <a:pt x="216" y="1003"/>
                  </a:lnTo>
                  <a:lnTo>
                    <a:pt x="237" y="1005"/>
                  </a:lnTo>
                  <a:lnTo>
                    <a:pt x="259" y="1008"/>
                  </a:lnTo>
                  <a:lnTo>
                    <a:pt x="281" y="1011"/>
                  </a:lnTo>
                  <a:lnTo>
                    <a:pt x="301" y="1014"/>
                  </a:lnTo>
                  <a:lnTo>
                    <a:pt x="323" y="1017"/>
                  </a:lnTo>
                  <a:lnTo>
                    <a:pt x="344" y="1019"/>
                  </a:lnTo>
                  <a:lnTo>
                    <a:pt x="349" y="1015"/>
                  </a:lnTo>
                  <a:lnTo>
                    <a:pt x="353" y="1010"/>
                  </a:lnTo>
                  <a:lnTo>
                    <a:pt x="358" y="1005"/>
                  </a:lnTo>
                  <a:lnTo>
                    <a:pt x="364" y="1001"/>
                  </a:lnTo>
                  <a:lnTo>
                    <a:pt x="368" y="996"/>
                  </a:lnTo>
                  <a:lnTo>
                    <a:pt x="373" y="992"/>
                  </a:lnTo>
                  <a:lnTo>
                    <a:pt x="377" y="987"/>
                  </a:lnTo>
                  <a:lnTo>
                    <a:pt x="382" y="982"/>
                  </a:lnTo>
                  <a:lnTo>
                    <a:pt x="389" y="941"/>
                  </a:lnTo>
                  <a:lnTo>
                    <a:pt x="396" y="899"/>
                  </a:lnTo>
                  <a:lnTo>
                    <a:pt x="403" y="859"/>
                  </a:lnTo>
                  <a:lnTo>
                    <a:pt x="410" y="818"/>
                  </a:lnTo>
                  <a:lnTo>
                    <a:pt x="417" y="799"/>
                  </a:lnTo>
                  <a:lnTo>
                    <a:pt x="425" y="781"/>
                  </a:lnTo>
                  <a:lnTo>
                    <a:pt x="432" y="764"/>
                  </a:lnTo>
                  <a:lnTo>
                    <a:pt x="438" y="745"/>
                  </a:lnTo>
                  <a:lnTo>
                    <a:pt x="445" y="736"/>
                  </a:lnTo>
                  <a:lnTo>
                    <a:pt x="451" y="727"/>
                  </a:lnTo>
                  <a:lnTo>
                    <a:pt x="458" y="719"/>
                  </a:lnTo>
                  <a:lnTo>
                    <a:pt x="464" y="709"/>
                  </a:lnTo>
                  <a:lnTo>
                    <a:pt x="470" y="700"/>
                  </a:lnTo>
                  <a:lnTo>
                    <a:pt x="475" y="692"/>
                  </a:lnTo>
                  <a:lnTo>
                    <a:pt x="482" y="683"/>
                  </a:lnTo>
                  <a:lnTo>
                    <a:pt x="488" y="674"/>
                  </a:lnTo>
                  <a:lnTo>
                    <a:pt x="512" y="643"/>
                  </a:lnTo>
                  <a:lnTo>
                    <a:pt x="539" y="607"/>
                  </a:lnTo>
                  <a:lnTo>
                    <a:pt x="565" y="564"/>
                  </a:lnTo>
                  <a:lnTo>
                    <a:pt x="591" y="516"/>
                  </a:lnTo>
                  <a:lnTo>
                    <a:pt x="612" y="460"/>
                  </a:lnTo>
                  <a:lnTo>
                    <a:pt x="630" y="399"/>
                  </a:lnTo>
                  <a:lnTo>
                    <a:pt x="642" y="331"/>
                  </a:lnTo>
                  <a:lnTo>
                    <a:pt x="647" y="257"/>
                  </a:lnTo>
                  <a:lnTo>
                    <a:pt x="644" y="222"/>
                  </a:lnTo>
                  <a:lnTo>
                    <a:pt x="634" y="190"/>
                  </a:lnTo>
                  <a:lnTo>
                    <a:pt x="622" y="161"/>
                  </a:lnTo>
                  <a:lnTo>
                    <a:pt x="605" y="133"/>
                  </a:lnTo>
                  <a:lnTo>
                    <a:pt x="585" y="109"/>
                  </a:lnTo>
                  <a:lnTo>
                    <a:pt x="562" y="87"/>
                  </a:lnTo>
                  <a:lnTo>
                    <a:pt x="536" y="69"/>
                  </a:lnTo>
                  <a:lnTo>
                    <a:pt x="509" y="51"/>
                  </a:lnTo>
                  <a:lnTo>
                    <a:pt x="478" y="36"/>
                  </a:lnTo>
                  <a:lnTo>
                    <a:pt x="447" y="25"/>
                  </a:lnTo>
                  <a:lnTo>
                    <a:pt x="414" y="16"/>
                  </a:lnTo>
                  <a:lnTo>
                    <a:pt x="381" y="8"/>
                  </a:lnTo>
                  <a:lnTo>
                    <a:pt x="347" y="3"/>
                  </a:lnTo>
                  <a:lnTo>
                    <a:pt x="314" y="1"/>
                  </a:lnTo>
                  <a:lnTo>
                    <a:pt x="281" y="0"/>
                  </a:lnTo>
                  <a:lnTo>
                    <a:pt x="248" y="2"/>
                  </a:lnTo>
                  <a:close/>
                </a:path>
              </a:pathLst>
            </a:custGeom>
            <a:solidFill>
              <a:srgbClr val="FFD63F"/>
            </a:solidFill>
            <a:ln w="9525">
              <a:noFill/>
              <a:round/>
              <a:headEnd/>
              <a:tailEnd/>
            </a:ln>
          </p:spPr>
          <p:txBody>
            <a:bodyPr/>
            <a:lstStyle/>
            <a:p>
              <a:endParaRPr lang="en-US"/>
            </a:p>
          </p:txBody>
        </p:sp>
        <p:sp>
          <p:nvSpPr>
            <p:cNvPr id="6186" name="Freeform 161"/>
            <p:cNvSpPr>
              <a:spLocks/>
            </p:cNvSpPr>
            <p:nvPr/>
          </p:nvSpPr>
          <p:spPr bwMode="auto">
            <a:xfrm rot="-439759">
              <a:off x="5075" y="2136"/>
              <a:ext cx="163" cy="211"/>
            </a:xfrm>
            <a:custGeom>
              <a:avLst/>
              <a:gdLst>
                <a:gd name="T0" fmla="*/ 1 w 601"/>
                <a:gd name="T1" fmla="*/ 0 h 1006"/>
                <a:gd name="T2" fmla="*/ 1 w 601"/>
                <a:gd name="T3" fmla="*/ 0 h 1006"/>
                <a:gd name="T4" fmla="*/ 0 w 601"/>
                <a:gd name="T5" fmla="*/ 0 h 1006"/>
                <a:gd name="T6" fmla="*/ 0 w 601"/>
                <a:gd name="T7" fmla="*/ 0 h 1006"/>
                <a:gd name="T8" fmla="*/ 0 w 601"/>
                <a:gd name="T9" fmla="*/ 0 h 1006"/>
                <a:gd name="T10" fmla="*/ 0 w 601"/>
                <a:gd name="T11" fmla="*/ 0 h 1006"/>
                <a:gd name="T12" fmla="*/ 0 w 601"/>
                <a:gd name="T13" fmla="*/ 1 h 1006"/>
                <a:gd name="T14" fmla="*/ 0 w 601"/>
                <a:gd name="T15" fmla="*/ 1 h 1006"/>
                <a:gd name="T16" fmla="*/ 1 w 601"/>
                <a:gd name="T17" fmla="*/ 1 h 1006"/>
                <a:gd name="T18" fmla="*/ 1 w 601"/>
                <a:gd name="T19" fmla="*/ 1 h 1006"/>
                <a:gd name="T20" fmla="*/ 1 w 601"/>
                <a:gd name="T21" fmla="*/ 1 h 1006"/>
                <a:gd name="T22" fmla="*/ 1 w 601"/>
                <a:gd name="T23" fmla="*/ 1 h 1006"/>
                <a:gd name="T24" fmla="*/ 1 w 601"/>
                <a:gd name="T25" fmla="*/ 1 h 1006"/>
                <a:gd name="T26" fmla="*/ 1 w 601"/>
                <a:gd name="T27" fmla="*/ 1 h 1006"/>
                <a:gd name="T28" fmla="*/ 1 w 601"/>
                <a:gd name="T29" fmla="*/ 1 h 1006"/>
                <a:gd name="T30" fmla="*/ 1 w 601"/>
                <a:gd name="T31" fmla="*/ 2 h 1006"/>
                <a:gd name="T32" fmla="*/ 1 w 601"/>
                <a:gd name="T33" fmla="*/ 2 h 1006"/>
                <a:gd name="T34" fmla="*/ 1 w 601"/>
                <a:gd name="T35" fmla="*/ 2 h 1006"/>
                <a:gd name="T36" fmla="*/ 1 w 601"/>
                <a:gd name="T37" fmla="*/ 2 h 1006"/>
                <a:gd name="T38" fmla="*/ 1 w 601"/>
                <a:gd name="T39" fmla="*/ 2 h 1006"/>
                <a:gd name="T40" fmla="*/ 1 w 601"/>
                <a:gd name="T41" fmla="*/ 2 h 1006"/>
                <a:gd name="T42" fmla="*/ 2 w 601"/>
                <a:gd name="T43" fmla="*/ 2 h 1006"/>
                <a:gd name="T44" fmla="*/ 2 w 601"/>
                <a:gd name="T45" fmla="*/ 2 h 1006"/>
                <a:gd name="T46" fmla="*/ 2 w 601"/>
                <a:gd name="T47" fmla="*/ 2 h 1006"/>
                <a:gd name="T48" fmla="*/ 2 w 601"/>
                <a:gd name="T49" fmla="*/ 2 h 1006"/>
                <a:gd name="T50" fmla="*/ 2 w 601"/>
                <a:gd name="T51" fmla="*/ 2 h 1006"/>
                <a:gd name="T52" fmla="*/ 2 w 601"/>
                <a:gd name="T53" fmla="*/ 2 h 1006"/>
                <a:gd name="T54" fmla="*/ 2 w 601"/>
                <a:gd name="T55" fmla="*/ 2 h 1006"/>
                <a:gd name="T56" fmla="*/ 2 w 601"/>
                <a:gd name="T57" fmla="*/ 1 h 1006"/>
                <a:gd name="T58" fmla="*/ 2 w 601"/>
                <a:gd name="T59" fmla="*/ 1 h 1006"/>
                <a:gd name="T60" fmla="*/ 2 w 601"/>
                <a:gd name="T61" fmla="*/ 1 h 1006"/>
                <a:gd name="T62" fmla="*/ 2 w 601"/>
                <a:gd name="T63" fmla="*/ 1 h 1006"/>
                <a:gd name="T64" fmla="*/ 2 w 601"/>
                <a:gd name="T65" fmla="*/ 1 h 1006"/>
                <a:gd name="T66" fmla="*/ 2 w 601"/>
                <a:gd name="T67" fmla="*/ 1 h 1006"/>
                <a:gd name="T68" fmla="*/ 2 w 601"/>
                <a:gd name="T69" fmla="*/ 1 h 1006"/>
                <a:gd name="T70" fmla="*/ 3 w 601"/>
                <a:gd name="T71" fmla="*/ 1 h 1006"/>
                <a:gd name="T72" fmla="*/ 3 w 601"/>
                <a:gd name="T73" fmla="*/ 1 h 1006"/>
                <a:gd name="T74" fmla="*/ 3 w 601"/>
                <a:gd name="T75" fmla="*/ 1 h 1006"/>
                <a:gd name="T76" fmla="*/ 3 w 601"/>
                <a:gd name="T77" fmla="*/ 0 h 1006"/>
                <a:gd name="T78" fmla="*/ 3 w 601"/>
                <a:gd name="T79" fmla="*/ 0 h 1006"/>
                <a:gd name="T80" fmla="*/ 3 w 601"/>
                <a:gd name="T81" fmla="*/ 0 h 1006"/>
                <a:gd name="T82" fmla="*/ 3 w 601"/>
                <a:gd name="T83" fmla="*/ 0 h 1006"/>
                <a:gd name="T84" fmla="*/ 2 w 601"/>
                <a:gd name="T85" fmla="*/ 0 h 1006"/>
                <a:gd name="T86" fmla="*/ 2 w 601"/>
                <a:gd name="T87" fmla="*/ 0 h 1006"/>
                <a:gd name="T88" fmla="*/ 2 w 601"/>
                <a:gd name="T89" fmla="*/ 0 h 1006"/>
                <a:gd name="T90" fmla="*/ 1 w 601"/>
                <a:gd name="T91" fmla="*/ 0 h 100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01" h="1006">
                  <a:moveTo>
                    <a:pt x="239" y="1"/>
                  </a:moveTo>
                  <a:lnTo>
                    <a:pt x="199" y="13"/>
                  </a:lnTo>
                  <a:lnTo>
                    <a:pt x="161" y="27"/>
                  </a:lnTo>
                  <a:lnTo>
                    <a:pt x="127" y="43"/>
                  </a:lnTo>
                  <a:lnTo>
                    <a:pt x="97" y="63"/>
                  </a:lnTo>
                  <a:lnTo>
                    <a:pt x="71" y="84"/>
                  </a:lnTo>
                  <a:lnTo>
                    <a:pt x="48" y="107"/>
                  </a:lnTo>
                  <a:lnTo>
                    <a:pt x="29" y="134"/>
                  </a:lnTo>
                  <a:lnTo>
                    <a:pt x="15" y="162"/>
                  </a:lnTo>
                  <a:lnTo>
                    <a:pt x="6" y="192"/>
                  </a:lnTo>
                  <a:lnTo>
                    <a:pt x="2" y="224"/>
                  </a:lnTo>
                  <a:lnTo>
                    <a:pt x="0" y="257"/>
                  </a:lnTo>
                  <a:lnTo>
                    <a:pt x="6" y="292"/>
                  </a:lnTo>
                  <a:lnTo>
                    <a:pt x="15" y="329"/>
                  </a:lnTo>
                  <a:lnTo>
                    <a:pt x="30" y="367"/>
                  </a:lnTo>
                  <a:lnTo>
                    <a:pt x="51" y="405"/>
                  </a:lnTo>
                  <a:lnTo>
                    <a:pt x="78" y="445"/>
                  </a:lnTo>
                  <a:lnTo>
                    <a:pt x="85" y="473"/>
                  </a:lnTo>
                  <a:lnTo>
                    <a:pt x="91" y="501"/>
                  </a:lnTo>
                  <a:lnTo>
                    <a:pt x="98" y="529"/>
                  </a:lnTo>
                  <a:lnTo>
                    <a:pt x="105" y="558"/>
                  </a:lnTo>
                  <a:lnTo>
                    <a:pt x="112" y="587"/>
                  </a:lnTo>
                  <a:lnTo>
                    <a:pt x="119" y="614"/>
                  </a:lnTo>
                  <a:lnTo>
                    <a:pt x="126" y="643"/>
                  </a:lnTo>
                  <a:lnTo>
                    <a:pt x="133" y="671"/>
                  </a:lnTo>
                  <a:lnTo>
                    <a:pt x="135" y="688"/>
                  </a:lnTo>
                  <a:lnTo>
                    <a:pt x="138" y="705"/>
                  </a:lnTo>
                  <a:lnTo>
                    <a:pt x="140" y="724"/>
                  </a:lnTo>
                  <a:lnTo>
                    <a:pt x="142" y="741"/>
                  </a:lnTo>
                  <a:lnTo>
                    <a:pt x="139" y="790"/>
                  </a:lnTo>
                  <a:lnTo>
                    <a:pt x="136" y="837"/>
                  </a:lnTo>
                  <a:lnTo>
                    <a:pt x="133" y="885"/>
                  </a:lnTo>
                  <a:lnTo>
                    <a:pt x="129" y="934"/>
                  </a:lnTo>
                  <a:lnTo>
                    <a:pt x="138" y="946"/>
                  </a:lnTo>
                  <a:lnTo>
                    <a:pt x="144" y="960"/>
                  </a:lnTo>
                  <a:lnTo>
                    <a:pt x="151" y="973"/>
                  </a:lnTo>
                  <a:lnTo>
                    <a:pt x="159" y="987"/>
                  </a:lnTo>
                  <a:lnTo>
                    <a:pt x="179" y="989"/>
                  </a:lnTo>
                  <a:lnTo>
                    <a:pt x="199" y="991"/>
                  </a:lnTo>
                  <a:lnTo>
                    <a:pt x="218" y="993"/>
                  </a:lnTo>
                  <a:lnTo>
                    <a:pt x="238" y="996"/>
                  </a:lnTo>
                  <a:lnTo>
                    <a:pt x="257" y="998"/>
                  </a:lnTo>
                  <a:lnTo>
                    <a:pt x="277" y="1002"/>
                  </a:lnTo>
                  <a:lnTo>
                    <a:pt x="296" y="1004"/>
                  </a:lnTo>
                  <a:lnTo>
                    <a:pt x="316" y="1006"/>
                  </a:lnTo>
                  <a:lnTo>
                    <a:pt x="321" y="1002"/>
                  </a:lnTo>
                  <a:lnTo>
                    <a:pt x="325" y="997"/>
                  </a:lnTo>
                  <a:lnTo>
                    <a:pt x="329" y="992"/>
                  </a:lnTo>
                  <a:lnTo>
                    <a:pt x="333" y="988"/>
                  </a:lnTo>
                  <a:lnTo>
                    <a:pt x="338" y="983"/>
                  </a:lnTo>
                  <a:lnTo>
                    <a:pt x="343" y="978"/>
                  </a:lnTo>
                  <a:lnTo>
                    <a:pt x="346" y="974"/>
                  </a:lnTo>
                  <a:lnTo>
                    <a:pt x="351" y="969"/>
                  </a:lnTo>
                  <a:lnTo>
                    <a:pt x="358" y="929"/>
                  </a:lnTo>
                  <a:lnTo>
                    <a:pt x="364" y="887"/>
                  </a:lnTo>
                  <a:lnTo>
                    <a:pt x="371" y="846"/>
                  </a:lnTo>
                  <a:lnTo>
                    <a:pt x="378" y="806"/>
                  </a:lnTo>
                  <a:lnTo>
                    <a:pt x="385" y="787"/>
                  </a:lnTo>
                  <a:lnTo>
                    <a:pt x="392" y="769"/>
                  </a:lnTo>
                  <a:lnTo>
                    <a:pt x="399" y="752"/>
                  </a:lnTo>
                  <a:lnTo>
                    <a:pt x="406" y="733"/>
                  </a:lnTo>
                  <a:lnTo>
                    <a:pt x="412" y="724"/>
                  </a:lnTo>
                  <a:lnTo>
                    <a:pt x="417" y="716"/>
                  </a:lnTo>
                  <a:lnTo>
                    <a:pt x="423" y="707"/>
                  </a:lnTo>
                  <a:lnTo>
                    <a:pt x="429" y="697"/>
                  </a:lnTo>
                  <a:lnTo>
                    <a:pt x="434" y="689"/>
                  </a:lnTo>
                  <a:lnTo>
                    <a:pt x="439" y="680"/>
                  </a:lnTo>
                  <a:lnTo>
                    <a:pt x="445" y="672"/>
                  </a:lnTo>
                  <a:lnTo>
                    <a:pt x="451" y="663"/>
                  </a:lnTo>
                  <a:lnTo>
                    <a:pt x="474" y="632"/>
                  </a:lnTo>
                  <a:lnTo>
                    <a:pt x="498" y="596"/>
                  </a:lnTo>
                  <a:lnTo>
                    <a:pt x="522" y="554"/>
                  </a:lnTo>
                  <a:lnTo>
                    <a:pt x="545" y="506"/>
                  </a:lnTo>
                  <a:lnTo>
                    <a:pt x="566" y="452"/>
                  </a:lnTo>
                  <a:lnTo>
                    <a:pt x="583" y="391"/>
                  </a:lnTo>
                  <a:lnTo>
                    <a:pt x="595" y="323"/>
                  </a:lnTo>
                  <a:lnTo>
                    <a:pt x="601" y="248"/>
                  </a:lnTo>
                  <a:lnTo>
                    <a:pt x="599" y="216"/>
                  </a:lnTo>
                  <a:lnTo>
                    <a:pt x="594" y="186"/>
                  </a:lnTo>
                  <a:lnTo>
                    <a:pt x="584" y="158"/>
                  </a:lnTo>
                  <a:lnTo>
                    <a:pt x="570" y="133"/>
                  </a:lnTo>
                  <a:lnTo>
                    <a:pt x="552" y="110"/>
                  </a:lnTo>
                  <a:lnTo>
                    <a:pt x="532" y="89"/>
                  </a:lnTo>
                  <a:lnTo>
                    <a:pt x="508" y="71"/>
                  </a:lnTo>
                  <a:lnTo>
                    <a:pt x="483" y="53"/>
                  </a:lnTo>
                  <a:lnTo>
                    <a:pt x="455" y="39"/>
                  </a:lnTo>
                  <a:lnTo>
                    <a:pt x="426" y="27"/>
                  </a:lnTo>
                  <a:lnTo>
                    <a:pt x="396" y="16"/>
                  </a:lnTo>
                  <a:lnTo>
                    <a:pt x="364" y="10"/>
                  </a:lnTo>
                  <a:lnTo>
                    <a:pt x="332" y="4"/>
                  </a:lnTo>
                  <a:lnTo>
                    <a:pt x="301" y="0"/>
                  </a:lnTo>
                  <a:lnTo>
                    <a:pt x="270" y="0"/>
                  </a:lnTo>
                  <a:lnTo>
                    <a:pt x="239" y="1"/>
                  </a:lnTo>
                  <a:close/>
                </a:path>
              </a:pathLst>
            </a:custGeom>
            <a:solidFill>
              <a:srgbClr val="FFDB54"/>
            </a:solidFill>
            <a:ln w="9525">
              <a:noFill/>
              <a:round/>
              <a:headEnd/>
              <a:tailEnd/>
            </a:ln>
          </p:spPr>
          <p:txBody>
            <a:bodyPr/>
            <a:lstStyle/>
            <a:p>
              <a:endParaRPr lang="en-US"/>
            </a:p>
          </p:txBody>
        </p:sp>
        <p:sp>
          <p:nvSpPr>
            <p:cNvPr id="6187" name="Freeform 162"/>
            <p:cNvSpPr>
              <a:spLocks/>
            </p:cNvSpPr>
            <p:nvPr/>
          </p:nvSpPr>
          <p:spPr bwMode="auto">
            <a:xfrm rot="-439759">
              <a:off x="5081" y="2138"/>
              <a:ext cx="151" cy="208"/>
            </a:xfrm>
            <a:custGeom>
              <a:avLst/>
              <a:gdLst>
                <a:gd name="T0" fmla="*/ 1 w 556"/>
                <a:gd name="T1" fmla="*/ 0 h 992"/>
                <a:gd name="T2" fmla="*/ 1 w 556"/>
                <a:gd name="T3" fmla="*/ 0 h 992"/>
                <a:gd name="T4" fmla="*/ 0 w 556"/>
                <a:gd name="T5" fmla="*/ 0 h 992"/>
                <a:gd name="T6" fmla="*/ 0 w 556"/>
                <a:gd name="T7" fmla="*/ 0 h 992"/>
                <a:gd name="T8" fmla="*/ 0 w 556"/>
                <a:gd name="T9" fmla="*/ 0 h 992"/>
                <a:gd name="T10" fmla="*/ 0 w 556"/>
                <a:gd name="T11" fmla="*/ 0 h 992"/>
                <a:gd name="T12" fmla="*/ 0 w 556"/>
                <a:gd name="T13" fmla="*/ 1 h 992"/>
                <a:gd name="T14" fmla="*/ 0 w 556"/>
                <a:gd name="T15" fmla="*/ 1 h 992"/>
                <a:gd name="T16" fmla="*/ 1 w 556"/>
                <a:gd name="T17" fmla="*/ 1 h 992"/>
                <a:gd name="T18" fmla="*/ 1 w 556"/>
                <a:gd name="T19" fmla="*/ 1 h 992"/>
                <a:gd name="T20" fmla="*/ 1 w 556"/>
                <a:gd name="T21" fmla="*/ 1 h 992"/>
                <a:gd name="T22" fmla="*/ 1 w 556"/>
                <a:gd name="T23" fmla="*/ 1 h 992"/>
                <a:gd name="T24" fmla="*/ 1 w 556"/>
                <a:gd name="T25" fmla="*/ 1 h 992"/>
                <a:gd name="T26" fmla="*/ 1 w 556"/>
                <a:gd name="T27" fmla="*/ 1 h 992"/>
                <a:gd name="T28" fmla="*/ 1 w 556"/>
                <a:gd name="T29" fmla="*/ 1 h 992"/>
                <a:gd name="T30" fmla="*/ 1 w 556"/>
                <a:gd name="T31" fmla="*/ 2 h 992"/>
                <a:gd name="T32" fmla="*/ 1 w 556"/>
                <a:gd name="T33" fmla="*/ 2 h 992"/>
                <a:gd name="T34" fmla="*/ 1 w 556"/>
                <a:gd name="T35" fmla="*/ 2 h 992"/>
                <a:gd name="T36" fmla="*/ 1 w 556"/>
                <a:gd name="T37" fmla="*/ 2 h 992"/>
                <a:gd name="T38" fmla="*/ 1 w 556"/>
                <a:gd name="T39" fmla="*/ 2 h 992"/>
                <a:gd name="T40" fmla="*/ 1 w 556"/>
                <a:gd name="T41" fmla="*/ 2 h 992"/>
                <a:gd name="T42" fmla="*/ 1 w 556"/>
                <a:gd name="T43" fmla="*/ 2 h 992"/>
                <a:gd name="T44" fmla="*/ 2 w 556"/>
                <a:gd name="T45" fmla="*/ 2 h 992"/>
                <a:gd name="T46" fmla="*/ 2 w 556"/>
                <a:gd name="T47" fmla="*/ 2 h 992"/>
                <a:gd name="T48" fmla="*/ 2 w 556"/>
                <a:gd name="T49" fmla="*/ 2 h 992"/>
                <a:gd name="T50" fmla="*/ 2 w 556"/>
                <a:gd name="T51" fmla="*/ 2 h 992"/>
                <a:gd name="T52" fmla="*/ 2 w 556"/>
                <a:gd name="T53" fmla="*/ 1 h 992"/>
                <a:gd name="T54" fmla="*/ 2 w 556"/>
                <a:gd name="T55" fmla="*/ 1 h 992"/>
                <a:gd name="T56" fmla="*/ 2 w 556"/>
                <a:gd name="T57" fmla="*/ 1 h 992"/>
                <a:gd name="T58" fmla="*/ 2 w 556"/>
                <a:gd name="T59" fmla="*/ 1 h 992"/>
                <a:gd name="T60" fmla="*/ 2 w 556"/>
                <a:gd name="T61" fmla="*/ 1 h 992"/>
                <a:gd name="T62" fmla="*/ 2 w 556"/>
                <a:gd name="T63" fmla="*/ 1 h 992"/>
                <a:gd name="T64" fmla="*/ 2 w 556"/>
                <a:gd name="T65" fmla="*/ 1 h 992"/>
                <a:gd name="T66" fmla="*/ 3 w 556"/>
                <a:gd name="T67" fmla="*/ 1 h 992"/>
                <a:gd name="T68" fmla="*/ 3 w 556"/>
                <a:gd name="T69" fmla="*/ 1 h 992"/>
                <a:gd name="T70" fmla="*/ 3 w 556"/>
                <a:gd name="T71" fmla="*/ 1 h 992"/>
                <a:gd name="T72" fmla="*/ 3 w 556"/>
                <a:gd name="T73" fmla="*/ 0 h 992"/>
                <a:gd name="T74" fmla="*/ 3 w 556"/>
                <a:gd name="T75" fmla="*/ 0 h 992"/>
                <a:gd name="T76" fmla="*/ 3 w 556"/>
                <a:gd name="T77" fmla="*/ 0 h 992"/>
                <a:gd name="T78" fmla="*/ 3 w 556"/>
                <a:gd name="T79" fmla="*/ 0 h 992"/>
                <a:gd name="T80" fmla="*/ 2 w 556"/>
                <a:gd name="T81" fmla="*/ 0 h 992"/>
                <a:gd name="T82" fmla="*/ 2 w 556"/>
                <a:gd name="T83" fmla="*/ 0 h 992"/>
                <a:gd name="T84" fmla="*/ 2 w 556"/>
                <a:gd name="T85" fmla="*/ 0 h 992"/>
                <a:gd name="T86" fmla="*/ 1 w 556"/>
                <a:gd name="T87" fmla="*/ 0 h 99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56" h="992">
                  <a:moveTo>
                    <a:pt x="230" y="1"/>
                  </a:moveTo>
                  <a:lnTo>
                    <a:pt x="189" y="11"/>
                  </a:lnTo>
                  <a:lnTo>
                    <a:pt x="152" y="24"/>
                  </a:lnTo>
                  <a:lnTo>
                    <a:pt x="119" y="40"/>
                  </a:lnTo>
                  <a:lnTo>
                    <a:pt x="90" y="59"/>
                  </a:lnTo>
                  <a:lnTo>
                    <a:pt x="65" y="79"/>
                  </a:lnTo>
                  <a:lnTo>
                    <a:pt x="43" y="101"/>
                  </a:lnTo>
                  <a:lnTo>
                    <a:pt x="26" y="127"/>
                  </a:lnTo>
                  <a:lnTo>
                    <a:pt x="13" y="153"/>
                  </a:lnTo>
                  <a:lnTo>
                    <a:pt x="5" y="182"/>
                  </a:lnTo>
                  <a:lnTo>
                    <a:pt x="0" y="211"/>
                  </a:lnTo>
                  <a:lnTo>
                    <a:pt x="1" y="242"/>
                  </a:lnTo>
                  <a:lnTo>
                    <a:pt x="7" y="274"/>
                  </a:lnTo>
                  <a:lnTo>
                    <a:pt x="18" y="308"/>
                  </a:lnTo>
                  <a:lnTo>
                    <a:pt x="33" y="342"/>
                  </a:lnTo>
                  <a:lnTo>
                    <a:pt x="53" y="377"/>
                  </a:lnTo>
                  <a:lnTo>
                    <a:pt x="80" y="412"/>
                  </a:lnTo>
                  <a:lnTo>
                    <a:pt x="86" y="444"/>
                  </a:lnTo>
                  <a:lnTo>
                    <a:pt x="90" y="475"/>
                  </a:lnTo>
                  <a:lnTo>
                    <a:pt x="96" y="506"/>
                  </a:lnTo>
                  <a:lnTo>
                    <a:pt x="102" y="537"/>
                  </a:lnTo>
                  <a:lnTo>
                    <a:pt x="106" y="568"/>
                  </a:lnTo>
                  <a:lnTo>
                    <a:pt x="112" y="599"/>
                  </a:lnTo>
                  <a:lnTo>
                    <a:pt x="117" y="630"/>
                  </a:lnTo>
                  <a:lnTo>
                    <a:pt x="122" y="661"/>
                  </a:lnTo>
                  <a:lnTo>
                    <a:pt x="125" y="679"/>
                  </a:lnTo>
                  <a:lnTo>
                    <a:pt x="127" y="696"/>
                  </a:lnTo>
                  <a:lnTo>
                    <a:pt x="128" y="713"/>
                  </a:lnTo>
                  <a:lnTo>
                    <a:pt x="130" y="730"/>
                  </a:lnTo>
                  <a:lnTo>
                    <a:pt x="127" y="779"/>
                  </a:lnTo>
                  <a:lnTo>
                    <a:pt x="124" y="826"/>
                  </a:lnTo>
                  <a:lnTo>
                    <a:pt x="120" y="873"/>
                  </a:lnTo>
                  <a:lnTo>
                    <a:pt x="118" y="921"/>
                  </a:lnTo>
                  <a:lnTo>
                    <a:pt x="124" y="934"/>
                  </a:lnTo>
                  <a:lnTo>
                    <a:pt x="130" y="947"/>
                  </a:lnTo>
                  <a:lnTo>
                    <a:pt x="137" y="961"/>
                  </a:lnTo>
                  <a:lnTo>
                    <a:pt x="144" y="974"/>
                  </a:lnTo>
                  <a:lnTo>
                    <a:pt x="162" y="976"/>
                  </a:lnTo>
                  <a:lnTo>
                    <a:pt x="180" y="978"/>
                  </a:lnTo>
                  <a:lnTo>
                    <a:pt x="197" y="980"/>
                  </a:lnTo>
                  <a:lnTo>
                    <a:pt x="216" y="983"/>
                  </a:lnTo>
                  <a:lnTo>
                    <a:pt x="233" y="985"/>
                  </a:lnTo>
                  <a:lnTo>
                    <a:pt x="251" y="987"/>
                  </a:lnTo>
                  <a:lnTo>
                    <a:pt x="269" y="990"/>
                  </a:lnTo>
                  <a:lnTo>
                    <a:pt x="287" y="992"/>
                  </a:lnTo>
                  <a:lnTo>
                    <a:pt x="295" y="983"/>
                  </a:lnTo>
                  <a:lnTo>
                    <a:pt x="303" y="974"/>
                  </a:lnTo>
                  <a:lnTo>
                    <a:pt x="311" y="964"/>
                  </a:lnTo>
                  <a:lnTo>
                    <a:pt x="319" y="955"/>
                  </a:lnTo>
                  <a:lnTo>
                    <a:pt x="325" y="915"/>
                  </a:lnTo>
                  <a:lnTo>
                    <a:pt x="332" y="873"/>
                  </a:lnTo>
                  <a:lnTo>
                    <a:pt x="339" y="833"/>
                  </a:lnTo>
                  <a:lnTo>
                    <a:pt x="346" y="793"/>
                  </a:lnTo>
                  <a:lnTo>
                    <a:pt x="352" y="774"/>
                  </a:lnTo>
                  <a:lnTo>
                    <a:pt x="359" y="757"/>
                  </a:lnTo>
                  <a:lnTo>
                    <a:pt x="365" y="740"/>
                  </a:lnTo>
                  <a:lnTo>
                    <a:pt x="371" y="721"/>
                  </a:lnTo>
                  <a:lnTo>
                    <a:pt x="377" y="712"/>
                  </a:lnTo>
                  <a:lnTo>
                    <a:pt x="382" y="703"/>
                  </a:lnTo>
                  <a:lnTo>
                    <a:pt x="387" y="695"/>
                  </a:lnTo>
                  <a:lnTo>
                    <a:pt x="393" y="686"/>
                  </a:lnTo>
                  <a:lnTo>
                    <a:pt x="398" y="677"/>
                  </a:lnTo>
                  <a:lnTo>
                    <a:pt x="404" y="668"/>
                  </a:lnTo>
                  <a:lnTo>
                    <a:pt x="408" y="660"/>
                  </a:lnTo>
                  <a:lnTo>
                    <a:pt x="414" y="651"/>
                  </a:lnTo>
                  <a:lnTo>
                    <a:pt x="435" y="620"/>
                  </a:lnTo>
                  <a:lnTo>
                    <a:pt x="457" y="584"/>
                  </a:lnTo>
                  <a:lnTo>
                    <a:pt x="478" y="543"/>
                  </a:lnTo>
                  <a:lnTo>
                    <a:pt x="499" y="495"/>
                  </a:lnTo>
                  <a:lnTo>
                    <a:pt x="519" y="441"/>
                  </a:lnTo>
                  <a:lnTo>
                    <a:pt x="535" y="381"/>
                  </a:lnTo>
                  <a:lnTo>
                    <a:pt x="548" y="313"/>
                  </a:lnTo>
                  <a:lnTo>
                    <a:pt x="554" y="240"/>
                  </a:lnTo>
                  <a:lnTo>
                    <a:pt x="556" y="210"/>
                  </a:lnTo>
                  <a:lnTo>
                    <a:pt x="552" y="182"/>
                  </a:lnTo>
                  <a:lnTo>
                    <a:pt x="545" y="157"/>
                  </a:lnTo>
                  <a:lnTo>
                    <a:pt x="534" y="132"/>
                  </a:lnTo>
                  <a:lnTo>
                    <a:pt x="519" y="109"/>
                  </a:lnTo>
                  <a:lnTo>
                    <a:pt x="500" y="90"/>
                  </a:lnTo>
                  <a:lnTo>
                    <a:pt x="480" y="71"/>
                  </a:lnTo>
                  <a:lnTo>
                    <a:pt x="457" y="55"/>
                  </a:lnTo>
                  <a:lnTo>
                    <a:pt x="431" y="40"/>
                  </a:lnTo>
                  <a:lnTo>
                    <a:pt x="405" y="29"/>
                  </a:lnTo>
                  <a:lnTo>
                    <a:pt x="376" y="18"/>
                  </a:lnTo>
                  <a:lnTo>
                    <a:pt x="347" y="10"/>
                  </a:lnTo>
                  <a:lnTo>
                    <a:pt x="317" y="5"/>
                  </a:lnTo>
                  <a:lnTo>
                    <a:pt x="287" y="1"/>
                  </a:lnTo>
                  <a:lnTo>
                    <a:pt x="258" y="0"/>
                  </a:lnTo>
                  <a:lnTo>
                    <a:pt x="230" y="1"/>
                  </a:lnTo>
                  <a:close/>
                </a:path>
              </a:pathLst>
            </a:custGeom>
            <a:solidFill>
              <a:srgbClr val="FFE06B"/>
            </a:solidFill>
            <a:ln w="9525">
              <a:noFill/>
              <a:round/>
              <a:headEnd/>
              <a:tailEnd/>
            </a:ln>
          </p:spPr>
          <p:txBody>
            <a:bodyPr/>
            <a:lstStyle/>
            <a:p>
              <a:endParaRPr lang="en-US"/>
            </a:p>
          </p:txBody>
        </p:sp>
        <p:sp>
          <p:nvSpPr>
            <p:cNvPr id="6188" name="Freeform 163"/>
            <p:cNvSpPr>
              <a:spLocks/>
            </p:cNvSpPr>
            <p:nvPr/>
          </p:nvSpPr>
          <p:spPr bwMode="auto">
            <a:xfrm rot="-439759">
              <a:off x="5087" y="2141"/>
              <a:ext cx="139" cy="205"/>
            </a:xfrm>
            <a:custGeom>
              <a:avLst/>
              <a:gdLst>
                <a:gd name="T0" fmla="*/ 1 w 512"/>
                <a:gd name="T1" fmla="*/ 0 h 977"/>
                <a:gd name="T2" fmla="*/ 1 w 512"/>
                <a:gd name="T3" fmla="*/ 0 h 977"/>
                <a:gd name="T4" fmla="*/ 0 w 512"/>
                <a:gd name="T5" fmla="*/ 0 h 977"/>
                <a:gd name="T6" fmla="*/ 0 w 512"/>
                <a:gd name="T7" fmla="*/ 0 h 977"/>
                <a:gd name="T8" fmla="*/ 0 w 512"/>
                <a:gd name="T9" fmla="*/ 0 h 977"/>
                <a:gd name="T10" fmla="*/ 0 w 512"/>
                <a:gd name="T11" fmla="*/ 0 h 977"/>
                <a:gd name="T12" fmla="*/ 0 w 512"/>
                <a:gd name="T13" fmla="*/ 1 h 977"/>
                <a:gd name="T14" fmla="*/ 0 w 512"/>
                <a:gd name="T15" fmla="*/ 1 h 977"/>
                <a:gd name="T16" fmla="*/ 1 w 512"/>
                <a:gd name="T17" fmla="*/ 1 h 977"/>
                <a:gd name="T18" fmla="*/ 1 w 512"/>
                <a:gd name="T19" fmla="*/ 1 h 977"/>
                <a:gd name="T20" fmla="*/ 1 w 512"/>
                <a:gd name="T21" fmla="*/ 1 h 977"/>
                <a:gd name="T22" fmla="*/ 1 w 512"/>
                <a:gd name="T23" fmla="*/ 1 h 977"/>
                <a:gd name="T24" fmla="*/ 1 w 512"/>
                <a:gd name="T25" fmla="*/ 1 h 977"/>
                <a:gd name="T26" fmla="*/ 1 w 512"/>
                <a:gd name="T27" fmla="*/ 2 h 977"/>
                <a:gd name="T28" fmla="*/ 1 w 512"/>
                <a:gd name="T29" fmla="*/ 2 h 977"/>
                <a:gd name="T30" fmla="*/ 1 w 512"/>
                <a:gd name="T31" fmla="*/ 2 h 977"/>
                <a:gd name="T32" fmla="*/ 1 w 512"/>
                <a:gd name="T33" fmla="*/ 2 h 977"/>
                <a:gd name="T34" fmla="*/ 1 w 512"/>
                <a:gd name="T35" fmla="*/ 2 h 977"/>
                <a:gd name="T36" fmla="*/ 1 w 512"/>
                <a:gd name="T37" fmla="*/ 2 h 977"/>
                <a:gd name="T38" fmla="*/ 1 w 512"/>
                <a:gd name="T39" fmla="*/ 2 h 977"/>
                <a:gd name="T40" fmla="*/ 1 w 512"/>
                <a:gd name="T41" fmla="*/ 2 h 977"/>
                <a:gd name="T42" fmla="*/ 2 w 512"/>
                <a:gd name="T43" fmla="*/ 2 h 977"/>
                <a:gd name="T44" fmla="*/ 2 w 512"/>
                <a:gd name="T45" fmla="*/ 2 h 977"/>
                <a:gd name="T46" fmla="*/ 2 w 512"/>
                <a:gd name="T47" fmla="*/ 2 h 977"/>
                <a:gd name="T48" fmla="*/ 2 w 512"/>
                <a:gd name="T49" fmla="*/ 1 h 977"/>
                <a:gd name="T50" fmla="*/ 2 w 512"/>
                <a:gd name="T51" fmla="*/ 1 h 977"/>
                <a:gd name="T52" fmla="*/ 2 w 512"/>
                <a:gd name="T53" fmla="*/ 1 h 977"/>
                <a:gd name="T54" fmla="*/ 2 w 512"/>
                <a:gd name="T55" fmla="*/ 1 h 977"/>
                <a:gd name="T56" fmla="*/ 2 w 512"/>
                <a:gd name="T57" fmla="*/ 1 h 977"/>
                <a:gd name="T58" fmla="*/ 2 w 512"/>
                <a:gd name="T59" fmla="*/ 1 h 977"/>
                <a:gd name="T60" fmla="*/ 2 w 512"/>
                <a:gd name="T61" fmla="*/ 1 h 977"/>
                <a:gd name="T62" fmla="*/ 2 w 512"/>
                <a:gd name="T63" fmla="*/ 1 h 977"/>
                <a:gd name="T64" fmla="*/ 3 w 512"/>
                <a:gd name="T65" fmla="*/ 1 h 977"/>
                <a:gd name="T66" fmla="*/ 3 w 512"/>
                <a:gd name="T67" fmla="*/ 1 h 977"/>
                <a:gd name="T68" fmla="*/ 3 w 512"/>
                <a:gd name="T69" fmla="*/ 0 h 977"/>
                <a:gd name="T70" fmla="*/ 3 w 512"/>
                <a:gd name="T71" fmla="*/ 0 h 977"/>
                <a:gd name="T72" fmla="*/ 3 w 512"/>
                <a:gd name="T73" fmla="*/ 0 h 977"/>
                <a:gd name="T74" fmla="*/ 2 w 512"/>
                <a:gd name="T75" fmla="*/ 0 h 977"/>
                <a:gd name="T76" fmla="*/ 2 w 512"/>
                <a:gd name="T77" fmla="*/ 0 h 977"/>
                <a:gd name="T78" fmla="*/ 2 w 512"/>
                <a:gd name="T79" fmla="*/ 0 h 977"/>
                <a:gd name="T80" fmla="*/ 2 w 512"/>
                <a:gd name="T81" fmla="*/ 0 h 977"/>
                <a:gd name="T82" fmla="*/ 1 w 512"/>
                <a:gd name="T83" fmla="*/ 0 h 97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12" h="977">
                  <a:moveTo>
                    <a:pt x="220" y="0"/>
                  </a:moveTo>
                  <a:lnTo>
                    <a:pt x="180" y="9"/>
                  </a:lnTo>
                  <a:lnTo>
                    <a:pt x="144" y="22"/>
                  </a:lnTo>
                  <a:lnTo>
                    <a:pt x="111" y="37"/>
                  </a:lnTo>
                  <a:lnTo>
                    <a:pt x="83" y="54"/>
                  </a:lnTo>
                  <a:lnTo>
                    <a:pt x="59" y="74"/>
                  </a:lnTo>
                  <a:lnTo>
                    <a:pt x="38" y="95"/>
                  </a:lnTo>
                  <a:lnTo>
                    <a:pt x="22" y="118"/>
                  </a:lnTo>
                  <a:lnTo>
                    <a:pt x="11" y="144"/>
                  </a:lnTo>
                  <a:lnTo>
                    <a:pt x="4" y="169"/>
                  </a:lnTo>
                  <a:lnTo>
                    <a:pt x="0" y="197"/>
                  </a:lnTo>
                  <a:lnTo>
                    <a:pt x="2" y="226"/>
                  </a:lnTo>
                  <a:lnTo>
                    <a:pt x="8" y="256"/>
                  </a:lnTo>
                  <a:lnTo>
                    <a:pt x="20" y="286"/>
                  </a:lnTo>
                  <a:lnTo>
                    <a:pt x="35" y="315"/>
                  </a:lnTo>
                  <a:lnTo>
                    <a:pt x="55" y="347"/>
                  </a:lnTo>
                  <a:lnTo>
                    <a:pt x="81" y="378"/>
                  </a:lnTo>
                  <a:lnTo>
                    <a:pt x="89" y="446"/>
                  </a:lnTo>
                  <a:lnTo>
                    <a:pt x="97" y="515"/>
                  </a:lnTo>
                  <a:lnTo>
                    <a:pt x="105" y="583"/>
                  </a:lnTo>
                  <a:lnTo>
                    <a:pt x="113" y="652"/>
                  </a:lnTo>
                  <a:lnTo>
                    <a:pt x="114" y="669"/>
                  </a:lnTo>
                  <a:lnTo>
                    <a:pt x="117" y="685"/>
                  </a:lnTo>
                  <a:lnTo>
                    <a:pt x="118" y="703"/>
                  </a:lnTo>
                  <a:lnTo>
                    <a:pt x="119" y="720"/>
                  </a:lnTo>
                  <a:lnTo>
                    <a:pt x="115" y="767"/>
                  </a:lnTo>
                  <a:lnTo>
                    <a:pt x="112" y="814"/>
                  </a:lnTo>
                  <a:lnTo>
                    <a:pt x="108" y="862"/>
                  </a:lnTo>
                  <a:lnTo>
                    <a:pt x="105" y="909"/>
                  </a:lnTo>
                  <a:lnTo>
                    <a:pt x="111" y="922"/>
                  </a:lnTo>
                  <a:lnTo>
                    <a:pt x="118" y="934"/>
                  </a:lnTo>
                  <a:lnTo>
                    <a:pt x="123" y="948"/>
                  </a:lnTo>
                  <a:lnTo>
                    <a:pt x="129" y="961"/>
                  </a:lnTo>
                  <a:lnTo>
                    <a:pt x="145" y="963"/>
                  </a:lnTo>
                  <a:lnTo>
                    <a:pt x="161" y="964"/>
                  </a:lnTo>
                  <a:lnTo>
                    <a:pt x="178" y="966"/>
                  </a:lnTo>
                  <a:lnTo>
                    <a:pt x="194" y="969"/>
                  </a:lnTo>
                  <a:lnTo>
                    <a:pt x="209" y="970"/>
                  </a:lnTo>
                  <a:lnTo>
                    <a:pt x="225" y="972"/>
                  </a:lnTo>
                  <a:lnTo>
                    <a:pt x="241" y="975"/>
                  </a:lnTo>
                  <a:lnTo>
                    <a:pt x="257" y="977"/>
                  </a:lnTo>
                  <a:lnTo>
                    <a:pt x="265" y="968"/>
                  </a:lnTo>
                  <a:lnTo>
                    <a:pt x="272" y="958"/>
                  </a:lnTo>
                  <a:lnTo>
                    <a:pt x="280" y="949"/>
                  </a:lnTo>
                  <a:lnTo>
                    <a:pt x="287" y="940"/>
                  </a:lnTo>
                  <a:lnTo>
                    <a:pt x="294" y="900"/>
                  </a:lnTo>
                  <a:lnTo>
                    <a:pt x="301" y="859"/>
                  </a:lnTo>
                  <a:lnTo>
                    <a:pt x="307" y="820"/>
                  </a:lnTo>
                  <a:lnTo>
                    <a:pt x="314" y="780"/>
                  </a:lnTo>
                  <a:lnTo>
                    <a:pt x="319" y="761"/>
                  </a:lnTo>
                  <a:lnTo>
                    <a:pt x="326" y="743"/>
                  </a:lnTo>
                  <a:lnTo>
                    <a:pt x="332" y="726"/>
                  </a:lnTo>
                  <a:lnTo>
                    <a:pt x="338" y="707"/>
                  </a:lnTo>
                  <a:lnTo>
                    <a:pt x="342" y="698"/>
                  </a:lnTo>
                  <a:lnTo>
                    <a:pt x="347" y="690"/>
                  </a:lnTo>
                  <a:lnTo>
                    <a:pt x="352" y="681"/>
                  </a:lnTo>
                  <a:lnTo>
                    <a:pt x="357" y="673"/>
                  </a:lnTo>
                  <a:lnTo>
                    <a:pt x="362" y="663"/>
                  </a:lnTo>
                  <a:lnTo>
                    <a:pt x="367" y="655"/>
                  </a:lnTo>
                  <a:lnTo>
                    <a:pt x="372" y="646"/>
                  </a:lnTo>
                  <a:lnTo>
                    <a:pt x="377" y="637"/>
                  </a:lnTo>
                  <a:lnTo>
                    <a:pt x="395" y="606"/>
                  </a:lnTo>
                  <a:lnTo>
                    <a:pt x="415" y="570"/>
                  </a:lnTo>
                  <a:lnTo>
                    <a:pt x="435" y="530"/>
                  </a:lnTo>
                  <a:lnTo>
                    <a:pt x="454" y="483"/>
                  </a:lnTo>
                  <a:lnTo>
                    <a:pt x="471" y="430"/>
                  </a:lnTo>
                  <a:lnTo>
                    <a:pt x="486" y="370"/>
                  </a:lnTo>
                  <a:lnTo>
                    <a:pt x="499" y="303"/>
                  </a:lnTo>
                  <a:lnTo>
                    <a:pt x="507" y="229"/>
                  </a:lnTo>
                  <a:lnTo>
                    <a:pt x="512" y="203"/>
                  </a:lnTo>
                  <a:lnTo>
                    <a:pt x="511" y="177"/>
                  </a:lnTo>
                  <a:lnTo>
                    <a:pt x="506" y="153"/>
                  </a:lnTo>
                  <a:lnTo>
                    <a:pt x="497" y="130"/>
                  </a:lnTo>
                  <a:lnTo>
                    <a:pt x="485" y="109"/>
                  </a:lnTo>
                  <a:lnTo>
                    <a:pt x="469" y="90"/>
                  </a:lnTo>
                  <a:lnTo>
                    <a:pt x="451" y="72"/>
                  </a:lnTo>
                  <a:lnTo>
                    <a:pt x="430" y="56"/>
                  </a:lnTo>
                  <a:lnTo>
                    <a:pt x="407" y="42"/>
                  </a:lnTo>
                  <a:lnTo>
                    <a:pt x="383" y="30"/>
                  </a:lnTo>
                  <a:lnTo>
                    <a:pt x="356" y="19"/>
                  </a:lnTo>
                  <a:lnTo>
                    <a:pt x="330" y="11"/>
                  </a:lnTo>
                  <a:lnTo>
                    <a:pt x="302" y="6"/>
                  </a:lnTo>
                  <a:lnTo>
                    <a:pt x="274" y="1"/>
                  </a:lnTo>
                  <a:lnTo>
                    <a:pt x="247" y="0"/>
                  </a:lnTo>
                  <a:lnTo>
                    <a:pt x="220" y="0"/>
                  </a:lnTo>
                  <a:close/>
                </a:path>
              </a:pathLst>
            </a:custGeom>
            <a:solidFill>
              <a:srgbClr val="FFE27F"/>
            </a:solidFill>
            <a:ln w="9525">
              <a:noFill/>
              <a:round/>
              <a:headEnd/>
              <a:tailEnd/>
            </a:ln>
          </p:spPr>
          <p:txBody>
            <a:bodyPr/>
            <a:lstStyle/>
            <a:p>
              <a:endParaRPr lang="en-US"/>
            </a:p>
          </p:txBody>
        </p:sp>
        <p:sp>
          <p:nvSpPr>
            <p:cNvPr id="6189" name="Freeform 164"/>
            <p:cNvSpPr>
              <a:spLocks/>
            </p:cNvSpPr>
            <p:nvPr/>
          </p:nvSpPr>
          <p:spPr bwMode="auto">
            <a:xfrm rot="-439759">
              <a:off x="5093" y="2144"/>
              <a:ext cx="127" cy="202"/>
            </a:xfrm>
            <a:custGeom>
              <a:avLst/>
              <a:gdLst>
                <a:gd name="T0" fmla="*/ 1 w 469"/>
                <a:gd name="T1" fmla="*/ 0 h 964"/>
                <a:gd name="T2" fmla="*/ 1 w 469"/>
                <a:gd name="T3" fmla="*/ 0 h 964"/>
                <a:gd name="T4" fmla="*/ 0 w 469"/>
                <a:gd name="T5" fmla="*/ 0 h 964"/>
                <a:gd name="T6" fmla="*/ 0 w 469"/>
                <a:gd name="T7" fmla="*/ 0 h 964"/>
                <a:gd name="T8" fmla="*/ 0 w 469"/>
                <a:gd name="T9" fmla="*/ 0 h 964"/>
                <a:gd name="T10" fmla="*/ 0 w 469"/>
                <a:gd name="T11" fmla="*/ 0 h 964"/>
                <a:gd name="T12" fmla="*/ 0 w 469"/>
                <a:gd name="T13" fmla="*/ 1 h 964"/>
                <a:gd name="T14" fmla="*/ 0 w 469"/>
                <a:gd name="T15" fmla="*/ 1 h 964"/>
                <a:gd name="T16" fmla="*/ 1 w 469"/>
                <a:gd name="T17" fmla="*/ 1 h 964"/>
                <a:gd name="T18" fmla="*/ 1 w 469"/>
                <a:gd name="T19" fmla="*/ 1 h 964"/>
                <a:gd name="T20" fmla="*/ 1 w 469"/>
                <a:gd name="T21" fmla="*/ 1 h 964"/>
                <a:gd name="T22" fmla="*/ 1 w 469"/>
                <a:gd name="T23" fmla="*/ 1 h 964"/>
                <a:gd name="T24" fmla="*/ 1 w 469"/>
                <a:gd name="T25" fmla="*/ 1 h 964"/>
                <a:gd name="T26" fmla="*/ 1 w 469"/>
                <a:gd name="T27" fmla="*/ 2 h 964"/>
                <a:gd name="T28" fmla="*/ 1 w 469"/>
                <a:gd name="T29" fmla="*/ 2 h 964"/>
                <a:gd name="T30" fmla="*/ 1 w 469"/>
                <a:gd name="T31" fmla="*/ 2 h 964"/>
                <a:gd name="T32" fmla="*/ 1 w 469"/>
                <a:gd name="T33" fmla="*/ 2 h 964"/>
                <a:gd name="T34" fmla="*/ 1 w 469"/>
                <a:gd name="T35" fmla="*/ 2 h 964"/>
                <a:gd name="T36" fmla="*/ 1 w 469"/>
                <a:gd name="T37" fmla="*/ 2 h 964"/>
                <a:gd name="T38" fmla="*/ 1 w 469"/>
                <a:gd name="T39" fmla="*/ 2 h 964"/>
                <a:gd name="T40" fmla="*/ 1 w 469"/>
                <a:gd name="T41" fmla="*/ 2 h 964"/>
                <a:gd name="T42" fmla="*/ 1 w 469"/>
                <a:gd name="T43" fmla="*/ 2 h 964"/>
                <a:gd name="T44" fmla="*/ 1 w 469"/>
                <a:gd name="T45" fmla="*/ 2 h 964"/>
                <a:gd name="T46" fmla="*/ 1 w 469"/>
                <a:gd name="T47" fmla="*/ 1 h 964"/>
                <a:gd name="T48" fmla="*/ 2 w 469"/>
                <a:gd name="T49" fmla="*/ 1 h 964"/>
                <a:gd name="T50" fmla="*/ 2 w 469"/>
                <a:gd name="T51" fmla="*/ 1 h 964"/>
                <a:gd name="T52" fmla="*/ 2 w 469"/>
                <a:gd name="T53" fmla="*/ 1 h 964"/>
                <a:gd name="T54" fmla="*/ 2 w 469"/>
                <a:gd name="T55" fmla="*/ 1 h 964"/>
                <a:gd name="T56" fmla="*/ 2 w 469"/>
                <a:gd name="T57" fmla="*/ 1 h 964"/>
                <a:gd name="T58" fmla="*/ 2 w 469"/>
                <a:gd name="T59" fmla="*/ 1 h 964"/>
                <a:gd name="T60" fmla="*/ 2 w 469"/>
                <a:gd name="T61" fmla="*/ 1 h 964"/>
                <a:gd name="T62" fmla="*/ 2 w 469"/>
                <a:gd name="T63" fmla="*/ 1 h 964"/>
                <a:gd name="T64" fmla="*/ 2 w 469"/>
                <a:gd name="T65" fmla="*/ 1 h 964"/>
                <a:gd name="T66" fmla="*/ 2 w 469"/>
                <a:gd name="T67" fmla="*/ 1 h 964"/>
                <a:gd name="T68" fmla="*/ 2 w 469"/>
                <a:gd name="T69" fmla="*/ 0 h 964"/>
                <a:gd name="T70" fmla="*/ 2 w 469"/>
                <a:gd name="T71" fmla="*/ 0 h 964"/>
                <a:gd name="T72" fmla="*/ 2 w 469"/>
                <a:gd name="T73" fmla="*/ 0 h 964"/>
                <a:gd name="T74" fmla="*/ 2 w 469"/>
                <a:gd name="T75" fmla="*/ 0 h 964"/>
                <a:gd name="T76" fmla="*/ 2 w 469"/>
                <a:gd name="T77" fmla="*/ 0 h 964"/>
                <a:gd name="T78" fmla="*/ 2 w 469"/>
                <a:gd name="T79" fmla="*/ 0 h 964"/>
                <a:gd name="T80" fmla="*/ 2 w 469"/>
                <a:gd name="T81" fmla="*/ 0 h 964"/>
                <a:gd name="T82" fmla="*/ 1 w 469"/>
                <a:gd name="T83" fmla="*/ 0 h 9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69" h="964">
                  <a:moveTo>
                    <a:pt x="211" y="0"/>
                  </a:moveTo>
                  <a:lnTo>
                    <a:pt x="171" y="10"/>
                  </a:lnTo>
                  <a:lnTo>
                    <a:pt x="135" y="21"/>
                  </a:lnTo>
                  <a:lnTo>
                    <a:pt x="104" y="35"/>
                  </a:lnTo>
                  <a:lnTo>
                    <a:pt x="76" y="51"/>
                  </a:lnTo>
                  <a:lnTo>
                    <a:pt x="52" y="70"/>
                  </a:lnTo>
                  <a:lnTo>
                    <a:pt x="33" y="90"/>
                  </a:lnTo>
                  <a:lnTo>
                    <a:pt x="19" y="112"/>
                  </a:lnTo>
                  <a:lnTo>
                    <a:pt x="8" y="135"/>
                  </a:lnTo>
                  <a:lnTo>
                    <a:pt x="2" y="161"/>
                  </a:lnTo>
                  <a:lnTo>
                    <a:pt x="0" y="186"/>
                  </a:lnTo>
                  <a:lnTo>
                    <a:pt x="4" y="211"/>
                  </a:lnTo>
                  <a:lnTo>
                    <a:pt x="10" y="238"/>
                  </a:lnTo>
                  <a:lnTo>
                    <a:pt x="22" y="265"/>
                  </a:lnTo>
                  <a:lnTo>
                    <a:pt x="38" y="292"/>
                  </a:lnTo>
                  <a:lnTo>
                    <a:pt x="58" y="318"/>
                  </a:lnTo>
                  <a:lnTo>
                    <a:pt x="83" y="345"/>
                  </a:lnTo>
                  <a:lnTo>
                    <a:pt x="89" y="420"/>
                  </a:lnTo>
                  <a:lnTo>
                    <a:pt x="93" y="494"/>
                  </a:lnTo>
                  <a:lnTo>
                    <a:pt x="99" y="568"/>
                  </a:lnTo>
                  <a:lnTo>
                    <a:pt x="104" y="643"/>
                  </a:lnTo>
                  <a:lnTo>
                    <a:pt x="105" y="661"/>
                  </a:lnTo>
                  <a:lnTo>
                    <a:pt x="106" y="677"/>
                  </a:lnTo>
                  <a:lnTo>
                    <a:pt x="107" y="694"/>
                  </a:lnTo>
                  <a:lnTo>
                    <a:pt x="108" y="711"/>
                  </a:lnTo>
                  <a:lnTo>
                    <a:pt x="104" y="759"/>
                  </a:lnTo>
                  <a:lnTo>
                    <a:pt x="100" y="805"/>
                  </a:lnTo>
                  <a:lnTo>
                    <a:pt x="97" y="852"/>
                  </a:lnTo>
                  <a:lnTo>
                    <a:pt x="93" y="898"/>
                  </a:lnTo>
                  <a:lnTo>
                    <a:pt x="99" y="911"/>
                  </a:lnTo>
                  <a:lnTo>
                    <a:pt x="104" y="923"/>
                  </a:lnTo>
                  <a:lnTo>
                    <a:pt x="110" y="936"/>
                  </a:lnTo>
                  <a:lnTo>
                    <a:pt x="114" y="949"/>
                  </a:lnTo>
                  <a:lnTo>
                    <a:pt x="128" y="951"/>
                  </a:lnTo>
                  <a:lnTo>
                    <a:pt x="143" y="953"/>
                  </a:lnTo>
                  <a:lnTo>
                    <a:pt x="157" y="954"/>
                  </a:lnTo>
                  <a:lnTo>
                    <a:pt x="172" y="957"/>
                  </a:lnTo>
                  <a:lnTo>
                    <a:pt x="186" y="958"/>
                  </a:lnTo>
                  <a:lnTo>
                    <a:pt x="199" y="960"/>
                  </a:lnTo>
                  <a:lnTo>
                    <a:pt x="214" y="961"/>
                  </a:lnTo>
                  <a:lnTo>
                    <a:pt x="228" y="964"/>
                  </a:lnTo>
                  <a:lnTo>
                    <a:pt x="235" y="954"/>
                  </a:lnTo>
                  <a:lnTo>
                    <a:pt x="242" y="945"/>
                  </a:lnTo>
                  <a:lnTo>
                    <a:pt x="249" y="936"/>
                  </a:lnTo>
                  <a:lnTo>
                    <a:pt x="256" y="927"/>
                  </a:lnTo>
                  <a:lnTo>
                    <a:pt x="262" y="886"/>
                  </a:lnTo>
                  <a:lnTo>
                    <a:pt x="269" y="847"/>
                  </a:lnTo>
                  <a:lnTo>
                    <a:pt x="274" y="807"/>
                  </a:lnTo>
                  <a:lnTo>
                    <a:pt x="280" y="768"/>
                  </a:lnTo>
                  <a:lnTo>
                    <a:pt x="286" y="749"/>
                  </a:lnTo>
                  <a:lnTo>
                    <a:pt x="292" y="732"/>
                  </a:lnTo>
                  <a:lnTo>
                    <a:pt x="297" y="714"/>
                  </a:lnTo>
                  <a:lnTo>
                    <a:pt x="303" y="696"/>
                  </a:lnTo>
                  <a:lnTo>
                    <a:pt x="308" y="687"/>
                  </a:lnTo>
                  <a:lnTo>
                    <a:pt x="312" y="678"/>
                  </a:lnTo>
                  <a:lnTo>
                    <a:pt x="317" y="670"/>
                  </a:lnTo>
                  <a:lnTo>
                    <a:pt x="321" y="661"/>
                  </a:lnTo>
                  <a:lnTo>
                    <a:pt x="325" y="653"/>
                  </a:lnTo>
                  <a:lnTo>
                    <a:pt x="330" y="643"/>
                  </a:lnTo>
                  <a:lnTo>
                    <a:pt x="334" y="635"/>
                  </a:lnTo>
                  <a:lnTo>
                    <a:pt x="339" y="626"/>
                  </a:lnTo>
                  <a:lnTo>
                    <a:pt x="355" y="596"/>
                  </a:lnTo>
                  <a:lnTo>
                    <a:pt x="372" y="560"/>
                  </a:lnTo>
                  <a:lnTo>
                    <a:pt x="391" y="519"/>
                  </a:lnTo>
                  <a:lnTo>
                    <a:pt x="408" y="472"/>
                  </a:lnTo>
                  <a:lnTo>
                    <a:pt x="424" y="420"/>
                  </a:lnTo>
                  <a:lnTo>
                    <a:pt x="439" y="360"/>
                  </a:lnTo>
                  <a:lnTo>
                    <a:pt x="452" y="294"/>
                  </a:lnTo>
                  <a:lnTo>
                    <a:pt x="461" y="222"/>
                  </a:lnTo>
                  <a:lnTo>
                    <a:pt x="468" y="197"/>
                  </a:lnTo>
                  <a:lnTo>
                    <a:pt x="469" y="173"/>
                  </a:lnTo>
                  <a:lnTo>
                    <a:pt x="467" y="151"/>
                  </a:lnTo>
                  <a:lnTo>
                    <a:pt x="461" y="130"/>
                  </a:lnTo>
                  <a:lnTo>
                    <a:pt x="451" y="110"/>
                  </a:lnTo>
                  <a:lnTo>
                    <a:pt x="438" y="91"/>
                  </a:lnTo>
                  <a:lnTo>
                    <a:pt x="422" y="74"/>
                  </a:lnTo>
                  <a:lnTo>
                    <a:pt x="403" y="58"/>
                  </a:lnTo>
                  <a:lnTo>
                    <a:pt x="384" y="44"/>
                  </a:lnTo>
                  <a:lnTo>
                    <a:pt x="361" y="32"/>
                  </a:lnTo>
                  <a:lnTo>
                    <a:pt x="338" y="21"/>
                  </a:lnTo>
                  <a:lnTo>
                    <a:pt x="312" y="13"/>
                  </a:lnTo>
                  <a:lnTo>
                    <a:pt x="287" y="6"/>
                  </a:lnTo>
                  <a:lnTo>
                    <a:pt x="262" y="3"/>
                  </a:lnTo>
                  <a:lnTo>
                    <a:pt x="236" y="0"/>
                  </a:lnTo>
                  <a:lnTo>
                    <a:pt x="211" y="0"/>
                  </a:lnTo>
                  <a:close/>
                </a:path>
              </a:pathLst>
            </a:custGeom>
            <a:solidFill>
              <a:srgbClr val="FFE893"/>
            </a:solidFill>
            <a:ln w="9525">
              <a:noFill/>
              <a:round/>
              <a:headEnd/>
              <a:tailEnd/>
            </a:ln>
          </p:spPr>
          <p:txBody>
            <a:bodyPr/>
            <a:lstStyle/>
            <a:p>
              <a:endParaRPr lang="en-US"/>
            </a:p>
          </p:txBody>
        </p:sp>
        <p:sp>
          <p:nvSpPr>
            <p:cNvPr id="6190" name="Freeform 165"/>
            <p:cNvSpPr>
              <a:spLocks/>
            </p:cNvSpPr>
            <p:nvPr/>
          </p:nvSpPr>
          <p:spPr bwMode="auto">
            <a:xfrm rot="-439759">
              <a:off x="5099" y="2146"/>
              <a:ext cx="116" cy="200"/>
            </a:xfrm>
            <a:custGeom>
              <a:avLst/>
              <a:gdLst>
                <a:gd name="T0" fmla="*/ 1 w 429"/>
                <a:gd name="T1" fmla="*/ 0 h 951"/>
                <a:gd name="T2" fmla="*/ 1 w 429"/>
                <a:gd name="T3" fmla="*/ 0 h 951"/>
                <a:gd name="T4" fmla="*/ 0 w 429"/>
                <a:gd name="T5" fmla="*/ 0 h 951"/>
                <a:gd name="T6" fmla="*/ 0 w 429"/>
                <a:gd name="T7" fmla="*/ 0 h 951"/>
                <a:gd name="T8" fmla="*/ 0 w 429"/>
                <a:gd name="T9" fmla="*/ 0 h 951"/>
                <a:gd name="T10" fmla="*/ 0 w 429"/>
                <a:gd name="T11" fmla="*/ 0 h 951"/>
                <a:gd name="T12" fmla="*/ 0 w 429"/>
                <a:gd name="T13" fmla="*/ 0 h 951"/>
                <a:gd name="T14" fmla="*/ 0 w 429"/>
                <a:gd name="T15" fmla="*/ 1 h 951"/>
                <a:gd name="T16" fmla="*/ 1 w 429"/>
                <a:gd name="T17" fmla="*/ 1 h 951"/>
                <a:gd name="T18" fmla="*/ 1 w 429"/>
                <a:gd name="T19" fmla="*/ 1 h 951"/>
                <a:gd name="T20" fmla="*/ 1 w 429"/>
                <a:gd name="T21" fmla="*/ 1 h 951"/>
                <a:gd name="T22" fmla="*/ 1 w 429"/>
                <a:gd name="T23" fmla="*/ 1 h 951"/>
                <a:gd name="T24" fmla="*/ 1 w 429"/>
                <a:gd name="T25" fmla="*/ 1 h 951"/>
                <a:gd name="T26" fmla="*/ 1 w 429"/>
                <a:gd name="T27" fmla="*/ 2 h 951"/>
                <a:gd name="T28" fmla="*/ 1 w 429"/>
                <a:gd name="T29" fmla="*/ 2 h 951"/>
                <a:gd name="T30" fmla="*/ 1 w 429"/>
                <a:gd name="T31" fmla="*/ 2 h 951"/>
                <a:gd name="T32" fmla="*/ 1 w 429"/>
                <a:gd name="T33" fmla="*/ 2 h 951"/>
                <a:gd name="T34" fmla="*/ 1 w 429"/>
                <a:gd name="T35" fmla="*/ 2 h 951"/>
                <a:gd name="T36" fmla="*/ 1 w 429"/>
                <a:gd name="T37" fmla="*/ 2 h 951"/>
                <a:gd name="T38" fmla="*/ 1 w 429"/>
                <a:gd name="T39" fmla="*/ 2 h 951"/>
                <a:gd name="T40" fmla="*/ 1 w 429"/>
                <a:gd name="T41" fmla="*/ 2 h 951"/>
                <a:gd name="T42" fmla="*/ 1 w 429"/>
                <a:gd name="T43" fmla="*/ 2 h 951"/>
                <a:gd name="T44" fmla="*/ 1 w 429"/>
                <a:gd name="T45" fmla="*/ 2 h 951"/>
                <a:gd name="T46" fmla="*/ 1 w 429"/>
                <a:gd name="T47" fmla="*/ 1 h 951"/>
                <a:gd name="T48" fmla="*/ 1 w 429"/>
                <a:gd name="T49" fmla="*/ 1 h 951"/>
                <a:gd name="T50" fmla="*/ 1 w 429"/>
                <a:gd name="T51" fmla="*/ 1 h 951"/>
                <a:gd name="T52" fmla="*/ 1 w 429"/>
                <a:gd name="T53" fmla="*/ 1 h 951"/>
                <a:gd name="T54" fmla="*/ 2 w 429"/>
                <a:gd name="T55" fmla="*/ 1 h 951"/>
                <a:gd name="T56" fmla="*/ 2 w 429"/>
                <a:gd name="T57" fmla="*/ 1 h 951"/>
                <a:gd name="T58" fmla="*/ 2 w 429"/>
                <a:gd name="T59" fmla="*/ 1 h 951"/>
                <a:gd name="T60" fmla="*/ 2 w 429"/>
                <a:gd name="T61" fmla="*/ 1 h 951"/>
                <a:gd name="T62" fmla="*/ 2 w 429"/>
                <a:gd name="T63" fmla="*/ 1 h 951"/>
                <a:gd name="T64" fmla="*/ 2 w 429"/>
                <a:gd name="T65" fmla="*/ 0 h 951"/>
                <a:gd name="T66" fmla="*/ 2 w 429"/>
                <a:gd name="T67" fmla="*/ 0 h 951"/>
                <a:gd name="T68" fmla="*/ 2 w 429"/>
                <a:gd name="T69" fmla="*/ 0 h 951"/>
                <a:gd name="T70" fmla="*/ 2 w 429"/>
                <a:gd name="T71" fmla="*/ 0 h 951"/>
                <a:gd name="T72" fmla="*/ 2 w 429"/>
                <a:gd name="T73" fmla="*/ 0 h 951"/>
                <a:gd name="T74" fmla="*/ 2 w 429"/>
                <a:gd name="T75" fmla="*/ 0 h 951"/>
                <a:gd name="T76" fmla="*/ 1 w 429"/>
                <a:gd name="T77" fmla="*/ 0 h 951"/>
                <a:gd name="T78" fmla="*/ 1 w 429"/>
                <a:gd name="T79" fmla="*/ 0 h 9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429" h="951">
                  <a:moveTo>
                    <a:pt x="200" y="0"/>
                  </a:moveTo>
                  <a:lnTo>
                    <a:pt x="161" y="8"/>
                  </a:lnTo>
                  <a:lnTo>
                    <a:pt x="126" y="20"/>
                  </a:lnTo>
                  <a:lnTo>
                    <a:pt x="94" y="32"/>
                  </a:lnTo>
                  <a:lnTo>
                    <a:pt x="68" y="48"/>
                  </a:lnTo>
                  <a:lnTo>
                    <a:pt x="46" y="66"/>
                  </a:lnTo>
                  <a:lnTo>
                    <a:pt x="29" y="85"/>
                  </a:lnTo>
                  <a:lnTo>
                    <a:pt x="15" y="106"/>
                  </a:lnTo>
                  <a:lnTo>
                    <a:pt x="6" y="128"/>
                  </a:lnTo>
                  <a:lnTo>
                    <a:pt x="1" y="150"/>
                  </a:lnTo>
                  <a:lnTo>
                    <a:pt x="0" y="174"/>
                  </a:lnTo>
                  <a:lnTo>
                    <a:pt x="3" y="197"/>
                  </a:lnTo>
                  <a:lnTo>
                    <a:pt x="11" y="221"/>
                  </a:lnTo>
                  <a:lnTo>
                    <a:pt x="23" y="244"/>
                  </a:lnTo>
                  <a:lnTo>
                    <a:pt x="39" y="268"/>
                  </a:lnTo>
                  <a:lnTo>
                    <a:pt x="60" y="290"/>
                  </a:lnTo>
                  <a:lnTo>
                    <a:pt x="84" y="312"/>
                  </a:lnTo>
                  <a:lnTo>
                    <a:pt x="86" y="393"/>
                  </a:lnTo>
                  <a:lnTo>
                    <a:pt x="89" y="474"/>
                  </a:lnTo>
                  <a:lnTo>
                    <a:pt x="91" y="554"/>
                  </a:lnTo>
                  <a:lnTo>
                    <a:pt x="93" y="635"/>
                  </a:lnTo>
                  <a:lnTo>
                    <a:pt x="94" y="652"/>
                  </a:lnTo>
                  <a:lnTo>
                    <a:pt x="96" y="668"/>
                  </a:lnTo>
                  <a:lnTo>
                    <a:pt x="96" y="686"/>
                  </a:lnTo>
                  <a:lnTo>
                    <a:pt x="97" y="703"/>
                  </a:lnTo>
                  <a:lnTo>
                    <a:pt x="92" y="749"/>
                  </a:lnTo>
                  <a:lnTo>
                    <a:pt x="89" y="795"/>
                  </a:lnTo>
                  <a:lnTo>
                    <a:pt x="85" y="842"/>
                  </a:lnTo>
                  <a:lnTo>
                    <a:pt x="81" y="888"/>
                  </a:lnTo>
                  <a:lnTo>
                    <a:pt x="85" y="901"/>
                  </a:lnTo>
                  <a:lnTo>
                    <a:pt x="90" y="913"/>
                  </a:lnTo>
                  <a:lnTo>
                    <a:pt x="93" y="925"/>
                  </a:lnTo>
                  <a:lnTo>
                    <a:pt x="98" y="938"/>
                  </a:lnTo>
                  <a:lnTo>
                    <a:pt x="111" y="939"/>
                  </a:lnTo>
                  <a:lnTo>
                    <a:pt x="123" y="941"/>
                  </a:lnTo>
                  <a:lnTo>
                    <a:pt x="136" y="942"/>
                  </a:lnTo>
                  <a:lnTo>
                    <a:pt x="149" y="944"/>
                  </a:lnTo>
                  <a:lnTo>
                    <a:pt x="161" y="946"/>
                  </a:lnTo>
                  <a:lnTo>
                    <a:pt x="174" y="947"/>
                  </a:lnTo>
                  <a:lnTo>
                    <a:pt x="187" y="949"/>
                  </a:lnTo>
                  <a:lnTo>
                    <a:pt x="199" y="951"/>
                  </a:lnTo>
                  <a:lnTo>
                    <a:pt x="205" y="941"/>
                  </a:lnTo>
                  <a:lnTo>
                    <a:pt x="212" y="932"/>
                  </a:lnTo>
                  <a:lnTo>
                    <a:pt x="218" y="923"/>
                  </a:lnTo>
                  <a:lnTo>
                    <a:pt x="223" y="914"/>
                  </a:lnTo>
                  <a:lnTo>
                    <a:pt x="229" y="874"/>
                  </a:lnTo>
                  <a:lnTo>
                    <a:pt x="236" y="834"/>
                  </a:lnTo>
                  <a:lnTo>
                    <a:pt x="242" y="795"/>
                  </a:lnTo>
                  <a:lnTo>
                    <a:pt x="248" y="756"/>
                  </a:lnTo>
                  <a:lnTo>
                    <a:pt x="253" y="737"/>
                  </a:lnTo>
                  <a:lnTo>
                    <a:pt x="258" y="720"/>
                  </a:lnTo>
                  <a:lnTo>
                    <a:pt x="264" y="703"/>
                  </a:lnTo>
                  <a:lnTo>
                    <a:pt x="268" y="684"/>
                  </a:lnTo>
                  <a:lnTo>
                    <a:pt x="276" y="667"/>
                  </a:lnTo>
                  <a:lnTo>
                    <a:pt x="286" y="650"/>
                  </a:lnTo>
                  <a:lnTo>
                    <a:pt x="294" y="633"/>
                  </a:lnTo>
                  <a:lnTo>
                    <a:pt x="302" y="615"/>
                  </a:lnTo>
                  <a:lnTo>
                    <a:pt x="316" y="585"/>
                  </a:lnTo>
                  <a:lnTo>
                    <a:pt x="331" y="550"/>
                  </a:lnTo>
                  <a:lnTo>
                    <a:pt x="347" y="508"/>
                  </a:lnTo>
                  <a:lnTo>
                    <a:pt x="362" y="462"/>
                  </a:lnTo>
                  <a:lnTo>
                    <a:pt x="377" y="410"/>
                  </a:lnTo>
                  <a:lnTo>
                    <a:pt x="391" y="351"/>
                  </a:lnTo>
                  <a:lnTo>
                    <a:pt x="403" y="286"/>
                  </a:lnTo>
                  <a:lnTo>
                    <a:pt x="414" y="213"/>
                  </a:lnTo>
                  <a:lnTo>
                    <a:pt x="423" y="191"/>
                  </a:lnTo>
                  <a:lnTo>
                    <a:pt x="427" y="171"/>
                  </a:lnTo>
                  <a:lnTo>
                    <a:pt x="429" y="150"/>
                  </a:lnTo>
                  <a:lnTo>
                    <a:pt x="424" y="129"/>
                  </a:lnTo>
                  <a:lnTo>
                    <a:pt x="417" y="111"/>
                  </a:lnTo>
                  <a:lnTo>
                    <a:pt x="407" y="93"/>
                  </a:lnTo>
                  <a:lnTo>
                    <a:pt x="393" y="76"/>
                  </a:lnTo>
                  <a:lnTo>
                    <a:pt x="378" y="61"/>
                  </a:lnTo>
                  <a:lnTo>
                    <a:pt x="359" y="47"/>
                  </a:lnTo>
                  <a:lnTo>
                    <a:pt x="339" y="35"/>
                  </a:lnTo>
                  <a:lnTo>
                    <a:pt x="318" y="24"/>
                  </a:lnTo>
                  <a:lnTo>
                    <a:pt x="295" y="15"/>
                  </a:lnTo>
                  <a:lnTo>
                    <a:pt x="272" y="8"/>
                  </a:lnTo>
                  <a:lnTo>
                    <a:pt x="248" y="3"/>
                  </a:lnTo>
                  <a:lnTo>
                    <a:pt x="223" y="0"/>
                  </a:lnTo>
                  <a:lnTo>
                    <a:pt x="200" y="0"/>
                  </a:lnTo>
                  <a:close/>
                </a:path>
              </a:pathLst>
            </a:custGeom>
            <a:solidFill>
              <a:srgbClr val="FFEDAA"/>
            </a:solidFill>
            <a:ln w="9525">
              <a:noFill/>
              <a:round/>
              <a:headEnd/>
              <a:tailEnd/>
            </a:ln>
          </p:spPr>
          <p:txBody>
            <a:bodyPr/>
            <a:lstStyle/>
            <a:p>
              <a:endParaRPr lang="en-US"/>
            </a:p>
          </p:txBody>
        </p:sp>
        <p:sp>
          <p:nvSpPr>
            <p:cNvPr id="6191" name="Freeform 166"/>
            <p:cNvSpPr>
              <a:spLocks/>
            </p:cNvSpPr>
            <p:nvPr/>
          </p:nvSpPr>
          <p:spPr bwMode="auto">
            <a:xfrm rot="-439759">
              <a:off x="5105" y="2149"/>
              <a:ext cx="106" cy="197"/>
            </a:xfrm>
            <a:custGeom>
              <a:avLst/>
              <a:gdLst>
                <a:gd name="T0" fmla="*/ 1 w 389"/>
                <a:gd name="T1" fmla="*/ 0 h 936"/>
                <a:gd name="T2" fmla="*/ 1 w 389"/>
                <a:gd name="T3" fmla="*/ 0 h 936"/>
                <a:gd name="T4" fmla="*/ 0 w 389"/>
                <a:gd name="T5" fmla="*/ 0 h 936"/>
                <a:gd name="T6" fmla="*/ 0 w 389"/>
                <a:gd name="T7" fmla="*/ 0 h 936"/>
                <a:gd name="T8" fmla="*/ 0 w 389"/>
                <a:gd name="T9" fmla="*/ 0 h 936"/>
                <a:gd name="T10" fmla="*/ 0 w 389"/>
                <a:gd name="T11" fmla="*/ 0 h 936"/>
                <a:gd name="T12" fmla="*/ 0 w 389"/>
                <a:gd name="T13" fmla="*/ 0 h 936"/>
                <a:gd name="T14" fmla="*/ 0 w 389"/>
                <a:gd name="T15" fmla="*/ 1 h 936"/>
                <a:gd name="T16" fmla="*/ 1 w 389"/>
                <a:gd name="T17" fmla="*/ 1 h 936"/>
                <a:gd name="T18" fmla="*/ 1 w 389"/>
                <a:gd name="T19" fmla="*/ 1 h 936"/>
                <a:gd name="T20" fmla="*/ 1 w 389"/>
                <a:gd name="T21" fmla="*/ 1 h 936"/>
                <a:gd name="T22" fmla="*/ 1 w 389"/>
                <a:gd name="T23" fmla="*/ 1 h 936"/>
                <a:gd name="T24" fmla="*/ 1 w 389"/>
                <a:gd name="T25" fmla="*/ 1 h 936"/>
                <a:gd name="T26" fmla="*/ 0 w 389"/>
                <a:gd name="T27" fmla="*/ 2 h 936"/>
                <a:gd name="T28" fmla="*/ 0 w 389"/>
                <a:gd name="T29" fmla="*/ 2 h 936"/>
                <a:gd name="T30" fmla="*/ 1 w 389"/>
                <a:gd name="T31" fmla="*/ 2 h 936"/>
                <a:gd name="T32" fmla="*/ 1 w 389"/>
                <a:gd name="T33" fmla="*/ 2 h 936"/>
                <a:gd name="T34" fmla="*/ 1 w 389"/>
                <a:gd name="T35" fmla="*/ 2 h 936"/>
                <a:gd name="T36" fmla="*/ 1 w 389"/>
                <a:gd name="T37" fmla="*/ 2 h 936"/>
                <a:gd name="T38" fmla="*/ 1 w 389"/>
                <a:gd name="T39" fmla="*/ 2 h 936"/>
                <a:gd name="T40" fmla="*/ 1 w 389"/>
                <a:gd name="T41" fmla="*/ 2 h 936"/>
                <a:gd name="T42" fmla="*/ 1 w 389"/>
                <a:gd name="T43" fmla="*/ 2 h 936"/>
                <a:gd name="T44" fmla="*/ 1 w 389"/>
                <a:gd name="T45" fmla="*/ 2 h 936"/>
                <a:gd name="T46" fmla="*/ 1 w 389"/>
                <a:gd name="T47" fmla="*/ 1 h 936"/>
                <a:gd name="T48" fmla="*/ 1 w 389"/>
                <a:gd name="T49" fmla="*/ 1 h 936"/>
                <a:gd name="T50" fmla="*/ 1 w 389"/>
                <a:gd name="T51" fmla="*/ 1 h 936"/>
                <a:gd name="T52" fmla="*/ 1 w 389"/>
                <a:gd name="T53" fmla="*/ 1 h 936"/>
                <a:gd name="T54" fmla="*/ 1 w 389"/>
                <a:gd name="T55" fmla="*/ 1 h 936"/>
                <a:gd name="T56" fmla="*/ 1 w 389"/>
                <a:gd name="T57" fmla="*/ 1 h 936"/>
                <a:gd name="T58" fmla="*/ 2 w 389"/>
                <a:gd name="T59" fmla="*/ 1 h 936"/>
                <a:gd name="T60" fmla="*/ 2 w 389"/>
                <a:gd name="T61" fmla="*/ 1 h 936"/>
                <a:gd name="T62" fmla="*/ 2 w 389"/>
                <a:gd name="T63" fmla="*/ 1 h 936"/>
                <a:gd name="T64" fmla="*/ 2 w 389"/>
                <a:gd name="T65" fmla="*/ 0 h 936"/>
                <a:gd name="T66" fmla="*/ 2 w 389"/>
                <a:gd name="T67" fmla="*/ 0 h 936"/>
                <a:gd name="T68" fmla="*/ 2 w 389"/>
                <a:gd name="T69" fmla="*/ 0 h 936"/>
                <a:gd name="T70" fmla="*/ 2 w 389"/>
                <a:gd name="T71" fmla="*/ 0 h 936"/>
                <a:gd name="T72" fmla="*/ 2 w 389"/>
                <a:gd name="T73" fmla="*/ 0 h 936"/>
                <a:gd name="T74" fmla="*/ 2 w 389"/>
                <a:gd name="T75" fmla="*/ 0 h 936"/>
                <a:gd name="T76" fmla="*/ 1 w 389"/>
                <a:gd name="T77" fmla="*/ 0 h 936"/>
                <a:gd name="T78" fmla="*/ 1 w 389"/>
                <a:gd name="T79" fmla="*/ 0 h 9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89" h="936">
                  <a:moveTo>
                    <a:pt x="191" y="0"/>
                  </a:moveTo>
                  <a:lnTo>
                    <a:pt x="152" y="8"/>
                  </a:lnTo>
                  <a:lnTo>
                    <a:pt x="117" y="17"/>
                  </a:lnTo>
                  <a:lnTo>
                    <a:pt x="87" y="30"/>
                  </a:lnTo>
                  <a:lnTo>
                    <a:pt x="61" y="45"/>
                  </a:lnTo>
                  <a:lnTo>
                    <a:pt x="40" y="61"/>
                  </a:lnTo>
                  <a:lnTo>
                    <a:pt x="24" y="79"/>
                  </a:lnTo>
                  <a:lnTo>
                    <a:pt x="11" y="99"/>
                  </a:lnTo>
                  <a:lnTo>
                    <a:pt x="3" y="118"/>
                  </a:lnTo>
                  <a:lnTo>
                    <a:pt x="0" y="139"/>
                  </a:lnTo>
                  <a:lnTo>
                    <a:pt x="0" y="161"/>
                  </a:lnTo>
                  <a:lnTo>
                    <a:pt x="4" y="182"/>
                  </a:lnTo>
                  <a:lnTo>
                    <a:pt x="13" y="202"/>
                  </a:lnTo>
                  <a:lnTo>
                    <a:pt x="25" y="223"/>
                  </a:lnTo>
                  <a:lnTo>
                    <a:pt x="42" y="243"/>
                  </a:lnTo>
                  <a:lnTo>
                    <a:pt x="62" y="261"/>
                  </a:lnTo>
                  <a:lnTo>
                    <a:pt x="86" y="278"/>
                  </a:lnTo>
                  <a:lnTo>
                    <a:pt x="85" y="366"/>
                  </a:lnTo>
                  <a:lnTo>
                    <a:pt x="85" y="452"/>
                  </a:lnTo>
                  <a:lnTo>
                    <a:pt x="85" y="539"/>
                  </a:lnTo>
                  <a:lnTo>
                    <a:pt x="84" y="626"/>
                  </a:lnTo>
                  <a:lnTo>
                    <a:pt x="84" y="643"/>
                  </a:lnTo>
                  <a:lnTo>
                    <a:pt x="85" y="660"/>
                  </a:lnTo>
                  <a:lnTo>
                    <a:pt x="85" y="676"/>
                  </a:lnTo>
                  <a:lnTo>
                    <a:pt x="85" y="693"/>
                  </a:lnTo>
                  <a:lnTo>
                    <a:pt x="82" y="739"/>
                  </a:lnTo>
                  <a:lnTo>
                    <a:pt x="77" y="784"/>
                  </a:lnTo>
                  <a:lnTo>
                    <a:pt x="74" y="830"/>
                  </a:lnTo>
                  <a:lnTo>
                    <a:pt x="69" y="876"/>
                  </a:lnTo>
                  <a:lnTo>
                    <a:pt x="72" y="888"/>
                  </a:lnTo>
                  <a:lnTo>
                    <a:pt x="76" y="901"/>
                  </a:lnTo>
                  <a:lnTo>
                    <a:pt x="79" y="912"/>
                  </a:lnTo>
                  <a:lnTo>
                    <a:pt x="83" y="925"/>
                  </a:lnTo>
                  <a:lnTo>
                    <a:pt x="93" y="926"/>
                  </a:lnTo>
                  <a:lnTo>
                    <a:pt x="105" y="928"/>
                  </a:lnTo>
                  <a:lnTo>
                    <a:pt x="115" y="929"/>
                  </a:lnTo>
                  <a:lnTo>
                    <a:pt x="127" y="931"/>
                  </a:lnTo>
                  <a:lnTo>
                    <a:pt x="138" y="933"/>
                  </a:lnTo>
                  <a:lnTo>
                    <a:pt x="148" y="934"/>
                  </a:lnTo>
                  <a:lnTo>
                    <a:pt x="160" y="935"/>
                  </a:lnTo>
                  <a:lnTo>
                    <a:pt x="170" y="936"/>
                  </a:lnTo>
                  <a:lnTo>
                    <a:pt x="176" y="927"/>
                  </a:lnTo>
                  <a:lnTo>
                    <a:pt x="182" y="918"/>
                  </a:lnTo>
                  <a:lnTo>
                    <a:pt x="186" y="909"/>
                  </a:lnTo>
                  <a:lnTo>
                    <a:pt x="192" y="900"/>
                  </a:lnTo>
                  <a:lnTo>
                    <a:pt x="198" y="860"/>
                  </a:lnTo>
                  <a:lnTo>
                    <a:pt x="204" y="821"/>
                  </a:lnTo>
                  <a:lnTo>
                    <a:pt x="210" y="782"/>
                  </a:lnTo>
                  <a:lnTo>
                    <a:pt x="215" y="743"/>
                  </a:lnTo>
                  <a:lnTo>
                    <a:pt x="220" y="726"/>
                  </a:lnTo>
                  <a:lnTo>
                    <a:pt x="226" y="707"/>
                  </a:lnTo>
                  <a:lnTo>
                    <a:pt x="230" y="690"/>
                  </a:lnTo>
                  <a:lnTo>
                    <a:pt x="235" y="673"/>
                  </a:lnTo>
                  <a:lnTo>
                    <a:pt x="242" y="655"/>
                  </a:lnTo>
                  <a:lnTo>
                    <a:pt x="250" y="637"/>
                  </a:lnTo>
                  <a:lnTo>
                    <a:pt x="257" y="620"/>
                  </a:lnTo>
                  <a:lnTo>
                    <a:pt x="264" y="602"/>
                  </a:lnTo>
                  <a:lnTo>
                    <a:pt x="276" y="572"/>
                  </a:lnTo>
                  <a:lnTo>
                    <a:pt x="289" y="537"/>
                  </a:lnTo>
                  <a:lnTo>
                    <a:pt x="302" y="496"/>
                  </a:lnTo>
                  <a:lnTo>
                    <a:pt x="316" y="451"/>
                  </a:lnTo>
                  <a:lnTo>
                    <a:pt x="329" y="399"/>
                  </a:lnTo>
                  <a:lnTo>
                    <a:pt x="343" y="342"/>
                  </a:lnTo>
                  <a:lnTo>
                    <a:pt x="356" y="276"/>
                  </a:lnTo>
                  <a:lnTo>
                    <a:pt x="367" y="205"/>
                  </a:lnTo>
                  <a:lnTo>
                    <a:pt x="379" y="185"/>
                  </a:lnTo>
                  <a:lnTo>
                    <a:pt x="387" y="167"/>
                  </a:lnTo>
                  <a:lnTo>
                    <a:pt x="389" y="147"/>
                  </a:lnTo>
                  <a:lnTo>
                    <a:pt x="388" y="129"/>
                  </a:lnTo>
                  <a:lnTo>
                    <a:pt x="383" y="111"/>
                  </a:lnTo>
                  <a:lnTo>
                    <a:pt x="375" y="94"/>
                  </a:lnTo>
                  <a:lnTo>
                    <a:pt x="365" y="78"/>
                  </a:lnTo>
                  <a:lnTo>
                    <a:pt x="351" y="63"/>
                  </a:lnTo>
                  <a:lnTo>
                    <a:pt x="335" y="49"/>
                  </a:lnTo>
                  <a:lnTo>
                    <a:pt x="318" y="37"/>
                  </a:lnTo>
                  <a:lnTo>
                    <a:pt x="299" y="25"/>
                  </a:lnTo>
                  <a:lnTo>
                    <a:pt x="279" y="16"/>
                  </a:lnTo>
                  <a:lnTo>
                    <a:pt x="257" y="9"/>
                  </a:lnTo>
                  <a:lnTo>
                    <a:pt x="235" y="3"/>
                  </a:lnTo>
                  <a:lnTo>
                    <a:pt x="213" y="1"/>
                  </a:lnTo>
                  <a:lnTo>
                    <a:pt x="191" y="0"/>
                  </a:lnTo>
                  <a:close/>
                </a:path>
              </a:pathLst>
            </a:custGeom>
            <a:solidFill>
              <a:srgbClr val="FFF2BF"/>
            </a:solidFill>
            <a:ln w="9525">
              <a:noFill/>
              <a:round/>
              <a:headEnd/>
              <a:tailEnd/>
            </a:ln>
          </p:spPr>
          <p:txBody>
            <a:bodyPr/>
            <a:lstStyle/>
            <a:p>
              <a:endParaRPr lang="en-US"/>
            </a:p>
          </p:txBody>
        </p:sp>
        <p:sp>
          <p:nvSpPr>
            <p:cNvPr id="6192" name="Freeform 167"/>
            <p:cNvSpPr>
              <a:spLocks/>
            </p:cNvSpPr>
            <p:nvPr/>
          </p:nvSpPr>
          <p:spPr bwMode="auto">
            <a:xfrm rot="-439759">
              <a:off x="5110" y="2150"/>
              <a:ext cx="97" cy="194"/>
            </a:xfrm>
            <a:custGeom>
              <a:avLst/>
              <a:gdLst>
                <a:gd name="T0" fmla="*/ 1 w 352"/>
                <a:gd name="T1" fmla="*/ 0 h 923"/>
                <a:gd name="T2" fmla="*/ 1 w 352"/>
                <a:gd name="T3" fmla="*/ 0 h 923"/>
                <a:gd name="T4" fmla="*/ 0 w 352"/>
                <a:gd name="T5" fmla="*/ 0 h 923"/>
                <a:gd name="T6" fmla="*/ 0 w 352"/>
                <a:gd name="T7" fmla="*/ 0 h 923"/>
                <a:gd name="T8" fmla="*/ 0 w 352"/>
                <a:gd name="T9" fmla="*/ 0 h 923"/>
                <a:gd name="T10" fmla="*/ 0 w 352"/>
                <a:gd name="T11" fmla="*/ 0 h 923"/>
                <a:gd name="T12" fmla="*/ 0 w 352"/>
                <a:gd name="T13" fmla="*/ 0 h 923"/>
                <a:gd name="T14" fmla="*/ 0 w 352"/>
                <a:gd name="T15" fmla="*/ 0 h 923"/>
                <a:gd name="T16" fmla="*/ 1 w 352"/>
                <a:gd name="T17" fmla="*/ 1 h 923"/>
                <a:gd name="T18" fmla="*/ 1 w 352"/>
                <a:gd name="T19" fmla="*/ 1 h 923"/>
                <a:gd name="T20" fmla="*/ 1 w 352"/>
                <a:gd name="T21" fmla="*/ 1 h 923"/>
                <a:gd name="T22" fmla="*/ 1 w 352"/>
                <a:gd name="T23" fmla="*/ 1 h 923"/>
                <a:gd name="T24" fmla="*/ 1 w 352"/>
                <a:gd name="T25" fmla="*/ 1 h 923"/>
                <a:gd name="T26" fmla="*/ 0 w 352"/>
                <a:gd name="T27" fmla="*/ 2 h 923"/>
                <a:gd name="T28" fmla="*/ 0 w 352"/>
                <a:gd name="T29" fmla="*/ 2 h 923"/>
                <a:gd name="T30" fmla="*/ 0 w 352"/>
                <a:gd name="T31" fmla="*/ 2 h 923"/>
                <a:gd name="T32" fmla="*/ 1 w 352"/>
                <a:gd name="T33" fmla="*/ 2 h 923"/>
                <a:gd name="T34" fmla="*/ 1 w 352"/>
                <a:gd name="T35" fmla="*/ 2 h 923"/>
                <a:gd name="T36" fmla="*/ 1 w 352"/>
                <a:gd name="T37" fmla="*/ 2 h 923"/>
                <a:gd name="T38" fmla="*/ 1 w 352"/>
                <a:gd name="T39" fmla="*/ 2 h 923"/>
                <a:gd name="T40" fmla="*/ 1 w 352"/>
                <a:gd name="T41" fmla="*/ 2 h 923"/>
                <a:gd name="T42" fmla="*/ 1 w 352"/>
                <a:gd name="T43" fmla="*/ 2 h 923"/>
                <a:gd name="T44" fmla="*/ 1 w 352"/>
                <a:gd name="T45" fmla="*/ 2 h 923"/>
                <a:gd name="T46" fmla="*/ 1 w 352"/>
                <a:gd name="T47" fmla="*/ 1 h 923"/>
                <a:gd name="T48" fmla="*/ 1 w 352"/>
                <a:gd name="T49" fmla="*/ 1 h 923"/>
                <a:gd name="T50" fmla="*/ 1 w 352"/>
                <a:gd name="T51" fmla="*/ 1 h 923"/>
                <a:gd name="T52" fmla="*/ 1 w 352"/>
                <a:gd name="T53" fmla="*/ 1 h 923"/>
                <a:gd name="T54" fmla="*/ 1 w 352"/>
                <a:gd name="T55" fmla="*/ 1 h 923"/>
                <a:gd name="T56" fmla="*/ 1 w 352"/>
                <a:gd name="T57" fmla="*/ 1 h 923"/>
                <a:gd name="T58" fmla="*/ 2 w 352"/>
                <a:gd name="T59" fmla="*/ 1 h 923"/>
                <a:gd name="T60" fmla="*/ 2 w 352"/>
                <a:gd name="T61" fmla="*/ 1 h 923"/>
                <a:gd name="T62" fmla="*/ 2 w 352"/>
                <a:gd name="T63" fmla="*/ 1 h 923"/>
                <a:gd name="T64" fmla="*/ 2 w 352"/>
                <a:gd name="T65" fmla="*/ 0 h 923"/>
                <a:gd name="T66" fmla="*/ 2 w 352"/>
                <a:gd name="T67" fmla="*/ 0 h 923"/>
                <a:gd name="T68" fmla="*/ 2 w 352"/>
                <a:gd name="T69" fmla="*/ 0 h 923"/>
                <a:gd name="T70" fmla="*/ 2 w 352"/>
                <a:gd name="T71" fmla="*/ 0 h 923"/>
                <a:gd name="T72" fmla="*/ 2 w 352"/>
                <a:gd name="T73" fmla="*/ 0 h 923"/>
                <a:gd name="T74" fmla="*/ 2 w 352"/>
                <a:gd name="T75" fmla="*/ 0 h 923"/>
                <a:gd name="T76" fmla="*/ 1 w 352"/>
                <a:gd name="T77" fmla="*/ 0 h 923"/>
                <a:gd name="T78" fmla="*/ 1 w 352"/>
                <a:gd name="T79" fmla="*/ 0 h 92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2" h="923">
                  <a:moveTo>
                    <a:pt x="183" y="0"/>
                  </a:moveTo>
                  <a:lnTo>
                    <a:pt x="144" y="7"/>
                  </a:lnTo>
                  <a:lnTo>
                    <a:pt x="109" y="16"/>
                  </a:lnTo>
                  <a:lnTo>
                    <a:pt x="80" y="28"/>
                  </a:lnTo>
                  <a:lnTo>
                    <a:pt x="55" y="42"/>
                  </a:lnTo>
                  <a:lnTo>
                    <a:pt x="35" y="58"/>
                  </a:lnTo>
                  <a:lnTo>
                    <a:pt x="20" y="74"/>
                  </a:lnTo>
                  <a:lnTo>
                    <a:pt x="9" y="93"/>
                  </a:lnTo>
                  <a:lnTo>
                    <a:pt x="2" y="111"/>
                  </a:lnTo>
                  <a:lnTo>
                    <a:pt x="0" y="129"/>
                  </a:lnTo>
                  <a:lnTo>
                    <a:pt x="1" y="149"/>
                  </a:lnTo>
                  <a:lnTo>
                    <a:pt x="7" y="167"/>
                  </a:lnTo>
                  <a:lnTo>
                    <a:pt x="16" y="186"/>
                  </a:lnTo>
                  <a:lnTo>
                    <a:pt x="28" y="203"/>
                  </a:lnTo>
                  <a:lnTo>
                    <a:pt x="45" y="219"/>
                  </a:lnTo>
                  <a:lnTo>
                    <a:pt x="65" y="233"/>
                  </a:lnTo>
                  <a:lnTo>
                    <a:pt x="88" y="246"/>
                  </a:lnTo>
                  <a:lnTo>
                    <a:pt x="85" y="339"/>
                  </a:lnTo>
                  <a:lnTo>
                    <a:pt x="81" y="432"/>
                  </a:lnTo>
                  <a:lnTo>
                    <a:pt x="78" y="526"/>
                  </a:lnTo>
                  <a:lnTo>
                    <a:pt x="76" y="618"/>
                  </a:lnTo>
                  <a:lnTo>
                    <a:pt x="76" y="634"/>
                  </a:lnTo>
                  <a:lnTo>
                    <a:pt x="76" y="650"/>
                  </a:lnTo>
                  <a:lnTo>
                    <a:pt x="76" y="667"/>
                  </a:lnTo>
                  <a:lnTo>
                    <a:pt x="76" y="684"/>
                  </a:lnTo>
                  <a:lnTo>
                    <a:pt x="71" y="730"/>
                  </a:lnTo>
                  <a:lnTo>
                    <a:pt x="66" y="775"/>
                  </a:lnTo>
                  <a:lnTo>
                    <a:pt x="62" y="821"/>
                  </a:lnTo>
                  <a:lnTo>
                    <a:pt x="57" y="867"/>
                  </a:lnTo>
                  <a:lnTo>
                    <a:pt x="61" y="878"/>
                  </a:lnTo>
                  <a:lnTo>
                    <a:pt x="63" y="890"/>
                  </a:lnTo>
                  <a:lnTo>
                    <a:pt x="66" y="902"/>
                  </a:lnTo>
                  <a:lnTo>
                    <a:pt x="69" y="914"/>
                  </a:lnTo>
                  <a:lnTo>
                    <a:pt x="78" y="915"/>
                  </a:lnTo>
                  <a:lnTo>
                    <a:pt x="87" y="916"/>
                  </a:lnTo>
                  <a:lnTo>
                    <a:pt x="96" y="917"/>
                  </a:lnTo>
                  <a:lnTo>
                    <a:pt x="106" y="919"/>
                  </a:lnTo>
                  <a:lnTo>
                    <a:pt x="115" y="920"/>
                  </a:lnTo>
                  <a:lnTo>
                    <a:pt x="124" y="921"/>
                  </a:lnTo>
                  <a:lnTo>
                    <a:pt x="133" y="922"/>
                  </a:lnTo>
                  <a:lnTo>
                    <a:pt x="142" y="923"/>
                  </a:lnTo>
                  <a:lnTo>
                    <a:pt x="147" y="914"/>
                  </a:lnTo>
                  <a:lnTo>
                    <a:pt x="152" y="905"/>
                  </a:lnTo>
                  <a:lnTo>
                    <a:pt x="156" y="896"/>
                  </a:lnTo>
                  <a:lnTo>
                    <a:pt x="161" y="886"/>
                  </a:lnTo>
                  <a:lnTo>
                    <a:pt x="167" y="847"/>
                  </a:lnTo>
                  <a:lnTo>
                    <a:pt x="172" y="808"/>
                  </a:lnTo>
                  <a:lnTo>
                    <a:pt x="178" y="770"/>
                  </a:lnTo>
                  <a:lnTo>
                    <a:pt x="184" y="731"/>
                  </a:lnTo>
                  <a:lnTo>
                    <a:pt x="189" y="714"/>
                  </a:lnTo>
                  <a:lnTo>
                    <a:pt x="193" y="695"/>
                  </a:lnTo>
                  <a:lnTo>
                    <a:pt x="197" y="678"/>
                  </a:lnTo>
                  <a:lnTo>
                    <a:pt x="201" y="661"/>
                  </a:lnTo>
                  <a:lnTo>
                    <a:pt x="208" y="643"/>
                  </a:lnTo>
                  <a:lnTo>
                    <a:pt x="215" y="626"/>
                  </a:lnTo>
                  <a:lnTo>
                    <a:pt x="221" y="609"/>
                  </a:lnTo>
                  <a:lnTo>
                    <a:pt x="228" y="591"/>
                  </a:lnTo>
                  <a:lnTo>
                    <a:pt x="238" y="561"/>
                  </a:lnTo>
                  <a:lnTo>
                    <a:pt x="248" y="526"/>
                  </a:lnTo>
                  <a:lnTo>
                    <a:pt x="259" y="487"/>
                  </a:lnTo>
                  <a:lnTo>
                    <a:pt x="271" y="440"/>
                  </a:lnTo>
                  <a:lnTo>
                    <a:pt x="283" y="390"/>
                  </a:lnTo>
                  <a:lnTo>
                    <a:pt x="296" y="332"/>
                  </a:lnTo>
                  <a:lnTo>
                    <a:pt x="308" y="268"/>
                  </a:lnTo>
                  <a:lnTo>
                    <a:pt x="321" y="196"/>
                  </a:lnTo>
                  <a:lnTo>
                    <a:pt x="336" y="180"/>
                  </a:lnTo>
                  <a:lnTo>
                    <a:pt x="345" y="163"/>
                  </a:lnTo>
                  <a:lnTo>
                    <a:pt x="351" y="146"/>
                  </a:lnTo>
                  <a:lnTo>
                    <a:pt x="352" y="128"/>
                  </a:lnTo>
                  <a:lnTo>
                    <a:pt x="350" y="112"/>
                  </a:lnTo>
                  <a:lnTo>
                    <a:pt x="345" y="96"/>
                  </a:lnTo>
                  <a:lnTo>
                    <a:pt x="337" y="80"/>
                  </a:lnTo>
                  <a:lnTo>
                    <a:pt x="326" y="65"/>
                  </a:lnTo>
                  <a:lnTo>
                    <a:pt x="313" y="51"/>
                  </a:lnTo>
                  <a:lnTo>
                    <a:pt x="297" y="38"/>
                  </a:lnTo>
                  <a:lnTo>
                    <a:pt x="281" y="28"/>
                  </a:lnTo>
                  <a:lnTo>
                    <a:pt x="262" y="18"/>
                  </a:lnTo>
                  <a:lnTo>
                    <a:pt x="243" y="11"/>
                  </a:lnTo>
                  <a:lnTo>
                    <a:pt x="223" y="5"/>
                  </a:lnTo>
                  <a:lnTo>
                    <a:pt x="204" y="1"/>
                  </a:lnTo>
                  <a:lnTo>
                    <a:pt x="183" y="0"/>
                  </a:lnTo>
                  <a:close/>
                </a:path>
              </a:pathLst>
            </a:custGeom>
            <a:solidFill>
              <a:srgbClr val="FFF4D3"/>
            </a:solidFill>
            <a:ln w="9525">
              <a:noFill/>
              <a:round/>
              <a:headEnd/>
              <a:tailEnd/>
            </a:ln>
          </p:spPr>
          <p:txBody>
            <a:bodyPr/>
            <a:lstStyle/>
            <a:p>
              <a:endParaRPr lang="en-US"/>
            </a:p>
          </p:txBody>
        </p:sp>
        <p:sp>
          <p:nvSpPr>
            <p:cNvPr id="6193" name="Freeform 168"/>
            <p:cNvSpPr>
              <a:spLocks/>
            </p:cNvSpPr>
            <p:nvPr/>
          </p:nvSpPr>
          <p:spPr bwMode="auto">
            <a:xfrm rot="-439759">
              <a:off x="5117" y="2153"/>
              <a:ext cx="87" cy="191"/>
            </a:xfrm>
            <a:custGeom>
              <a:avLst/>
              <a:gdLst>
                <a:gd name="T0" fmla="*/ 1 w 319"/>
                <a:gd name="T1" fmla="*/ 0 h 910"/>
                <a:gd name="T2" fmla="*/ 0 w 319"/>
                <a:gd name="T3" fmla="*/ 0 h 910"/>
                <a:gd name="T4" fmla="*/ 0 w 319"/>
                <a:gd name="T5" fmla="*/ 0 h 910"/>
                <a:gd name="T6" fmla="*/ 0 w 319"/>
                <a:gd name="T7" fmla="*/ 0 h 910"/>
                <a:gd name="T8" fmla="*/ 0 w 319"/>
                <a:gd name="T9" fmla="*/ 0 h 910"/>
                <a:gd name="T10" fmla="*/ 0 w 319"/>
                <a:gd name="T11" fmla="*/ 0 h 910"/>
                <a:gd name="T12" fmla="*/ 0 w 319"/>
                <a:gd name="T13" fmla="*/ 0 h 910"/>
                <a:gd name="T14" fmla="*/ 0 w 319"/>
                <a:gd name="T15" fmla="*/ 0 h 910"/>
                <a:gd name="T16" fmla="*/ 1 w 319"/>
                <a:gd name="T17" fmla="*/ 1 h 910"/>
                <a:gd name="T18" fmla="*/ 0 w 319"/>
                <a:gd name="T19" fmla="*/ 1 h 910"/>
                <a:gd name="T20" fmla="*/ 0 w 319"/>
                <a:gd name="T21" fmla="*/ 1 h 910"/>
                <a:gd name="T22" fmla="*/ 0 w 319"/>
                <a:gd name="T23" fmla="*/ 1 h 910"/>
                <a:gd name="T24" fmla="*/ 0 w 319"/>
                <a:gd name="T25" fmla="*/ 1 h 910"/>
                <a:gd name="T26" fmla="*/ 0 w 319"/>
                <a:gd name="T27" fmla="*/ 2 h 910"/>
                <a:gd name="T28" fmla="*/ 0 w 319"/>
                <a:gd name="T29" fmla="*/ 2 h 910"/>
                <a:gd name="T30" fmla="*/ 0 w 319"/>
                <a:gd name="T31" fmla="*/ 2 h 910"/>
                <a:gd name="T32" fmla="*/ 0 w 319"/>
                <a:gd name="T33" fmla="*/ 2 h 910"/>
                <a:gd name="T34" fmla="*/ 1 w 319"/>
                <a:gd name="T35" fmla="*/ 2 h 910"/>
                <a:gd name="T36" fmla="*/ 1 w 319"/>
                <a:gd name="T37" fmla="*/ 2 h 910"/>
                <a:gd name="T38" fmla="*/ 1 w 319"/>
                <a:gd name="T39" fmla="*/ 2 h 910"/>
                <a:gd name="T40" fmla="*/ 1 w 319"/>
                <a:gd name="T41" fmla="*/ 2 h 910"/>
                <a:gd name="T42" fmla="*/ 1 w 319"/>
                <a:gd name="T43" fmla="*/ 2 h 910"/>
                <a:gd name="T44" fmla="*/ 1 w 319"/>
                <a:gd name="T45" fmla="*/ 2 h 910"/>
                <a:gd name="T46" fmla="*/ 1 w 319"/>
                <a:gd name="T47" fmla="*/ 1 h 910"/>
                <a:gd name="T48" fmla="*/ 1 w 319"/>
                <a:gd name="T49" fmla="*/ 1 h 910"/>
                <a:gd name="T50" fmla="*/ 1 w 319"/>
                <a:gd name="T51" fmla="*/ 1 h 910"/>
                <a:gd name="T52" fmla="*/ 1 w 319"/>
                <a:gd name="T53" fmla="*/ 1 h 910"/>
                <a:gd name="T54" fmla="*/ 1 w 319"/>
                <a:gd name="T55" fmla="*/ 1 h 910"/>
                <a:gd name="T56" fmla="*/ 1 w 319"/>
                <a:gd name="T57" fmla="*/ 1 h 910"/>
                <a:gd name="T58" fmla="*/ 1 w 319"/>
                <a:gd name="T59" fmla="*/ 1 h 910"/>
                <a:gd name="T60" fmla="*/ 1 w 319"/>
                <a:gd name="T61" fmla="*/ 1 h 910"/>
                <a:gd name="T62" fmla="*/ 1 w 319"/>
                <a:gd name="T63" fmla="*/ 0 h 910"/>
                <a:gd name="T64" fmla="*/ 2 w 319"/>
                <a:gd name="T65" fmla="*/ 0 h 910"/>
                <a:gd name="T66" fmla="*/ 2 w 319"/>
                <a:gd name="T67" fmla="*/ 0 h 910"/>
                <a:gd name="T68" fmla="*/ 2 w 319"/>
                <a:gd name="T69" fmla="*/ 0 h 910"/>
                <a:gd name="T70" fmla="*/ 2 w 319"/>
                <a:gd name="T71" fmla="*/ 0 h 910"/>
                <a:gd name="T72" fmla="*/ 2 w 319"/>
                <a:gd name="T73" fmla="*/ 0 h 910"/>
                <a:gd name="T74" fmla="*/ 1 w 319"/>
                <a:gd name="T75" fmla="*/ 0 h 910"/>
                <a:gd name="T76" fmla="*/ 1 w 319"/>
                <a:gd name="T77" fmla="*/ 0 h 910"/>
                <a:gd name="T78" fmla="*/ 1 w 319"/>
                <a:gd name="T79" fmla="*/ 0 h 9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9" h="910">
                  <a:moveTo>
                    <a:pt x="175" y="0"/>
                  </a:moveTo>
                  <a:lnTo>
                    <a:pt x="136" y="6"/>
                  </a:lnTo>
                  <a:lnTo>
                    <a:pt x="103" y="15"/>
                  </a:lnTo>
                  <a:lnTo>
                    <a:pt x="74" y="26"/>
                  </a:lnTo>
                  <a:lnTo>
                    <a:pt x="50" y="39"/>
                  </a:lnTo>
                  <a:lnTo>
                    <a:pt x="31" y="53"/>
                  </a:lnTo>
                  <a:lnTo>
                    <a:pt x="18" y="69"/>
                  </a:lnTo>
                  <a:lnTo>
                    <a:pt x="7" y="85"/>
                  </a:lnTo>
                  <a:lnTo>
                    <a:pt x="1" y="102"/>
                  </a:lnTo>
                  <a:lnTo>
                    <a:pt x="0" y="120"/>
                  </a:lnTo>
                  <a:lnTo>
                    <a:pt x="3" y="137"/>
                  </a:lnTo>
                  <a:lnTo>
                    <a:pt x="10" y="153"/>
                  </a:lnTo>
                  <a:lnTo>
                    <a:pt x="19" y="169"/>
                  </a:lnTo>
                  <a:lnTo>
                    <a:pt x="33" y="183"/>
                  </a:lnTo>
                  <a:lnTo>
                    <a:pt x="50" y="196"/>
                  </a:lnTo>
                  <a:lnTo>
                    <a:pt x="69" y="206"/>
                  </a:lnTo>
                  <a:lnTo>
                    <a:pt x="92" y="214"/>
                  </a:lnTo>
                  <a:lnTo>
                    <a:pt x="87" y="313"/>
                  </a:lnTo>
                  <a:lnTo>
                    <a:pt x="80" y="412"/>
                  </a:lnTo>
                  <a:lnTo>
                    <a:pt x="73" y="511"/>
                  </a:lnTo>
                  <a:lnTo>
                    <a:pt x="67" y="611"/>
                  </a:lnTo>
                  <a:lnTo>
                    <a:pt x="67" y="627"/>
                  </a:lnTo>
                  <a:lnTo>
                    <a:pt x="67" y="643"/>
                  </a:lnTo>
                  <a:lnTo>
                    <a:pt x="66" y="659"/>
                  </a:lnTo>
                  <a:lnTo>
                    <a:pt x="66" y="675"/>
                  </a:lnTo>
                  <a:lnTo>
                    <a:pt x="61" y="720"/>
                  </a:lnTo>
                  <a:lnTo>
                    <a:pt x="57" y="765"/>
                  </a:lnTo>
                  <a:lnTo>
                    <a:pt x="52" y="811"/>
                  </a:lnTo>
                  <a:lnTo>
                    <a:pt x="48" y="856"/>
                  </a:lnTo>
                  <a:lnTo>
                    <a:pt x="50" y="867"/>
                  </a:lnTo>
                  <a:lnTo>
                    <a:pt x="52" y="879"/>
                  </a:lnTo>
                  <a:lnTo>
                    <a:pt x="53" y="892"/>
                  </a:lnTo>
                  <a:lnTo>
                    <a:pt x="56" y="903"/>
                  </a:lnTo>
                  <a:lnTo>
                    <a:pt x="63" y="904"/>
                  </a:lnTo>
                  <a:lnTo>
                    <a:pt x="71" y="904"/>
                  </a:lnTo>
                  <a:lnTo>
                    <a:pt x="78" y="905"/>
                  </a:lnTo>
                  <a:lnTo>
                    <a:pt x="86" y="907"/>
                  </a:lnTo>
                  <a:lnTo>
                    <a:pt x="92" y="908"/>
                  </a:lnTo>
                  <a:lnTo>
                    <a:pt x="101" y="908"/>
                  </a:lnTo>
                  <a:lnTo>
                    <a:pt x="107" y="909"/>
                  </a:lnTo>
                  <a:lnTo>
                    <a:pt x="116" y="910"/>
                  </a:lnTo>
                  <a:lnTo>
                    <a:pt x="119" y="901"/>
                  </a:lnTo>
                  <a:lnTo>
                    <a:pt x="124" y="892"/>
                  </a:lnTo>
                  <a:lnTo>
                    <a:pt x="127" y="882"/>
                  </a:lnTo>
                  <a:lnTo>
                    <a:pt x="132" y="873"/>
                  </a:lnTo>
                  <a:lnTo>
                    <a:pt x="137" y="834"/>
                  </a:lnTo>
                  <a:lnTo>
                    <a:pt x="143" y="796"/>
                  </a:lnTo>
                  <a:lnTo>
                    <a:pt x="148" y="758"/>
                  </a:lnTo>
                  <a:lnTo>
                    <a:pt x="154" y="719"/>
                  </a:lnTo>
                  <a:lnTo>
                    <a:pt x="158" y="702"/>
                  </a:lnTo>
                  <a:lnTo>
                    <a:pt x="162" y="684"/>
                  </a:lnTo>
                  <a:lnTo>
                    <a:pt x="165" y="667"/>
                  </a:lnTo>
                  <a:lnTo>
                    <a:pt x="170" y="650"/>
                  </a:lnTo>
                  <a:lnTo>
                    <a:pt x="175" y="632"/>
                  </a:lnTo>
                  <a:lnTo>
                    <a:pt x="181" y="615"/>
                  </a:lnTo>
                  <a:lnTo>
                    <a:pt x="187" y="598"/>
                  </a:lnTo>
                  <a:lnTo>
                    <a:pt x="193" y="581"/>
                  </a:lnTo>
                  <a:lnTo>
                    <a:pt x="201" y="551"/>
                  </a:lnTo>
                  <a:lnTo>
                    <a:pt x="209" y="516"/>
                  </a:lnTo>
                  <a:lnTo>
                    <a:pt x="218" y="476"/>
                  </a:lnTo>
                  <a:lnTo>
                    <a:pt x="227" y="431"/>
                  </a:lnTo>
                  <a:lnTo>
                    <a:pt x="238" y="380"/>
                  </a:lnTo>
                  <a:lnTo>
                    <a:pt x="250" y="324"/>
                  </a:lnTo>
                  <a:lnTo>
                    <a:pt x="263" y="259"/>
                  </a:lnTo>
                  <a:lnTo>
                    <a:pt x="277" y="189"/>
                  </a:lnTo>
                  <a:lnTo>
                    <a:pt x="294" y="175"/>
                  </a:lnTo>
                  <a:lnTo>
                    <a:pt x="307" y="160"/>
                  </a:lnTo>
                  <a:lnTo>
                    <a:pt x="315" y="144"/>
                  </a:lnTo>
                  <a:lnTo>
                    <a:pt x="318" y="129"/>
                  </a:lnTo>
                  <a:lnTo>
                    <a:pt x="319" y="113"/>
                  </a:lnTo>
                  <a:lnTo>
                    <a:pt x="316" y="98"/>
                  </a:lnTo>
                  <a:lnTo>
                    <a:pt x="310" y="82"/>
                  </a:lnTo>
                  <a:lnTo>
                    <a:pt x="302" y="68"/>
                  </a:lnTo>
                  <a:lnTo>
                    <a:pt x="291" y="54"/>
                  </a:lnTo>
                  <a:lnTo>
                    <a:pt x="278" y="41"/>
                  </a:lnTo>
                  <a:lnTo>
                    <a:pt x="263" y="30"/>
                  </a:lnTo>
                  <a:lnTo>
                    <a:pt x="247" y="19"/>
                  </a:lnTo>
                  <a:lnTo>
                    <a:pt x="230" y="11"/>
                  </a:lnTo>
                  <a:lnTo>
                    <a:pt x="212" y="6"/>
                  </a:lnTo>
                  <a:lnTo>
                    <a:pt x="194" y="1"/>
                  </a:lnTo>
                  <a:lnTo>
                    <a:pt x="175" y="0"/>
                  </a:lnTo>
                  <a:close/>
                </a:path>
              </a:pathLst>
            </a:custGeom>
            <a:solidFill>
              <a:srgbClr val="FFF9EA"/>
            </a:solidFill>
            <a:ln w="9525">
              <a:noFill/>
              <a:round/>
              <a:headEnd/>
              <a:tailEnd/>
            </a:ln>
          </p:spPr>
          <p:txBody>
            <a:bodyPr/>
            <a:lstStyle/>
            <a:p>
              <a:endParaRPr lang="en-US"/>
            </a:p>
          </p:txBody>
        </p:sp>
        <p:sp>
          <p:nvSpPr>
            <p:cNvPr id="6194" name="Freeform 169"/>
            <p:cNvSpPr>
              <a:spLocks/>
            </p:cNvSpPr>
            <p:nvPr/>
          </p:nvSpPr>
          <p:spPr bwMode="auto">
            <a:xfrm rot="-439759">
              <a:off x="5123" y="2156"/>
              <a:ext cx="78" cy="188"/>
            </a:xfrm>
            <a:custGeom>
              <a:avLst/>
              <a:gdLst>
                <a:gd name="T0" fmla="*/ 1 w 286"/>
                <a:gd name="T1" fmla="*/ 0 h 896"/>
                <a:gd name="T2" fmla="*/ 1 w 286"/>
                <a:gd name="T3" fmla="*/ 0 h 896"/>
                <a:gd name="T4" fmla="*/ 1 w 286"/>
                <a:gd name="T5" fmla="*/ 0 h 896"/>
                <a:gd name="T6" fmla="*/ 0 w 286"/>
                <a:gd name="T7" fmla="*/ 0 h 896"/>
                <a:gd name="T8" fmla="*/ 0 w 286"/>
                <a:gd name="T9" fmla="*/ 0 h 896"/>
                <a:gd name="T10" fmla="*/ 0 w 286"/>
                <a:gd name="T11" fmla="*/ 0 h 896"/>
                <a:gd name="T12" fmla="*/ 0 w 286"/>
                <a:gd name="T13" fmla="*/ 0 h 896"/>
                <a:gd name="T14" fmla="*/ 0 w 286"/>
                <a:gd name="T15" fmla="*/ 0 h 896"/>
                <a:gd name="T16" fmla="*/ 0 w 286"/>
                <a:gd name="T17" fmla="*/ 0 h 896"/>
                <a:gd name="T18" fmla="*/ 0 w 286"/>
                <a:gd name="T19" fmla="*/ 0 h 896"/>
                <a:gd name="T20" fmla="*/ 0 w 286"/>
                <a:gd name="T21" fmla="*/ 0 h 896"/>
                <a:gd name="T22" fmla="*/ 0 w 286"/>
                <a:gd name="T23" fmla="*/ 0 h 896"/>
                <a:gd name="T24" fmla="*/ 0 w 286"/>
                <a:gd name="T25" fmla="*/ 0 h 896"/>
                <a:gd name="T26" fmla="*/ 0 w 286"/>
                <a:gd name="T27" fmla="*/ 0 h 896"/>
                <a:gd name="T28" fmla="*/ 0 w 286"/>
                <a:gd name="T29" fmla="*/ 0 h 896"/>
                <a:gd name="T30" fmla="*/ 0 w 286"/>
                <a:gd name="T31" fmla="*/ 0 h 896"/>
                <a:gd name="T32" fmla="*/ 1 w 286"/>
                <a:gd name="T33" fmla="*/ 0 h 896"/>
                <a:gd name="T34" fmla="*/ 0 w 286"/>
                <a:gd name="T35" fmla="*/ 1 h 896"/>
                <a:gd name="T36" fmla="*/ 0 w 286"/>
                <a:gd name="T37" fmla="*/ 1 h 896"/>
                <a:gd name="T38" fmla="*/ 0 w 286"/>
                <a:gd name="T39" fmla="*/ 2 h 896"/>
                <a:gd name="T40" fmla="*/ 0 w 286"/>
                <a:gd name="T41" fmla="*/ 2 h 896"/>
                <a:gd name="T42" fmla="*/ 1 w 286"/>
                <a:gd name="T43" fmla="*/ 2 h 896"/>
                <a:gd name="T44" fmla="*/ 1 w 286"/>
                <a:gd name="T45" fmla="*/ 2 h 896"/>
                <a:gd name="T46" fmla="*/ 1 w 286"/>
                <a:gd name="T47" fmla="*/ 1 h 896"/>
                <a:gd name="T48" fmla="*/ 1 w 286"/>
                <a:gd name="T49" fmla="*/ 1 h 896"/>
                <a:gd name="T50" fmla="*/ 1 w 286"/>
                <a:gd name="T51" fmla="*/ 1 h 896"/>
                <a:gd name="T52" fmla="*/ 1 w 286"/>
                <a:gd name="T53" fmla="*/ 1 h 896"/>
                <a:gd name="T54" fmla="*/ 1 w 286"/>
                <a:gd name="T55" fmla="*/ 1 h 896"/>
                <a:gd name="T56" fmla="*/ 1 w 286"/>
                <a:gd name="T57" fmla="*/ 1 h 896"/>
                <a:gd name="T58" fmla="*/ 1 w 286"/>
                <a:gd name="T59" fmla="*/ 1 h 896"/>
                <a:gd name="T60" fmla="*/ 1 w 286"/>
                <a:gd name="T61" fmla="*/ 1 h 896"/>
                <a:gd name="T62" fmla="*/ 1 w 286"/>
                <a:gd name="T63" fmla="*/ 1 h 896"/>
                <a:gd name="T64" fmla="*/ 1 w 286"/>
                <a:gd name="T65" fmla="*/ 0 h 896"/>
                <a:gd name="T66" fmla="*/ 1 w 286"/>
                <a:gd name="T67" fmla="*/ 0 h 896"/>
                <a:gd name="T68" fmla="*/ 1 w 286"/>
                <a:gd name="T69" fmla="*/ 0 h 896"/>
                <a:gd name="T70" fmla="*/ 2 w 286"/>
                <a:gd name="T71" fmla="*/ 0 h 896"/>
                <a:gd name="T72" fmla="*/ 2 w 286"/>
                <a:gd name="T73" fmla="*/ 0 h 896"/>
                <a:gd name="T74" fmla="*/ 2 w 286"/>
                <a:gd name="T75" fmla="*/ 0 h 896"/>
                <a:gd name="T76" fmla="*/ 1 w 286"/>
                <a:gd name="T77" fmla="*/ 0 h 896"/>
                <a:gd name="T78" fmla="*/ 1 w 286"/>
                <a:gd name="T79" fmla="*/ 0 h 896"/>
                <a:gd name="T80" fmla="*/ 1 w 286"/>
                <a:gd name="T81" fmla="*/ 0 h 896"/>
                <a:gd name="T82" fmla="*/ 1 w 286"/>
                <a:gd name="T83" fmla="*/ 0 h 8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86" h="896">
                  <a:moveTo>
                    <a:pt x="166" y="0"/>
                  </a:moveTo>
                  <a:lnTo>
                    <a:pt x="127" y="5"/>
                  </a:lnTo>
                  <a:lnTo>
                    <a:pt x="95" y="13"/>
                  </a:lnTo>
                  <a:lnTo>
                    <a:pt x="67" y="24"/>
                  </a:lnTo>
                  <a:lnTo>
                    <a:pt x="44" y="35"/>
                  </a:lnTo>
                  <a:lnTo>
                    <a:pt x="27" y="49"/>
                  </a:lnTo>
                  <a:lnTo>
                    <a:pt x="13" y="64"/>
                  </a:lnTo>
                  <a:lnTo>
                    <a:pt x="5" y="79"/>
                  </a:lnTo>
                  <a:lnTo>
                    <a:pt x="0" y="94"/>
                  </a:lnTo>
                  <a:lnTo>
                    <a:pt x="0" y="110"/>
                  </a:lnTo>
                  <a:lnTo>
                    <a:pt x="4" y="124"/>
                  </a:lnTo>
                  <a:lnTo>
                    <a:pt x="10" y="138"/>
                  </a:lnTo>
                  <a:lnTo>
                    <a:pt x="22" y="150"/>
                  </a:lnTo>
                  <a:lnTo>
                    <a:pt x="36" y="162"/>
                  </a:lnTo>
                  <a:lnTo>
                    <a:pt x="52" y="170"/>
                  </a:lnTo>
                  <a:lnTo>
                    <a:pt x="73" y="177"/>
                  </a:lnTo>
                  <a:lnTo>
                    <a:pt x="95" y="180"/>
                  </a:lnTo>
                  <a:lnTo>
                    <a:pt x="59" y="601"/>
                  </a:lnTo>
                  <a:lnTo>
                    <a:pt x="55" y="665"/>
                  </a:lnTo>
                  <a:lnTo>
                    <a:pt x="37" y="844"/>
                  </a:lnTo>
                  <a:lnTo>
                    <a:pt x="42" y="890"/>
                  </a:lnTo>
                  <a:lnTo>
                    <a:pt x="86" y="896"/>
                  </a:lnTo>
                  <a:lnTo>
                    <a:pt x="100" y="859"/>
                  </a:lnTo>
                  <a:lnTo>
                    <a:pt x="122" y="706"/>
                  </a:lnTo>
                  <a:lnTo>
                    <a:pt x="136" y="637"/>
                  </a:lnTo>
                  <a:lnTo>
                    <a:pt x="156" y="568"/>
                  </a:lnTo>
                  <a:lnTo>
                    <a:pt x="161" y="538"/>
                  </a:lnTo>
                  <a:lnTo>
                    <a:pt x="167" y="503"/>
                  </a:lnTo>
                  <a:lnTo>
                    <a:pt x="174" y="464"/>
                  </a:lnTo>
                  <a:lnTo>
                    <a:pt x="182" y="419"/>
                  </a:lnTo>
                  <a:lnTo>
                    <a:pt x="191" y="369"/>
                  </a:lnTo>
                  <a:lnTo>
                    <a:pt x="203" y="313"/>
                  </a:lnTo>
                  <a:lnTo>
                    <a:pt x="215" y="250"/>
                  </a:lnTo>
                  <a:lnTo>
                    <a:pt x="230" y="179"/>
                  </a:lnTo>
                  <a:lnTo>
                    <a:pt x="265" y="155"/>
                  </a:lnTo>
                  <a:lnTo>
                    <a:pt x="282" y="127"/>
                  </a:lnTo>
                  <a:lnTo>
                    <a:pt x="286" y="99"/>
                  </a:lnTo>
                  <a:lnTo>
                    <a:pt x="277" y="70"/>
                  </a:lnTo>
                  <a:lnTo>
                    <a:pt x="257" y="43"/>
                  </a:lnTo>
                  <a:lnTo>
                    <a:pt x="230" y="21"/>
                  </a:lnTo>
                  <a:lnTo>
                    <a:pt x="199" y="6"/>
                  </a:lnTo>
                  <a:lnTo>
                    <a:pt x="166" y="0"/>
                  </a:lnTo>
                  <a:close/>
                </a:path>
              </a:pathLst>
            </a:custGeom>
            <a:solidFill>
              <a:srgbClr val="FFFFFF"/>
            </a:solidFill>
            <a:ln w="9525">
              <a:noFill/>
              <a:round/>
              <a:headEnd/>
              <a:tailEnd/>
            </a:ln>
          </p:spPr>
          <p:txBody>
            <a:bodyPr/>
            <a:lstStyle/>
            <a:p>
              <a:endParaRPr lang="en-US"/>
            </a:p>
          </p:txBody>
        </p:sp>
        <p:sp>
          <p:nvSpPr>
            <p:cNvPr id="6195" name="Freeform 170"/>
            <p:cNvSpPr>
              <a:spLocks/>
            </p:cNvSpPr>
            <p:nvPr/>
          </p:nvSpPr>
          <p:spPr bwMode="auto">
            <a:xfrm rot="-439759">
              <a:off x="5034" y="2129"/>
              <a:ext cx="95" cy="101"/>
            </a:xfrm>
            <a:custGeom>
              <a:avLst/>
              <a:gdLst>
                <a:gd name="T0" fmla="*/ 1 w 346"/>
                <a:gd name="T1" fmla="*/ 0 h 480"/>
                <a:gd name="T2" fmla="*/ 1 w 346"/>
                <a:gd name="T3" fmla="*/ 0 h 480"/>
                <a:gd name="T4" fmla="*/ 1 w 346"/>
                <a:gd name="T5" fmla="*/ 0 h 480"/>
                <a:gd name="T6" fmla="*/ 1 w 346"/>
                <a:gd name="T7" fmla="*/ 0 h 480"/>
                <a:gd name="T8" fmla="*/ 1 w 346"/>
                <a:gd name="T9" fmla="*/ 0 h 480"/>
                <a:gd name="T10" fmla="*/ 1 w 346"/>
                <a:gd name="T11" fmla="*/ 0 h 480"/>
                <a:gd name="T12" fmla="*/ 1 w 346"/>
                <a:gd name="T13" fmla="*/ 0 h 480"/>
                <a:gd name="T14" fmla="*/ 0 w 346"/>
                <a:gd name="T15" fmla="*/ 0 h 480"/>
                <a:gd name="T16" fmla="*/ 0 w 346"/>
                <a:gd name="T17" fmla="*/ 0 h 480"/>
                <a:gd name="T18" fmla="*/ 0 w 346"/>
                <a:gd name="T19" fmla="*/ 0 h 480"/>
                <a:gd name="T20" fmla="*/ 0 w 346"/>
                <a:gd name="T21" fmla="*/ 0 h 480"/>
                <a:gd name="T22" fmla="*/ 0 w 346"/>
                <a:gd name="T23" fmla="*/ 1 h 480"/>
                <a:gd name="T24" fmla="*/ 0 w 346"/>
                <a:gd name="T25" fmla="*/ 1 h 480"/>
                <a:gd name="T26" fmla="*/ 0 w 346"/>
                <a:gd name="T27" fmla="*/ 1 h 480"/>
                <a:gd name="T28" fmla="*/ 0 w 346"/>
                <a:gd name="T29" fmla="*/ 1 h 480"/>
                <a:gd name="T30" fmla="*/ 0 w 346"/>
                <a:gd name="T31" fmla="*/ 1 h 480"/>
                <a:gd name="T32" fmla="*/ 0 w 346"/>
                <a:gd name="T33" fmla="*/ 1 h 480"/>
                <a:gd name="T34" fmla="*/ 0 w 346"/>
                <a:gd name="T35" fmla="*/ 1 h 480"/>
                <a:gd name="T36" fmla="*/ 0 w 346"/>
                <a:gd name="T37" fmla="*/ 1 h 480"/>
                <a:gd name="T38" fmla="*/ 0 w 346"/>
                <a:gd name="T39" fmla="*/ 1 h 480"/>
                <a:gd name="T40" fmla="*/ 0 w 346"/>
                <a:gd name="T41" fmla="*/ 1 h 480"/>
                <a:gd name="T42" fmla="*/ 1 w 346"/>
                <a:gd name="T43" fmla="*/ 1 h 480"/>
                <a:gd name="T44" fmla="*/ 1 w 346"/>
                <a:gd name="T45" fmla="*/ 1 h 480"/>
                <a:gd name="T46" fmla="*/ 1 w 346"/>
                <a:gd name="T47" fmla="*/ 0 h 480"/>
                <a:gd name="T48" fmla="*/ 1 w 346"/>
                <a:gd name="T49" fmla="*/ 0 h 480"/>
                <a:gd name="T50" fmla="*/ 1 w 346"/>
                <a:gd name="T51" fmla="*/ 0 h 480"/>
                <a:gd name="T52" fmla="*/ 1 w 346"/>
                <a:gd name="T53" fmla="*/ 0 h 480"/>
                <a:gd name="T54" fmla="*/ 1 w 346"/>
                <a:gd name="T55" fmla="*/ 0 h 480"/>
                <a:gd name="T56" fmla="*/ 1 w 346"/>
                <a:gd name="T57" fmla="*/ 0 h 480"/>
                <a:gd name="T58" fmla="*/ 1 w 346"/>
                <a:gd name="T59" fmla="*/ 0 h 480"/>
                <a:gd name="T60" fmla="*/ 2 w 346"/>
                <a:gd name="T61" fmla="*/ 0 h 480"/>
                <a:gd name="T62" fmla="*/ 2 w 346"/>
                <a:gd name="T63" fmla="*/ 0 h 480"/>
                <a:gd name="T64" fmla="*/ 2 w 346"/>
                <a:gd name="T65" fmla="*/ 0 h 480"/>
                <a:gd name="T66" fmla="*/ 1 w 346"/>
                <a:gd name="T67" fmla="*/ 0 h 4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46" h="480">
                  <a:moveTo>
                    <a:pt x="266" y="0"/>
                  </a:moveTo>
                  <a:lnTo>
                    <a:pt x="235" y="11"/>
                  </a:lnTo>
                  <a:lnTo>
                    <a:pt x="205" y="25"/>
                  </a:lnTo>
                  <a:lnTo>
                    <a:pt x="175" y="44"/>
                  </a:lnTo>
                  <a:lnTo>
                    <a:pt x="146" y="63"/>
                  </a:lnTo>
                  <a:lnTo>
                    <a:pt x="119" y="87"/>
                  </a:lnTo>
                  <a:lnTo>
                    <a:pt x="93" y="113"/>
                  </a:lnTo>
                  <a:lnTo>
                    <a:pt x="69" y="142"/>
                  </a:lnTo>
                  <a:lnTo>
                    <a:pt x="48" y="173"/>
                  </a:lnTo>
                  <a:lnTo>
                    <a:pt x="31" y="205"/>
                  </a:lnTo>
                  <a:lnTo>
                    <a:pt x="17" y="240"/>
                  </a:lnTo>
                  <a:lnTo>
                    <a:pt x="7" y="276"/>
                  </a:lnTo>
                  <a:lnTo>
                    <a:pt x="1" y="314"/>
                  </a:lnTo>
                  <a:lnTo>
                    <a:pt x="0" y="355"/>
                  </a:lnTo>
                  <a:lnTo>
                    <a:pt x="5" y="395"/>
                  </a:lnTo>
                  <a:lnTo>
                    <a:pt x="14" y="438"/>
                  </a:lnTo>
                  <a:lnTo>
                    <a:pt x="30" y="480"/>
                  </a:lnTo>
                  <a:lnTo>
                    <a:pt x="36" y="445"/>
                  </a:lnTo>
                  <a:lnTo>
                    <a:pt x="43" y="408"/>
                  </a:lnTo>
                  <a:lnTo>
                    <a:pt x="52" y="372"/>
                  </a:lnTo>
                  <a:lnTo>
                    <a:pt x="63" y="337"/>
                  </a:lnTo>
                  <a:lnTo>
                    <a:pt x="76" y="303"/>
                  </a:lnTo>
                  <a:lnTo>
                    <a:pt x="91" y="268"/>
                  </a:lnTo>
                  <a:lnTo>
                    <a:pt x="107" y="236"/>
                  </a:lnTo>
                  <a:lnTo>
                    <a:pt x="126" y="204"/>
                  </a:lnTo>
                  <a:lnTo>
                    <a:pt x="146" y="174"/>
                  </a:lnTo>
                  <a:lnTo>
                    <a:pt x="168" y="144"/>
                  </a:lnTo>
                  <a:lnTo>
                    <a:pt x="192" y="116"/>
                  </a:lnTo>
                  <a:lnTo>
                    <a:pt x="219" y="91"/>
                  </a:lnTo>
                  <a:lnTo>
                    <a:pt x="248" y="67"/>
                  </a:lnTo>
                  <a:lnTo>
                    <a:pt x="278" y="45"/>
                  </a:lnTo>
                  <a:lnTo>
                    <a:pt x="311" y="25"/>
                  </a:lnTo>
                  <a:lnTo>
                    <a:pt x="346" y="8"/>
                  </a:lnTo>
                  <a:lnTo>
                    <a:pt x="266" y="0"/>
                  </a:lnTo>
                  <a:close/>
                </a:path>
              </a:pathLst>
            </a:custGeom>
            <a:solidFill>
              <a:srgbClr val="FFC900"/>
            </a:solidFill>
            <a:ln w="9525">
              <a:noFill/>
              <a:round/>
              <a:headEnd/>
              <a:tailEnd/>
            </a:ln>
          </p:spPr>
          <p:txBody>
            <a:bodyPr/>
            <a:lstStyle/>
            <a:p>
              <a:endParaRPr lang="en-US"/>
            </a:p>
          </p:txBody>
        </p:sp>
        <p:sp>
          <p:nvSpPr>
            <p:cNvPr id="6196" name="Freeform 171"/>
            <p:cNvSpPr>
              <a:spLocks/>
            </p:cNvSpPr>
            <p:nvPr/>
          </p:nvSpPr>
          <p:spPr bwMode="auto">
            <a:xfrm rot="-439759">
              <a:off x="5036" y="2130"/>
              <a:ext cx="92" cy="99"/>
            </a:xfrm>
            <a:custGeom>
              <a:avLst/>
              <a:gdLst>
                <a:gd name="T0" fmla="*/ 1 w 337"/>
                <a:gd name="T1" fmla="*/ 0 h 469"/>
                <a:gd name="T2" fmla="*/ 1 w 337"/>
                <a:gd name="T3" fmla="*/ 0 h 469"/>
                <a:gd name="T4" fmla="*/ 1 w 337"/>
                <a:gd name="T5" fmla="*/ 0 h 469"/>
                <a:gd name="T6" fmla="*/ 1 w 337"/>
                <a:gd name="T7" fmla="*/ 0 h 469"/>
                <a:gd name="T8" fmla="*/ 1 w 337"/>
                <a:gd name="T9" fmla="*/ 0 h 469"/>
                <a:gd name="T10" fmla="*/ 1 w 337"/>
                <a:gd name="T11" fmla="*/ 0 h 469"/>
                <a:gd name="T12" fmla="*/ 1 w 337"/>
                <a:gd name="T13" fmla="*/ 0 h 469"/>
                <a:gd name="T14" fmla="*/ 0 w 337"/>
                <a:gd name="T15" fmla="*/ 0 h 469"/>
                <a:gd name="T16" fmla="*/ 0 w 337"/>
                <a:gd name="T17" fmla="*/ 0 h 469"/>
                <a:gd name="T18" fmla="*/ 0 w 337"/>
                <a:gd name="T19" fmla="*/ 0 h 469"/>
                <a:gd name="T20" fmla="*/ 0 w 337"/>
                <a:gd name="T21" fmla="*/ 0 h 469"/>
                <a:gd name="T22" fmla="*/ 0 w 337"/>
                <a:gd name="T23" fmla="*/ 1 h 469"/>
                <a:gd name="T24" fmla="*/ 0 w 337"/>
                <a:gd name="T25" fmla="*/ 1 h 469"/>
                <a:gd name="T26" fmla="*/ 0 w 337"/>
                <a:gd name="T27" fmla="*/ 1 h 469"/>
                <a:gd name="T28" fmla="*/ 0 w 337"/>
                <a:gd name="T29" fmla="*/ 1 h 469"/>
                <a:gd name="T30" fmla="*/ 0 w 337"/>
                <a:gd name="T31" fmla="*/ 1 h 469"/>
                <a:gd name="T32" fmla="*/ 0 w 337"/>
                <a:gd name="T33" fmla="*/ 1 h 469"/>
                <a:gd name="T34" fmla="*/ 0 w 337"/>
                <a:gd name="T35" fmla="*/ 1 h 469"/>
                <a:gd name="T36" fmla="*/ 0 w 337"/>
                <a:gd name="T37" fmla="*/ 1 h 469"/>
                <a:gd name="T38" fmla="*/ 0 w 337"/>
                <a:gd name="T39" fmla="*/ 1 h 469"/>
                <a:gd name="T40" fmla="*/ 0 w 337"/>
                <a:gd name="T41" fmla="*/ 1 h 469"/>
                <a:gd name="T42" fmla="*/ 0 w 337"/>
                <a:gd name="T43" fmla="*/ 1 h 469"/>
                <a:gd name="T44" fmla="*/ 1 w 337"/>
                <a:gd name="T45" fmla="*/ 1 h 469"/>
                <a:gd name="T46" fmla="*/ 1 w 337"/>
                <a:gd name="T47" fmla="*/ 0 h 469"/>
                <a:gd name="T48" fmla="*/ 1 w 337"/>
                <a:gd name="T49" fmla="*/ 0 h 469"/>
                <a:gd name="T50" fmla="*/ 1 w 337"/>
                <a:gd name="T51" fmla="*/ 0 h 469"/>
                <a:gd name="T52" fmla="*/ 1 w 337"/>
                <a:gd name="T53" fmla="*/ 0 h 469"/>
                <a:gd name="T54" fmla="*/ 1 w 337"/>
                <a:gd name="T55" fmla="*/ 0 h 469"/>
                <a:gd name="T56" fmla="*/ 1 w 337"/>
                <a:gd name="T57" fmla="*/ 0 h 469"/>
                <a:gd name="T58" fmla="*/ 1 w 337"/>
                <a:gd name="T59" fmla="*/ 0 h 469"/>
                <a:gd name="T60" fmla="*/ 1 w 337"/>
                <a:gd name="T61" fmla="*/ 0 h 469"/>
                <a:gd name="T62" fmla="*/ 2 w 337"/>
                <a:gd name="T63" fmla="*/ 0 h 469"/>
                <a:gd name="T64" fmla="*/ 2 w 337"/>
                <a:gd name="T65" fmla="*/ 0 h 469"/>
                <a:gd name="T66" fmla="*/ 2 w 337"/>
                <a:gd name="T67" fmla="*/ 0 h 469"/>
                <a:gd name="T68" fmla="*/ 2 w 337"/>
                <a:gd name="T69" fmla="*/ 0 h 469"/>
                <a:gd name="T70" fmla="*/ 2 w 337"/>
                <a:gd name="T71" fmla="*/ 0 h 469"/>
                <a:gd name="T72" fmla="*/ 2 w 337"/>
                <a:gd name="T73" fmla="*/ 0 h 469"/>
                <a:gd name="T74" fmla="*/ 2 w 337"/>
                <a:gd name="T75" fmla="*/ 0 h 469"/>
                <a:gd name="T76" fmla="*/ 2 w 337"/>
                <a:gd name="T77" fmla="*/ 0 h 469"/>
                <a:gd name="T78" fmla="*/ 1 w 337"/>
                <a:gd name="T79" fmla="*/ 0 h 469"/>
                <a:gd name="T80" fmla="*/ 1 w 337"/>
                <a:gd name="T81" fmla="*/ 0 h 4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37" h="469">
                  <a:moveTo>
                    <a:pt x="259" y="0"/>
                  </a:moveTo>
                  <a:lnTo>
                    <a:pt x="229" y="12"/>
                  </a:lnTo>
                  <a:lnTo>
                    <a:pt x="200" y="26"/>
                  </a:lnTo>
                  <a:lnTo>
                    <a:pt x="170" y="44"/>
                  </a:lnTo>
                  <a:lnTo>
                    <a:pt x="142" y="64"/>
                  </a:lnTo>
                  <a:lnTo>
                    <a:pt x="116" y="86"/>
                  </a:lnTo>
                  <a:lnTo>
                    <a:pt x="91" y="111"/>
                  </a:lnTo>
                  <a:lnTo>
                    <a:pt x="67" y="139"/>
                  </a:lnTo>
                  <a:lnTo>
                    <a:pt x="48" y="169"/>
                  </a:lnTo>
                  <a:lnTo>
                    <a:pt x="31" y="200"/>
                  </a:lnTo>
                  <a:lnTo>
                    <a:pt x="17" y="233"/>
                  </a:lnTo>
                  <a:lnTo>
                    <a:pt x="6" y="269"/>
                  </a:lnTo>
                  <a:lnTo>
                    <a:pt x="1" y="306"/>
                  </a:lnTo>
                  <a:lnTo>
                    <a:pt x="0" y="345"/>
                  </a:lnTo>
                  <a:lnTo>
                    <a:pt x="3" y="385"/>
                  </a:lnTo>
                  <a:lnTo>
                    <a:pt x="12" y="427"/>
                  </a:lnTo>
                  <a:lnTo>
                    <a:pt x="27" y="469"/>
                  </a:lnTo>
                  <a:lnTo>
                    <a:pt x="33" y="434"/>
                  </a:lnTo>
                  <a:lnTo>
                    <a:pt x="40" y="397"/>
                  </a:lnTo>
                  <a:lnTo>
                    <a:pt x="49" y="362"/>
                  </a:lnTo>
                  <a:lnTo>
                    <a:pt x="59" y="328"/>
                  </a:lnTo>
                  <a:lnTo>
                    <a:pt x="72" y="293"/>
                  </a:lnTo>
                  <a:lnTo>
                    <a:pt x="86" y="260"/>
                  </a:lnTo>
                  <a:lnTo>
                    <a:pt x="102" y="227"/>
                  </a:lnTo>
                  <a:lnTo>
                    <a:pt x="120" y="196"/>
                  </a:lnTo>
                  <a:lnTo>
                    <a:pt x="140" y="166"/>
                  </a:lnTo>
                  <a:lnTo>
                    <a:pt x="162" y="139"/>
                  </a:lnTo>
                  <a:lnTo>
                    <a:pt x="185" y="111"/>
                  </a:lnTo>
                  <a:lnTo>
                    <a:pt x="211" y="87"/>
                  </a:lnTo>
                  <a:lnTo>
                    <a:pt x="239" y="63"/>
                  </a:lnTo>
                  <a:lnTo>
                    <a:pt x="270" y="42"/>
                  </a:lnTo>
                  <a:lnTo>
                    <a:pt x="302" y="22"/>
                  </a:lnTo>
                  <a:lnTo>
                    <a:pt x="337" y="5"/>
                  </a:lnTo>
                  <a:lnTo>
                    <a:pt x="327" y="5"/>
                  </a:lnTo>
                  <a:lnTo>
                    <a:pt x="317" y="4"/>
                  </a:lnTo>
                  <a:lnTo>
                    <a:pt x="307" y="4"/>
                  </a:lnTo>
                  <a:lnTo>
                    <a:pt x="298" y="3"/>
                  </a:lnTo>
                  <a:lnTo>
                    <a:pt x="289" y="2"/>
                  </a:lnTo>
                  <a:lnTo>
                    <a:pt x="278" y="2"/>
                  </a:lnTo>
                  <a:lnTo>
                    <a:pt x="269" y="0"/>
                  </a:lnTo>
                  <a:lnTo>
                    <a:pt x="259" y="0"/>
                  </a:lnTo>
                  <a:close/>
                </a:path>
              </a:pathLst>
            </a:custGeom>
            <a:solidFill>
              <a:srgbClr val="FFCC07"/>
            </a:solidFill>
            <a:ln w="9525">
              <a:noFill/>
              <a:round/>
              <a:headEnd/>
              <a:tailEnd/>
            </a:ln>
          </p:spPr>
          <p:txBody>
            <a:bodyPr/>
            <a:lstStyle/>
            <a:p>
              <a:endParaRPr lang="en-US"/>
            </a:p>
          </p:txBody>
        </p:sp>
        <p:sp>
          <p:nvSpPr>
            <p:cNvPr id="6197" name="Freeform 172"/>
            <p:cNvSpPr>
              <a:spLocks/>
            </p:cNvSpPr>
            <p:nvPr/>
          </p:nvSpPr>
          <p:spPr bwMode="auto">
            <a:xfrm rot="-439759">
              <a:off x="5036" y="2131"/>
              <a:ext cx="90" cy="96"/>
            </a:xfrm>
            <a:custGeom>
              <a:avLst/>
              <a:gdLst>
                <a:gd name="T0" fmla="*/ 1 w 332"/>
                <a:gd name="T1" fmla="*/ 0 h 458"/>
                <a:gd name="T2" fmla="*/ 1 w 332"/>
                <a:gd name="T3" fmla="*/ 0 h 458"/>
                <a:gd name="T4" fmla="*/ 1 w 332"/>
                <a:gd name="T5" fmla="*/ 0 h 458"/>
                <a:gd name="T6" fmla="*/ 1 w 332"/>
                <a:gd name="T7" fmla="*/ 0 h 458"/>
                <a:gd name="T8" fmla="*/ 1 w 332"/>
                <a:gd name="T9" fmla="*/ 0 h 458"/>
                <a:gd name="T10" fmla="*/ 1 w 332"/>
                <a:gd name="T11" fmla="*/ 0 h 458"/>
                <a:gd name="T12" fmla="*/ 1 w 332"/>
                <a:gd name="T13" fmla="*/ 0 h 458"/>
                <a:gd name="T14" fmla="*/ 0 w 332"/>
                <a:gd name="T15" fmla="*/ 0 h 458"/>
                <a:gd name="T16" fmla="*/ 0 w 332"/>
                <a:gd name="T17" fmla="*/ 0 h 458"/>
                <a:gd name="T18" fmla="*/ 0 w 332"/>
                <a:gd name="T19" fmla="*/ 0 h 458"/>
                <a:gd name="T20" fmla="*/ 0 w 332"/>
                <a:gd name="T21" fmla="*/ 0 h 458"/>
                <a:gd name="T22" fmla="*/ 0 w 332"/>
                <a:gd name="T23" fmla="*/ 1 h 458"/>
                <a:gd name="T24" fmla="*/ 0 w 332"/>
                <a:gd name="T25" fmla="*/ 1 h 458"/>
                <a:gd name="T26" fmla="*/ 0 w 332"/>
                <a:gd name="T27" fmla="*/ 1 h 458"/>
                <a:gd name="T28" fmla="*/ 0 w 332"/>
                <a:gd name="T29" fmla="*/ 1 h 458"/>
                <a:gd name="T30" fmla="*/ 0 w 332"/>
                <a:gd name="T31" fmla="*/ 1 h 458"/>
                <a:gd name="T32" fmla="*/ 0 w 332"/>
                <a:gd name="T33" fmla="*/ 1 h 458"/>
                <a:gd name="T34" fmla="*/ 0 w 332"/>
                <a:gd name="T35" fmla="*/ 1 h 458"/>
                <a:gd name="T36" fmla="*/ 0 w 332"/>
                <a:gd name="T37" fmla="*/ 1 h 458"/>
                <a:gd name="T38" fmla="*/ 0 w 332"/>
                <a:gd name="T39" fmla="*/ 1 h 458"/>
                <a:gd name="T40" fmla="*/ 0 w 332"/>
                <a:gd name="T41" fmla="*/ 1 h 458"/>
                <a:gd name="T42" fmla="*/ 0 w 332"/>
                <a:gd name="T43" fmla="*/ 1 h 458"/>
                <a:gd name="T44" fmla="*/ 1 w 332"/>
                <a:gd name="T45" fmla="*/ 0 h 458"/>
                <a:gd name="T46" fmla="*/ 1 w 332"/>
                <a:gd name="T47" fmla="*/ 0 h 458"/>
                <a:gd name="T48" fmla="*/ 1 w 332"/>
                <a:gd name="T49" fmla="*/ 0 h 458"/>
                <a:gd name="T50" fmla="*/ 1 w 332"/>
                <a:gd name="T51" fmla="*/ 0 h 458"/>
                <a:gd name="T52" fmla="*/ 1 w 332"/>
                <a:gd name="T53" fmla="*/ 0 h 458"/>
                <a:gd name="T54" fmla="*/ 1 w 332"/>
                <a:gd name="T55" fmla="*/ 0 h 458"/>
                <a:gd name="T56" fmla="*/ 1 w 332"/>
                <a:gd name="T57" fmla="*/ 0 h 458"/>
                <a:gd name="T58" fmla="*/ 1 w 332"/>
                <a:gd name="T59" fmla="*/ 0 h 458"/>
                <a:gd name="T60" fmla="*/ 1 w 332"/>
                <a:gd name="T61" fmla="*/ 0 h 458"/>
                <a:gd name="T62" fmla="*/ 2 w 332"/>
                <a:gd name="T63" fmla="*/ 0 h 458"/>
                <a:gd name="T64" fmla="*/ 2 w 332"/>
                <a:gd name="T65" fmla="*/ 0 h 458"/>
                <a:gd name="T66" fmla="*/ 2 w 332"/>
                <a:gd name="T67" fmla="*/ 0 h 458"/>
                <a:gd name="T68" fmla="*/ 2 w 332"/>
                <a:gd name="T69" fmla="*/ 0 h 458"/>
                <a:gd name="T70" fmla="*/ 2 w 332"/>
                <a:gd name="T71" fmla="*/ 0 h 458"/>
                <a:gd name="T72" fmla="*/ 2 w 332"/>
                <a:gd name="T73" fmla="*/ 0 h 458"/>
                <a:gd name="T74" fmla="*/ 2 w 332"/>
                <a:gd name="T75" fmla="*/ 0 h 458"/>
                <a:gd name="T76" fmla="*/ 1 w 332"/>
                <a:gd name="T77" fmla="*/ 0 h 458"/>
                <a:gd name="T78" fmla="*/ 1 w 332"/>
                <a:gd name="T79" fmla="*/ 0 h 458"/>
                <a:gd name="T80" fmla="*/ 1 w 332"/>
                <a:gd name="T81" fmla="*/ 0 h 45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32" h="458">
                  <a:moveTo>
                    <a:pt x="253" y="0"/>
                  </a:moveTo>
                  <a:lnTo>
                    <a:pt x="224" y="11"/>
                  </a:lnTo>
                  <a:lnTo>
                    <a:pt x="196" y="26"/>
                  </a:lnTo>
                  <a:lnTo>
                    <a:pt x="168" y="44"/>
                  </a:lnTo>
                  <a:lnTo>
                    <a:pt x="140" y="63"/>
                  </a:lnTo>
                  <a:lnTo>
                    <a:pt x="114" y="85"/>
                  </a:lnTo>
                  <a:lnTo>
                    <a:pt x="90" y="109"/>
                  </a:lnTo>
                  <a:lnTo>
                    <a:pt x="68" y="136"/>
                  </a:lnTo>
                  <a:lnTo>
                    <a:pt x="48" y="165"/>
                  </a:lnTo>
                  <a:lnTo>
                    <a:pt x="31" y="195"/>
                  </a:lnTo>
                  <a:lnTo>
                    <a:pt x="18" y="228"/>
                  </a:lnTo>
                  <a:lnTo>
                    <a:pt x="8" y="263"/>
                  </a:lnTo>
                  <a:lnTo>
                    <a:pt x="2" y="298"/>
                  </a:lnTo>
                  <a:lnTo>
                    <a:pt x="0" y="336"/>
                  </a:lnTo>
                  <a:lnTo>
                    <a:pt x="3" y="376"/>
                  </a:lnTo>
                  <a:lnTo>
                    <a:pt x="12" y="416"/>
                  </a:lnTo>
                  <a:lnTo>
                    <a:pt x="26" y="458"/>
                  </a:lnTo>
                  <a:lnTo>
                    <a:pt x="32" y="422"/>
                  </a:lnTo>
                  <a:lnTo>
                    <a:pt x="39" y="386"/>
                  </a:lnTo>
                  <a:lnTo>
                    <a:pt x="47" y="351"/>
                  </a:lnTo>
                  <a:lnTo>
                    <a:pt x="57" y="317"/>
                  </a:lnTo>
                  <a:lnTo>
                    <a:pt x="69" y="283"/>
                  </a:lnTo>
                  <a:lnTo>
                    <a:pt x="83" y="250"/>
                  </a:lnTo>
                  <a:lnTo>
                    <a:pt x="99" y="219"/>
                  </a:lnTo>
                  <a:lnTo>
                    <a:pt x="116" y="189"/>
                  </a:lnTo>
                  <a:lnTo>
                    <a:pt x="136" y="160"/>
                  </a:lnTo>
                  <a:lnTo>
                    <a:pt x="156" y="132"/>
                  </a:lnTo>
                  <a:lnTo>
                    <a:pt x="181" y="106"/>
                  </a:lnTo>
                  <a:lnTo>
                    <a:pt x="206" y="82"/>
                  </a:lnTo>
                  <a:lnTo>
                    <a:pt x="234" y="59"/>
                  </a:lnTo>
                  <a:lnTo>
                    <a:pt x="265" y="38"/>
                  </a:lnTo>
                  <a:lnTo>
                    <a:pt x="297" y="20"/>
                  </a:lnTo>
                  <a:lnTo>
                    <a:pt x="332" y="3"/>
                  </a:lnTo>
                  <a:lnTo>
                    <a:pt x="321" y="3"/>
                  </a:lnTo>
                  <a:lnTo>
                    <a:pt x="312" y="2"/>
                  </a:lnTo>
                  <a:lnTo>
                    <a:pt x="302" y="2"/>
                  </a:lnTo>
                  <a:lnTo>
                    <a:pt x="292" y="1"/>
                  </a:lnTo>
                  <a:lnTo>
                    <a:pt x="282" y="1"/>
                  </a:lnTo>
                  <a:lnTo>
                    <a:pt x="273" y="1"/>
                  </a:lnTo>
                  <a:lnTo>
                    <a:pt x="262" y="0"/>
                  </a:lnTo>
                  <a:lnTo>
                    <a:pt x="253" y="0"/>
                  </a:lnTo>
                  <a:close/>
                </a:path>
              </a:pathLst>
            </a:custGeom>
            <a:solidFill>
              <a:srgbClr val="FFD111"/>
            </a:solidFill>
            <a:ln w="9525">
              <a:noFill/>
              <a:round/>
              <a:headEnd/>
              <a:tailEnd/>
            </a:ln>
          </p:spPr>
          <p:txBody>
            <a:bodyPr/>
            <a:lstStyle/>
            <a:p>
              <a:endParaRPr lang="en-US"/>
            </a:p>
          </p:txBody>
        </p:sp>
        <p:sp>
          <p:nvSpPr>
            <p:cNvPr id="6198" name="Freeform 173"/>
            <p:cNvSpPr>
              <a:spLocks/>
            </p:cNvSpPr>
            <p:nvPr/>
          </p:nvSpPr>
          <p:spPr bwMode="auto">
            <a:xfrm rot="-439759">
              <a:off x="5037" y="2132"/>
              <a:ext cx="88" cy="94"/>
            </a:xfrm>
            <a:custGeom>
              <a:avLst/>
              <a:gdLst>
                <a:gd name="T0" fmla="*/ 1 w 324"/>
                <a:gd name="T1" fmla="*/ 0 h 451"/>
                <a:gd name="T2" fmla="*/ 1 w 324"/>
                <a:gd name="T3" fmla="*/ 0 h 451"/>
                <a:gd name="T4" fmla="*/ 1 w 324"/>
                <a:gd name="T5" fmla="*/ 0 h 451"/>
                <a:gd name="T6" fmla="*/ 1 w 324"/>
                <a:gd name="T7" fmla="*/ 0 h 451"/>
                <a:gd name="T8" fmla="*/ 1 w 324"/>
                <a:gd name="T9" fmla="*/ 0 h 451"/>
                <a:gd name="T10" fmla="*/ 1 w 324"/>
                <a:gd name="T11" fmla="*/ 0 h 451"/>
                <a:gd name="T12" fmla="*/ 1 w 324"/>
                <a:gd name="T13" fmla="*/ 0 h 451"/>
                <a:gd name="T14" fmla="*/ 0 w 324"/>
                <a:gd name="T15" fmla="*/ 0 h 451"/>
                <a:gd name="T16" fmla="*/ 0 w 324"/>
                <a:gd name="T17" fmla="*/ 0 h 451"/>
                <a:gd name="T18" fmla="*/ 0 w 324"/>
                <a:gd name="T19" fmla="*/ 0 h 451"/>
                <a:gd name="T20" fmla="*/ 0 w 324"/>
                <a:gd name="T21" fmla="*/ 0 h 451"/>
                <a:gd name="T22" fmla="*/ 0 w 324"/>
                <a:gd name="T23" fmla="*/ 0 h 451"/>
                <a:gd name="T24" fmla="*/ 0 w 324"/>
                <a:gd name="T25" fmla="*/ 1 h 451"/>
                <a:gd name="T26" fmla="*/ 0 w 324"/>
                <a:gd name="T27" fmla="*/ 1 h 451"/>
                <a:gd name="T28" fmla="*/ 0 w 324"/>
                <a:gd name="T29" fmla="*/ 1 h 451"/>
                <a:gd name="T30" fmla="*/ 0 w 324"/>
                <a:gd name="T31" fmla="*/ 1 h 451"/>
                <a:gd name="T32" fmla="*/ 0 w 324"/>
                <a:gd name="T33" fmla="*/ 1 h 451"/>
                <a:gd name="T34" fmla="*/ 0 w 324"/>
                <a:gd name="T35" fmla="*/ 1 h 451"/>
                <a:gd name="T36" fmla="*/ 0 w 324"/>
                <a:gd name="T37" fmla="*/ 1 h 451"/>
                <a:gd name="T38" fmla="*/ 0 w 324"/>
                <a:gd name="T39" fmla="*/ 1 h 451"/>
                <a:gd name="T40" fmla="*/ 0 w 324"/>
                <a:gd name="T41" fmla="*/ 1 h 451"/>
                <a:gd name="T42" fmla="*/ 0 w 324"/>
                <a:gd name="T43" fmla="*/ 1 h 451"/>
                <a:gd name="T44" fmla="*/ 1 w 324"/>
                <a:gd name="T45" fmla="*/ 0 h 451"/>
                <a:gd name="T46" fmla="*/ 1 w 324"/>
                <a:gd name="T47" fmla="*/ 0 h 451"/>
                <a:gd name="T48" fmla="*/ 1 w 324"/>
                <a:gd name="T49" fmla="*/ 0 h 451"/>
                <a:gd name="T50" fmla="*/ 1 w 324"/>
                <a:gd name="T51" fmla="*/ 0 h 451"/>
                <a:gd name="T52" fmla="*/ 1 w 324"/>
                <a:gd name="T53" fmla="*/ 0 h 451"/>
                <a:gd name="T54" fmla="*/ 1 w 324"/>
                <a:gd name="T55" fmla="*/ 0 h 451"/>
                <a:gd name="T56" fmla="*/ 1 w 324"/>
                <a:gd name="T57" fmla="*/ 0 h 451"/>
                <a:gd name="T58" fmla="*/ 1 w 324"/>
                <a:gd name="T59" fmla="*/ 0 h 451"/>
                <a:gd name="T60" fmla="*/ 1 w 324"/>
                <a:gd name="T61" fmla="*/ 0 h 451"/>
                <a:gd name="T62" fmla="*/ 2 w 324"/>
                <a:gd name="T63" fmla="*/ 0 h 451"/>
                <a:gd name="T64" fmla="*/ 2 w 324"/>
                <a:gd name="T65" fmla="*/ 0 h 451"/>
                <a:gd name="T66" fmla="*/ 2 w 324"/>
                <a:gd name="T67" fmla="*/ 0 h 451"/>
                <a:gd name="T68" fmla="*/ 2 w 324"/>
                <a:gd name="T69" fmla="*/ 0 h 451"/>
                <a:gd name="T70" fmla="*/ 2 w 324"/>
                <a:gd name="T71" fmla="*/ 0 h 451"/>
                <a:gd name="T72" fmla="*/ 2 w 324"/>
                <a:gd name="T73" fmla="*/ 0 h 451"/>
                <a:gd name="T74" fmla="*/ 1 w 324"/>
                <a:gd name="T75" fmla="*/ 0 h 451"/>
                <a:gd name="T76" fmla="*/ 1 w 324"/>
                <a:gd name="T77" fmla="*/ 0 h 451"/>
                <a:gd name="T78" fmla="*/ 1 w 324"/>
                <a:gd name="T79" fmla="*/ 0 h 451"/>
                <a:gd name="T80" fmla="*/ 1 w 324"/>
                <a:gd name="T81" fmla="*/ 0 h 45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24" h="451">
                  <a:moveTo>
                    <a:pt x="247" y="0"/>
                  </a:moveTo>
                  <a:lnTo>
                    <a:pt x="219" y="13"/>
                  </a:lnTo>
                  <a:lnTo>
                    <a:pt x="192" y="28"/>
                  </a:lnTo>
                  <a:lnTo>
                    <a:pt x="164" y="45"/>
                  </a:lnTo>
                  <a:lnTo>
                    <a:pt x="137" y="64"/>
                  </a:lnTo>
                  <a:lnTo>
                    <a:pt x="112" y="85"/>
                  </a:lnTo>
                  <a:lnTo>
                    <a:pt x="89" y="110"/>
                  </a:lnTo>
                  <a:lnTo>
                    <a:pt x="67" y="135"/>
                  </a:lnTo>
                  <a:lnTo>
                    <a:pt x="48" y="163"/>
                  </a:lnTo>
                  <a:lnTo>
                    <a:pt x="31" y="193"/>
                  </a:lnTo>
                  <a:lnTo>
                    <a:pt x="18" y="224"/>
                  </a:lnTo>
                  <a:lnTo>
                    <a:pt x="8" y="257"/>
                  </a:lnTo>
                  <a:lnTo>
                    <a:pt x="3" y="293"/>
                  </a:lnTo>
                  <a:lnTo>
                    <a:pt x="0" y="330"/>
                  </a:lnTo>
                  <a:lnTo>
                    <a:pt x="4" y="369"/>
                  </a:lnTo>
                  <a:lnTo>
                    <a:pt x="11" y="409"/>
                  </a:lnTo>
                  <a:lnTo>
                    <a:pt x="24" y="451"/>
                  </a:lnTo>
                  <a:lnTo>
                    <a:pt x="30" y="414"/>
                  </a:lnTo>
                  <a:lnTo>
                    <a:pt x="36" y="378"/>
                  </a:lnTo>
                  <a:lnTo>
                    <a:pt x="44" y="344"/>
                  </a:lnTo>
                  <a:lnTo>
                    <a:pt x="54" y="309"/>
                  </a:lnTo>
                  <a:lnTo>
                    <a:pt x="66" y="276"/>
                  </a:lnTo>
                  <a:lnTo>
                    <a:pt x="79" y="243"/>
                  </a:lnTo>
                  <a:lnTo>
                    <a:pt x="95" y="212"/>
                  </a:lnTo>
                  <a:lnTo>
                    <a:pt x="111" y="182"/>
                  </a:lnTo>
                  <a:lnTo>
                    <a:pt x="130" y="155"/>
                  </a:lnTo>
                  <a:lnTo>
                    <a:pt x="151" y="127"/>
                  </a:lnTo>
                  <a:lnTo>
                    <a:pt x="174" y="102"/>
                  </a:lnTo>
                  <a:lnTo>
                    <a:pt x="200" y="79"/>
                  </a:lnTo>
                  <a:lnTo>
                    <a:pt x="227" y="57"/>
                  </a:lnTo>
                  <a:lnTo>
                    <a:pt x="257" y="37"/>
                  </a:lnTo>
                  <a:lnTo>
                    <a:pt x="289" y="19"/>
                  </a:lnTo>
                  <a:lnTo>
                    <a:pt x="324" y="3"/>
                  </a:lnTo>
                  <a:lnTo>
                    <a:pt x="314" y="3"/>
                  </a:lnTo>
                  <a:lnTo>
                    <a:pt x="304" y="1"/>
                  </a:lnTo>
                  <a:lnTo>
                    <a:pt x="294" y="1"/>
                  </a:lnTo>
                  <a:lnTo>
                    <a:pt x="285" y="1"/>
                  </a:lnTo>
                  <a:lnTo>
                    <a:pt x="276" y="1"/>
                  </a:lnTo>
                  <a:lnTo>
                    <a:pt x="266" y="1"/>
                  </a:lnTo>
                  <a:lnTo>
                    <a:pt x="256" y="0"/>
                  </a:lnTo>
                  <a:lnTo>
                    <a:pt x="247" y="0"/>
                  </a:lnTo>
                  <a:close/>
                </a:path>
              </a:pathLst>
            </a:custGeom>
            <a:solidFill>
              <a:srgbClr val="FFD619"/>
            </a:solidFill>
            <a:ln w="9525">
              <a:noFill/>
              <a:round/>
              <a:headEnd/>
              <a:tailEnd/>
            </a:ln>
          </p:spPr>
          <p:txBody>
            <a:bodyPr/>
            <a:lstStyle/>
            <a:p>
              <a:endParaRPr lang="en-US"/>
            </a:p>
          </p:txBody>
        </p:sp>
        <p:sp>
          <p:nvSpPr>
            <p:cNvPr id="6199" name="Freeform 174"/>
            <p:cNvSpPr>
              <a:spLocks/>
            </p:cNvSpPr>
            <p:nvPr/>
          </p:nvSpPr>
          <p:spPr bwMode="auto">
            <a:xfrm rot="-439759">
              <a:off x="5038" y="2132"/>
              <a:ext cx="86" cy="93"/>
            </a:xfrm>
            <a:custGeom>
              <a:avLst/>
              <a:gdLst>
                <a:gd name="T0" fmla="*/ 1 w 316"/>
                <a:gd name="T1" fmla="*/ 0 h 440"/>
                <a:gd name="T2" fmla="*/ 1 w 316"/>
                <a:gd name="T3" fmla="*/ 0 h 440"/>
                <a:gd name="T4" fmla="*/ 1 w 316"/>
                <a:gd name="T5" fmla="*/ 0 h 440"/>
                <a:gd name="T6" fmla="*/ 1 w 316"/>
                <a:gd name="T7" fmla="*/ 0 h 440"/>
                <a:gd name="T8" fmla="*/ 1 w 316"/>
                <a:gd name="T9" fmla="*/ 0 h 440"/>
                <a:gd name="T10" fmla="*/ 1 w 316"/>
                <a:gd name="T11" fmla="*/ 0 h 440"/>
                <a:gd name="T12" fmla="*/ 1 w 316"/>
                <a:gd name="T13" fmla="*/ 0 h 440"/>
                <a:gd name="T14" fmla="*/ 0 w 316"/>
                <a:gd name="T15" fmla="*/ 0 h 440"/>
                <a:gd name="T16" fmla="*/ 0 w 316"/>
                <a:gd name="T17" fmla="*/ 0 h 440"/>
                <a:gd name="T18" fmla="*/ 0 w 316"/>
                <a:gd name="T19" fmla="*/ 0 h 440"/>
                <a:gd name="T20" fmla="*/ 0 w 316"/>
                <a:gd name="T21" fmla="*/ 0 h 440"/>
                <a:gd name="T22" fmla="*/ 0 w 316"/>
                <a:gd name="T23" fmla="*/ 0 h 440"/>
                <a:gd name="T24" fmla="*/ 0 w 316"/>
                <a:gd name="T25" fmla="*/ 1 h 440"/>
                <a:gd name="T26" fmla="*/ 0 w 316"/>
                <a:gd name="T27" fmla="*/ 1 h 440"/>
                <a:gd name="T28" fmla="*/ 0 w 316"/>
                <a:gd name="T29" fmla="*/ 1 h 440"/>
                <a:gd name="T30" fmla="*/ 0 w 316"/>
                <a:gd name="T31" fmla="*/ 1 h 440"/>
                <a:gd name="T32" fmla="*/ 0 w 316"/>
                <a:gd name="T33" fmla="*/ 1 h 440"/>
                <a:gd name="T34" fmla="*/ 0 w 316"/>
                <a:gd name="T35" fmla="*/ 1 h 440"/>
                <a:gd name="T36" fmla="*/ 0 w 316"/>
                <a:gd name="T37" fmla="*/ 1 h 440"/>
                <a:gd name="T38" fmla="*/ 0 w 316"/>
                <a:gd name="T39" fmla="*/ 1 h 440"/>
                <a:gd name="T40" fmla="*/ 0 w 316"/>
                <a:gd name="T41" fmla="*/ 1 h 440"/>
                <a:gd name="T42" fmla="*/ 0 w 316"/>
                <a:gd name="T43" fmla="*/ 1 h 440"/>
                <a:gd name="T44" fmla="*/ 1 w 316"/>
                <a:gd name="T45" fmla="*/ 0 h 440"/>
                <a:gd name="T46" fmla="*/ 1 w 316"/>
                <a:gd name="T47" fmla="*/ 0 h 440"/>
                <a:gd name="T48" fmla="*/ 1 w 316"/>
                <a:gd name="T49" fmla="*/ 0 h 440"/>
                <a:gd name="T50" fmla="*/ 1 w 316"/>
                <a:gd name="T51" fmla="*/ 0 h 440"/>
                <a:gd name="T52" fmla="*/ 1 w 316"/>
                <a:gd name="T53" fmla="*/ 0 h 440"/>
                <a:gd name="T54" fmla="*/ 1 w 316"/>
                <a:gd name="T55" fmla="*/ 0 h 440"/>
                <a:gd name="T56" fmla="*/ 1 w 316"/>
                <a:gd name="T57" fmla="*/ 0 h 440"/>
                <a:gd name="T58" fmla="*/ 1 w 316"/>
                <a:gd name="T59" fmla="*/ 0 h 440"/>
                <a:gd name="T60" fmla="*/ 1 w 316"/>
                <a:gd name="T61" fmla="*/ 0 h 440"/>
                <a:gd name="T62" fmla="*/ 2 w 316"/>
                <a:gd name="T63" fmla="*/ 0 h 440"/>
                <a:gd name="T64" fmla="*/ 2 w 316"/>
                <a:gd name="T65" fmla="*/ 0 h 440"/>
                <a:gd name="T66" fmla="*/ 2 w 316"/>
                <a:gd name="T67" fmla="*/ 0 h 440"/>
                <a:gd name="T68" fmla="*/ 2 w 316"/>
                <a:gd name="T69" fmla="*/ 0 h 440"/>
                <a:gd name="T70" fmla="*/ 2 w 316"/>
                <a:gd name="T71" fmla="*/ 0 h 440"/>
                <a:gd name="T72" fmla="*/ 2 w 316"/>
                <a:gd name="T73" fmla="*/ 0 h 440"/>
                <a:gd name="T74" fmla="*/ 1 w 316"/>
                <a:gd name="T75" fmla="*/ 0 h 440"/>
                <a:gd name="T76" fmla="*/ 1 w 316"/>
                <a:gd name="T77" fmla="*/ 0 h 440"/>
                <a:gd name="T78" fmla="*/ 1 w 316"/>
                <a:gd name="T79" fmla="*/ 0 h 440"/>
                <a:gd name="T80" fmla="*/ 1 w 316"/>
                <a:gd name="T81" fmla="*/ 0 h 4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16" h="440">
                  <a:moveTo>
                    <a:pt x="240" y="0"/>
                  </a:moveTo>
                  <a:lnTo>
                    <a:pt x="214" y="12"/>
                  </a:lnTo>
                  <a:lnTo>
                    <a:pt x="186" y="27"/>
                  </a:lnTo>
                  <a:lnTo>
                    <a:pt x="160" y="45"/>
                  </a:lnTo>
                  <a:lnTo>
                    <a:pt x="134" y="63"/>
                  </a:lnTo>
                  <a:lnTo>
                    <a:pt x="110" y="84"/>
                  </a:lnTo>
                  <a:lnTo>
                    <a:pt x="87" y="107"/>
                  </a:lnTo>
                  <a:lnTo>
                    <a:pt x="66" y="131"/>
                  </a:lnTo>
                  <a:lnTo>
                    <a:pt x="47" y="159"/>
                  </a:lnTo>
                  <a:lnTo>
                    <a:pt x="31" y="187"/>
                  </a:lnTo>
                  <a:lnTo>
                    <a:pt x="18" y="217"/>
                  </a:lnTo>
                  <a:lnTo>
                    <a:pt x="8" y="250"/>
                  </a:lnTo>
                  <a:lnTo>
                    <a:pt x="2" y="284"/>
                  </a:lnTo>
                  <a:lnTo>
                    <a:pt x="0" y="321"/>
                  </a:lnTo>
                  <a:lnTo>
                    <a:pt x="2" y="359"/>
                  </a:lnTo>
                  <a:lnTo>
                    <a:pt x="9" y="398"/>
                  </a:lnTo>
                  <a:lnTo>
                    <a:pt x="21" y="440"/>
                  </a:lnTo>
                  <a:lnTo>
                    <a:pt x="27" y="403"/>
                  </a:lnTo>
                  <a:lnTo>
                    <a:pt x="33" y="367"/>
                  </a:lnTo>
                  <a:lnTo>
                    <a:pt x="41" y="333"/>
                  </a:lnTo>
                  <a:lnTo>
                    <a:pt x="51" y="298"/>
                  </a:lnTo>
                  <a:lnTo>
                    <a:pt x="62" y="266"/>
                  </a:lnTo>
                  <a:lnTo>
                    <a:pt x="76" y="234"/>
                  </a:lnTo>
                  <a:lnTo>
                    <a:pt x="89" y="204"/>
                  </a:lnTo>
                  <a:lnTo>
                    <a:pt x="107" y="175"/>
                  </a:lnTo>
                  <a:lnTo>
                    <a:pt x="125" y="147"/>
                  </a:lnTo>
                  <a:lnTo>
                    <a:pt x="145" y="121"/>
                  </a:lnTo>
                  <a:lnTo>
                    <a:pt x="168" y="96"/>
                  </a:lnTo>
                  <a:lnTo>
                    <a:pt x="193" y="73"/>
                  </a:lnTo>
                  <a:lnTo>
                    <a:pt x="220" y="52"/>
                  </a:lnTo>
                  <a:lnTo>
                    <a:pt x="250" y="33"/>
                  </a:lnTo>
                  <a:lnTo>
                    <a:pt x="282" y="15"/>
                  </a:lnTo>
                  <a:lnTo>
                    <a:pt x="316" y="0"/>
                  </a:lnTo>
                  <a:lnTo>
                    <a:pt x="307" y="0"/>
                  </a:lnTo>
                  <a:lnTo>
                    <a:pt x="298" y="0"/>
                  </a:lnTo>
                  <a:lnTo>
                    <a:pt x="288" y="0"/>
                  </a:lnTo>
                  <a:lnTo>
                    <a:pt x="278" y="0"/>
                  </a:lnTo>
                  <a:lnTo>
                    <a:pt x="269" y="0"/>
                  </a:lnTo>
                  <a:lnTo>
                    <a:pt x="260" y="0"/>
                  </a:lnTo>
                  <a:lnTo>
                    <a:pt x="250" y="0"/>
                  </a:lnTo>
                  <a:lnTo>
                    <a:pt x="240" y="0"/>
                  </a:lnTo>
                  <a:close/>
                </a:path>
              </a:pathLst>
            </a:custGeom>
            <a:solidFill>
              <a:srgbClr val="FFDB21"/>
            </a:solidFill>
            <a:ln w="9525">
              <a:noFill/>
              <a:round/>
              <a:headEnd/>
              <a:tailEnd/>
            </a:ln>
          </p:spPr>
          <p:txBody>
            <a:bodyPr/>
            <a:lstStyle/>
            <a:p>
              <a:endParaRPr lang="en-US"/>
            </a:p>
          </p:txBody>
        </p:sp>
        <p:sp>
          <p:nvSpPr>
            <p:cNvPr id="6200" name="Freeform 175"/>
            <p:cNvSpPr>
              <a:spLocks/>
            </p:cNvSpPr>
            <p:nvPr/>
          </p:nvSpPr>
          <p:spPr bwMode="auto">
            <a:xfrm rot="-439759">
              <a:off x="5038" y="2133"/>
              <a:ext cx="85" cy="90"/>
            </a:xfrm>
            <a:custGeom>
              <a:avLst/>
              <a:gdLst>
                <a:gd name="T0" fmla="*/ 1 w 310"/>
                <a:gd name="T1" fmla="*/ 0 h 431"/>
                <a:gd name="T2" fmla="*/ 1 w 310"/>
                <a:gd name="T3" fmla="*/ 0 h 431"/>
                <a:gd name="T4" fmla="*/ 1 w 310"/>
                <a:gd name="T5" fmla="*/ 0 h 431"/>
                <a:gd name="T6" fmla="*/ 1 w 310"/>
                <a:gd name="T7" fmla="*/ 0 h 431"/>
                <a:gd name="T8" fmla="*/ 1 w 310"/>
                <a:gd name="T9" fmla="*/ 0 h 431"/>
                <a:gd name="T10" fmla="*/ 1 w 310"/>
                <a:gd name="T11" fmla="*/ 0 h 431"/>
                <a:gd name="T12" fmla="*/ 1 w 310"/>
                <a:gd name="T13" fmla="*/ 0 h 431"/>
                <a:gd name="T14" fmla="*/ 0 w 310"/>
                <a:gd name="T15" fmla="*/ 0 h 431"/>
                <a:gd name="T16" fmla="*/ 0 w 310"/>
                <a:gd name="T17" fmla="*/ 0 h 431"/>
                <a:gd name="T18" fmla="*/ 0 w 310"/>
                <a:gd name="T19" fmla="*/ 0 h 431"/>
                <a:gd name="T20" fmla="*/ 0 w 310"/>
                <a:gd name="T21" fmla="*/ 0 h 431"/>
                <a:gd name="T22" fmla="*/ 0 w 310"/>
                <a:gd name="T23" fmla="*/ 0 h 431"/>
                <a:gd name="T24" fmla="*/ 0 w 310"/>
                <a:gd name="T25" fmla="*/ 1 h 431"/>
                <a:gd name="T26" fmla="*/ 0 w 310"/>
                <a:gd name="T27" fmla="*/ 1 h 431"/>
                <a:gd name="T28" fmla="*/ 0 w 310"/>
                <a:gd name="T29" fmla="*/ 1 h 431"/>
                <a:gd name="T30" fmla="*/ 0 w 310"/>
                <a:gd name="T31" fmla="*/ 1 h 431"/>
                <a:gd name="T32" fmla="*/ 0 w 310"/>
                <a:gd name="T33" fmla="*/ 1 h 431"/>
                <a:gd name="T34" fmla="*/ 0 w 310"/>
                <a:gd name="T35" fmla="*/ 1 h 431"/>
                <a:gd name="T36" fmla="*/ 0 w 310"/>
                <a:gd name="T37" fmla="*/ 1 h 431"/>
                <a:gd name="T38" fmla="*/ 0 w 310"/>
                <a:gd name="T39" fmla="*/ 1 h 431"/>
                <a:gd name="T40" fmla="*/ 0 w 310"/>
                <a:gd name="T41" fmla="*/ 1 h 431"/>
                <a:gd name="T42" fmla="*/ 0 w 310"/>
                <a:gd name="T43" fmla="*/ 0 h 431"/>
                <a:gd name="T44" fmla="*/ 0 w 310"/>
                <a:gd name="T45" fmla="*/ 0 h 431"/>
                <a:gd name="T46" fmla="*/ 1 w 310"/>
                <a:gd name="T47" fmla="*/ 0 h 431"/>
                <a:gd name="T48" fmla="*/ 1 w 310"/>
                <a:gd name="T49" fmla="*/ 0 h 431"/>
                <a:gd name="T50" fmla="*/ 1 w 310"/>
                <a:gd name="T51" fmla="*/ 0 h 431"/>
                <a:gd name="T52" fmla="*/ 1 w 310"/>
                <a:gd name="T53" fmla="*/ 0 h 431"/>
                <a:gd name="T54" fmla="*/ 1 w 310"/>
                <a:gd name="T55" fmla="*/ 0 h 431"/>
                <a:gd name="T56" fmla="*/ 1 w 310"/>
                <a:gd name="T57" fmla="*/ 0 h 431"/>
                <a:gd name="T58" fmla="*/ 1 w 310"/>
                <a:gd name="T59" fmla="*/ 0 h 431"/>
                <a:gd name="T60" fmla="*/ 1 w 310"/>
                <a:gd name="T61" fmla="*/ 0 h 431"/>
                <a:gd name="T62" fmla="*/ 2 w 310"/>
                <a:gd name="T63" fmla="*/ 0 h 431"/>
                <a:gd name="T64" fmla="*/ 2 w 310"/>
                <a:gd name="T65" fmla="*/ 0 h 431"/>
                <a:gd name="T66" fmla="*/ 2 w 310"/>
                <a:gd name="T67" fmla="*/ 0 h 431"/>
                <a:gd name="T68" fmla="*/ 2 w 310"/>
                <a:gd name="T69" fmla="*/ 0 h 431"/>
                <a:gd name="T70" fmla="*/ 2 w 310"/>
                <a:gd name="T71" fmla="*/ 0 h 431"/>
                <a:gd name="T72" fmla="*/ 2 w 310"/>
                <a:gd name="T73" fmla="*/ 0 h 431"/>
                <a:gd name="T74" fmla="*/ 1 w 310"/>
                <a:gd name="T75" fmla="*/ 0 h 431"/>
                <a:gd name="T76" fmla="*/ 1 w 310"/>
                <a:gd name="T77" fmla="*/ 0 h 431"/>
                <a:gd name="T78" fmla="*/ 1 w 310"/>
                <a:gd name="T79" fmla="*/ 0 h 431"/>
                <a:gd name="T80" fmla="*/ 1 w 310"/>
                <a:gd name="T81" fmla="*/ 0 h 43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10" h="431">
                  <a:moveTo>
                    <a:pt x="234" y="0"/>
                  </a:moveTo>
                  <a:lnTo>
                    <a:pt x="208" y="14"/>
                  </a:lnTo>
                  <a:lnTo>
                    <a:pt x="182" y="29"/>
                  </a:lnTo>
                  <a:lnTo>
                    <a:pt x="157" y="45"/>
                  </a:lnTo>
                  <a:lnTo>
                    <a:pt x="132" y="65"/>
                  </a:lnTo>
                  <a:lnTo>
                    <a:pt x="109" y="84"/>
                  </a:lnTo>
                  <a:lnTo>
                    <a:pt x="86" y="107"/>
                  </a:lnTo>
                  <a:lnTo>
                    <a:pt x="66" y="131"/>
                  </a:lnTo>
                  <a:lnTo>
                    <a:pt x="48" y="157"/>
                  </a:lnTo>
                  <a:lnTo>
                    <a:pt x="32" y="184"/>
                  </a:lnTo>
                  <a:lnTo>
                    <a:pt x="18" y="214"/>
                  </a:lnTo>
                  <a:lnTo>
                    <a:pt x="9" y="245"/>
                  </a:lnTo>
                  <a:lnTo>
                    <a:pt x="2" y="279"/>
                  </a:lnTo>
                  <a:lnTo>
                    <a:pt x="0" y="313"/>
                  </a:lnTo>
                  <a:lnTo>
                    <a:pt x="2" y="351"/>
                  </a:lnTo>
                  <a:lnTo>
                    <a:pt x="9" y="389"/>
                  </a:lnTo>
                  <a:lnTo>
                    <a:pt x="21" y="431"/>
                  </a:lnTo>
                  <a:lnTo>
                    <a:pt x="26" y="394"/>
                  </a:lnTo>
                  <a:lnTo>
                    <a:pt x="32" y="358"/>
                  </a:lnTo>
                  <a:lnTo>
                    <a:pt x="40" y="324"/>
                  </a:lnTo>
                  <a:lnTo>
                    <a:pt x="49" y="290"/>
                  </a:lnTo>
                  <a:lnTo>
                    <a:pt x="60" y="257"/>
                  </a:lnTo>
                  <a:lnTo>
                    <a:pt x="72" y="227"/>
                  </a:lnTo>
                  <a:lnTo>
                    <a:pt x="86" y="197"/>
                  </a:lnTo>
                  <a:lnTo>
                    <a:pt x="102" y="168"/>
                  </a:lnTo>
                  <a:lnTo>
                    <a:pt x="121" y="142"/>
                  </a:lnTo>
                  <a:lnTo>
                    <a:pt x="140" y="116"/>
                  </a:lnTo>
                  <a:lnTo>
                    <a:pt x="162" y="92"/>
                  </a:lnTo>
                  <a:lnTo>
                    <a:pt x="187" y="70"/>
                  </a:lnTo>
                  <a:lnTo>
                    <a:pt x="214" y="50"/>
                  </a:lnTo>
                  <a:lnTo>
                    <a:pt x="243" y="31"/>
                  </a:lnTo>
                  <a:lnTo>
                    <a:pt x="275" y="15"/>
                  </a:lnTo>
                  <a:lnTo>
                    <a:pt x="310" y="0"/>
                  </a:lnTo>
                  <a:lnTo>
                    <a:pt x="301" y="0"/>
                  </a:lnTo>
                  <a:lnTo>
                    <a:pt x="291" y="0"/>
                  </a:lnTo>
                  <a:lnTo>
                    <a:pt x="281" y="0"/>
                  </a:lnTo>
                  <a:lnTo>
                    <a:pt x="272" y="0"/>
                  </a:lnTo>
                  <a:lnTo>
                    <a:pt x="263" y="0"/>
                  </a:lnTo>
                  <a:lnTo>
                    <a:pt x="253" y="0"/>
                  </a:lnTo>
                  <a:lnTo>
                    <a:pt x="243" y="0"/>
                  </a:lnTo>
                  <a:lnTo>
                    <a:pt x="234" y="0"/>
                  </a:lnTo>
                  <a:close/>
                </a:path>
              </a:pathLst>
            </a:custGeom>
            <a:solidFill>
              <a:srgbClr val="FFDD28"/>
            </a:solidFill>
            <a:ln w="9525">
              <a:noFill/>
              <a:round/>
              <a:headEnd/>
              <a:tailEnd/>
            </a:ln>
          </p:spPr>
          <p:txBody>
            <a:bodyPr/>
            <a:lstStyle/>
            <a:p>
              <a:endParaRPr lang="en-US"/>
            </a:p>
          </p:txBody>
        </p:sp>
        <p:sp>
          <p:nvSpPr>
            <p:cNvPr id="6201" name="Freeform 176"/>
            <p:cNvSpPr>
              <a:spLocks/>
            </p:cNvSpPr>
            <p:nvPr/>
          </p:nvSpPr>
          <p:spPr bwMode="auto">
            <a:xfrm rot="-439759">
              <a:off x="5039" y="2133"/>
              <a:ext cx="83" cy="89"/>
            </a:xfrm>
            <a:custGeom>
              <a:avLst/>
              <a:gdLst>
                <a:gd name="T0" fmla="*/ 1 w 302"/>
                <a:gd name="T1" fmla="*/ 0 h 423"/>
                <a:gd name="T2" fmla="*/ 1 w 302"/>
                <a:gd name="T3" fmla="*/ 0 h 423"/>
                <a:gd name="T4" fmla="*/ 1 w 302"/>
                <a:gd name="T5" fmla="*/ 0 h 423"/>
                <a:gd name="T6" fmla="*/ 1 w 302"/>
                <a:gd name="T7" fmla="*/ 0 h 423"/>
                <a:gd name="T8" fmla="*/ 1 w 302"/>
                <a:gd name="T9" fmla="*/ 0 h 423"/>
                <a:gd name="T10" fmla="*/ 1 w 302"/>
                <a:gd name="T11" fmla="*/ 0 h 423"/>
                <a:gd name="T12" fmla="*/ 1 w 302"/>
                <a:gd name="T13" fmla="*/ 0 h 423"/>
                <a:gd name="T14" fmla="*/ 0 w 302"/>
                <a:gd name="T15" fmla="*/ 0 h 423"/>
                <a:gd name="T16" fmla="*/ 0 w 302"/>
                <a:gd name="T17" fmla="*/ 0 h 423"/>
                <a:gd name="T18" fmla="*/ 0 w 302"/>
                <a:gd name="T19" fmla="*/ 0 h 423"/>
                <a:gd name="T20" fmla="*/ 0 w 302"/>
                <a:gd name="T21" fmla="*/ 0 h 423"/>
                <a:gd name="T22" fmla="*/ 0 w 302"/>
                <a:gd name="T23" fmla="*/ 0 h 423"/>
                <a:gd name="T24" fmla="*/ 0 w 302"/>
                <a:gd name="T25" fmla="*/ 1 h 423"/>
                <a:gd name="T26" fmla="*/ 0 w 302"/>
                <a:gd name="T27" fmla="*/ 1 h 423"/>
                <a:gd name="T28" fmla="*/ 0 w 302"/>
                <a:gd name="T29" fmla="*/ 1 h 423"/>
                <a:gd name="T30" fmla="*/ 0 w 302"/>
                <a:gd name="T31" fmla="*/ 1 h 423"/>
                <a:gd name="T32" fmla="*/ 0 w 302"/>
                <a:gd name="T33" fmla="*/ 1 h 423"/>
                <a:gd name="T34" fmla="*/ 0 w 302"/>
                <a:gd name="T35" fmla="*/ 1 h 423"/>
                <a:gd name="T36" fmla="*/ 0 w 302"/>
                <a:gd name="T37" fmla="*/ 1 h 423"/>
                <a:gd name="T38" fmla="*/ 0 w 302"/>
                <a:gd name="T39" fmla="*/ 1 h 423"/>
                <a:gd name="T40" fmla="*/ 0 w 302"/>
                <a:gd name="T41" fmla="*/ 1 h 423"/>
                <a:gd name="T42" fmla="*/ 0 w 302"/>
                <a:gd name="T43" fmla="*/ 0 h 423"/>
                <a:gd name="T44" fmla="*/ 0 w 302"/>
                <a:gd name="T45" fmla="*/ 0 h 423"/>
                <a:gd name="T46" fmla="*/ 1 w 302"/>
                <a:gd name="T47" fmla="*/ 0 h 423"/>
                <a:gd name="T48" fmla="*/ 1 w 302"/>
                <a:gd name="T49" fmla="*/ 0 h 423"/>
                <a:gd name="T50" fmla="*/ 1 w 302"/>
                <a:gd name="T51" fmla="*/ 0 h 423"/>
                <a:gd name="T52" fmla="*/ 1 w 302"/>
                <a:gd name="T53" fmla="*/ 0 h 423"/>
                <a:gd name="T54" fmla="*/ 1 w 302"/>
                <a:gd name="T55" fmla="*/ 0 h 423"/>
                <a:gd name="T56" fmla="*/ 1 w 302"/>
                <a:gd name="T57" fmla="*/ 0 h 423"/>
                <a:gd name="T58" fmla="*/ 1 w 302"/>
                <a:gd name="T59" fmla="*/ 0 h 423"/>
                <a:gd name="T60" fmla="*/ 1 w 302"/>
                <a:gd name="T61" fmla="*/ 0 h 423"/>
                <a:gd name="T62" fmla="*/ 1 w 302"/>
                <a:gd name="T63" fmla="*/ 0 h 423"/>
                <a:gd name="T64" fmla="*/ 2 w 302"/>
                <a:gd name="T65" fmla="*/ 0 h 423"/>
                <a:gd name="T66" fmla="*/ 2 w 302"/>
                <a:gd name="T67" fmla="*/ 0 h 423"/>
                <a:gd name="T68" fmla="*/ 2 w 302"/>
                <a:gd name="T69" fmla="*/ 0 h 423"/>
                <a:gd name="T70" fmla="*/ 2 w 302"/>
                <a:gd name="T71" fmla="*/ 0 h 423"/>
                <a:gd name="T72" fmla="*/ 1 w 302"/>
                <a:gd name="T73" fmla="*/ 0 h 423"/>
                <a:gd name="T74" fmla="*/ 1 w 302"/>
                <a:gd name="T75" fmla="*/ 0 h 423"/>
                <a:gd name="T76" fmla="*/ 1 w 302"/>
                <a:gd name="T77" fmla="*/ 0 h 423"/>
                <a:gd name="T78" fmla="*/ 1 w 302"/>
                <a:gd name="T79" fmla="*/ 0 h 423"/>
                <a:gd name="T80" fmla="*/ 1 w 302"/>
                <a:gd name="T81" fmla="*/ 0 h 4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02" h="423">
                  <a:moveTo>
                    <a:pt x="227" y="2"/>
                  </a:moveTo>
                  <a:lnTo>
                    <a:pt x="202" y="16"/>
                  </a:lnTo>
                  <a:lnTo>
                    <a:pt x="178" y="31"/>
                  </a:lnTo>
                  <a:lnTo>
                    <a:pt x="154" y="49"/>
                  </a:lnTo>
                  <a:lnTo>
                    <a:pt x="129" y="66"/>
                  </a:lnTo>
                  <a:lnTo>
                    <a:pt x="106" y="87"/>
                  </a:lnTo>
                  <a:lnTo>
                    <a:pt x="84" y="107"/>
                  </a:lnTo>
                  <a:lnTo>
                    <a:pt x="65" y="130"/>
                  </a:lnTo>
                  <a:lnTo>
                    <a:pt x="48" y="156"/>
                  </a:lnTo>
                  <a:lnTo>
                    <a:pt x="31" y="182"/>
                  </a:lnTo>
                  <a:lnTo>
                    <a:pt x="19" y="211"/>
                  </a:lnTo>
                  <a:lnTo>
                    <a:pt x="10" y="241"/>
                  </a:lnTo>
                  <a:lnTo>
                    <a:pt x="3" y="273"/>
                  </a:lnTo>
                  <a:lnTo>
                    <a:pt x="0" y="308"/>
                  </a:lnTo>
                  <a:lnTo>
                    <a:pt x="1" y="345"/>
                  </a:lnTo>
                  <a:lnTo>
                    <a:pt x="8" y="383"/>
                  </a:lnTo>
                  <a:lnTo>
                    <a:pt x="19" y="423"/>
                  </a:lnTo>
                  <a:lnTo>
                    <a:pt x="25" y="386"/>
                  </a:lnTo>
                  <a:lnTo>
                    <a:pt x="30" y="350"/>
                  </a:lnTo>
                  <a:lnTo>
                    <a:pt x="38" y="315"/>
                  </a:lnTo>
                  <a:lnTo>
                    <a:pt x="46" y="282"/>
                  </a:lnTo>
                  <a:lnTo>
                    <a:pt x="57" y="250"/>
                  </a:lnTo>
                  <a:lnTo>
                    <a:pt x="69" y="219"/>
                  </a:lnTo>
                  <a:lnTo>
                    <a:pt x="83" y="190"/>
                  </a:lnTo>
                  <a:lnTo>
                    <a:pt x="98" y="163"/>
                  </a:lnTo>
                  <a:lnTo>
                    <a:pt x="116" y="136"/>
                  </a:lnTo>
                  <a:lnTo>
                    <a:pt x="135" y="112"/>
                  </a:lnTo>
                  <a:lnTo>
                    <a:pt x="157" y="89"/>
                  </a:lnTo>
                  <a:lnTo>
                    <a:pt x="181" y="68"/>
                  </a:lnTo>
                  <a:lnTo>
                    <a:pt x="208" y="49"/>
                  </a:lnTo>
                  <a:lnTo>
                    <a:pt x="237" y="30"/>
                  </a:lnTo>
                  <a:lnTo>
                    <a:pt x="268" y="14"/>
                  </a:lnTo>
                  <a:lnTo>
                    <a:pt x="302" y="0"/>
                  </a:lnTo>
                  <a:lnTo>
                    <a:pt x="293" y="0"/>
                  </a:lnTo>
                  <a:lnTo>
                    <a:pt x="284" y="1"/>
                  </a:lnTo>
                  <a:lnTo>
                    <a:pt x="275" y="1"/>
                  </a:lnTo>
                  <a:lnTo>
                    <a:pt x="265" y="1"/>
                  </a:lnTo>
                  <a:lnTo>
                    <a:pt x="255" y="1"/>
                  </a:lnTo>
                  <a:lnTo>
                    <a:pt x="246" y="1"/>
                  </a:lnTo>
                  <a:lnTo>
                    <a:pt x="237" y="2"/>
                  </a:lnTo>
                  <a:lnTo>
                    <a:pt x="227" y="2"/>
                  </a:lnTo>
                  <a:close/>
                </a:path>
              </a:pathLst>
            </a:custGeom>
            <a:solidFill>
              <a:srgbClr val="FFE233"/>
            </a:solidFill>
            <a:ln w="9525">
              <a:noFill/>
              <a:round/>
              <a:headEnd/>
              <a:tailEnd/>
            </a:ln>
          </p:spPr>
          <p:txBody>
            <a:bodyPr/>
            <a:lstStyle/>
            <a:p>
              <a:endParaRPr lang="en-US"/>
            </a:p>
          </p:txBody>
        </p:sp>
        <p:sp>
          <p:nvSpPr>
            <p:cNvPr id="6202" name="Freeform 177"/>
            <p:cNvSpPr>
              <a:spLocks/>
            </p:cNvSpPr>
            <p:nvPr/>
          </p:nvSpPr>
          <p:spPr bwMode="auto">
            <a:xfrm rot="-439759">
              <a:off x="5040" y="2133"/>
              <a:ext cx="80" cy="87"/>
            </a:xfrm>
            <a:custGeom>
              <a:avLst/>
              <a:gdLst>
                <a:gd name="T0" fmla="*/ 1 w 295"/>
                <a:gd name="T1" fmla="*/ 0 h 414"/>
                <a:gd name="T2" fmla="*/ 1 w 295"/>
                <a:gd name="T3" fmla="*/ 0 h 414"/>
                <a:gd name="T4" fmla="*/ 1 w 295"/>
                <a:gd name="T5" fmla="*/ 0 h 414"/>
                <a:gd name="T6" fmla="*/ 1 w 295"/>
                <a:gd name="T7" fmla="*/ 0 h 414"/>
                <a:gd name="T8" fmla="*/ 1 w 295"/>
                <a:gd name="T9" fmla="*/ 0 h 414"/>
                <a:gd name="T10" fmla="*/ 1 w 295"/>
                <a:gd name="T11" fmla="*/ 0 h 414"/>
                <a:gd name="T12" fmla="*/ 1 w 295"/>
                <a:gd name="T13" fmla="*/ 0 h 414"/>
                <a:gd name="T14" fmla="*/ 0 w 295"/>
                <a:gd name="T15" fmla="*/ 0 h 414"/>
                <a:gd name="T16" fmla="*/ 0 w 295"/>
                <a:gd name="T17" fmla="*/ 0 h 414"/>
                <a:gd name="T18" fmla="*/ 0 w 295"/>
                <a:gd name="T19" fmla="*/ 0 h 414"/>
                <a:gd name="T20" fmla="*/ 0 w 295"/>
                <a:gd name="T21" fmla="*/ 0 h 414"/>
                <a:gd name="T22" fmla="*/ 0 w 295"/>
                <a:gd name="T23" fmla="*/ 0 h 414"/>
                <a:gd name="T24" fmla="*/ 0 w 295"/>
                <a:gd name="T25" fmla="*/ 1 h 414"/>
                <a:gd name="T26" fmla="*/ 0 w 295"/>
                <a:gd name="T27" fmla="*/ 1 h 414"/>
                <a:gd name="T28" fmla="*/ 0 w 295"/>
                <a:gd name="T29" fmla="*/ 1 h 414"/>
                <a:gd name="T30" fmla="*/ 0 w 295"/>
                <a:gd name="T31" fmla="*/ 1 h 414"/>
                <a:gd name="T32" fmla="*/ 0 w 295"/>
                <a:gd name="T33" fmla="*/ 1 h 414"/>
                <a:gd name="T34" fmla="*/ 0 w 295"/>
                <a:gd name="T35" fmla="*/ 1 h 414"/>
                <a:gd name="T36" fmla="*/ 0 w 295"/>
                <a:gd name="T37" fmla="*/ 1 h 414"/>
                <a:gd name="T38" fmla="*/ 0 w 295"/>
                <a:gd name="T39" fmla="*/ 1 h 414"/>
                <a:gd name="T40" fmla="*/ 0 w 295"/>
                <a:gd name="T41" fmla="*/ 1 h 414"/>
                <a:gd name="T42" fmla="*/ 0 w 295"/>
                <a:gd name="T43" fmla="*/ 0 h 414"/>
                <a:gd name="T44" fmla="*/ 0 w 295"/>
                <a:gd name="T45" fmla="*/ 0 h 414"/>
                <a:gd name="T46" fmla="*/ 1 w 295"/>
                <a:gd name="T47" fmla="*/ 0 h 414"/>
                <a:gd name="T48" fmla="*/ 1 w 295"/>
                <a:gd name="T49" fmla="*/ 0 h 414"/>
                <a:gd name="T50" fmla="*/ 1 w 295"/>
                <a:gd name="T51" fmla="*/ 0 h 414"/>
                <a:gd name="T52" fmla="*/ 1 w 295"/>
                <a:gd name="T53" fmla="*/ 0 h 414"/>
                <a:gd name="T54" fmla="*/ 1 w 295"/>
                <a:gd name="T55" fmla="*/ 0 h 414"/>
                <a:gd name="T56" fmla="*/ 1 w 295"/>
                <a:gd name="T57" fmla="*/ 0 h 414"/>
                <a:gd name="T58" fmla="*/ 1 w 295"/>
                <a:gd name="T59" fmla="*/ 0 h 414"/>
                <a:gd name="T60" fmla="*/ 1 w 295"/>
                <a:gd name="T61" fmla="*/ 0 h 414"/>
                <a:gd name="T62" fmla="*/ 1 w 295"/>
                <a:gd name="T63" fmla="*/ 0 h 414"/>
                <a:gd name="T64" fmla="*/ 2 w 295"/>
                <a:gd name="T65" fmla="*/ 0 h 414"/>
                <a:gd name="T66" fmla="*/ 2 w 295"/>
                <a:gd name="T67" fmla="*/ 0 h 414"/>
                <a:gd name="T68" fmla="*/ 1 w 295"/>
                <a:gd name="T69" fmla="*/ 0 h 414"/>
                <a:gd name="T70" fmla="*/ 1 w 295"/>
                <a:gd name="T71" fmla="*/ 0 h 414"/>
                <a:gd name="T72" fmla="*/ 1 w 295"/>
                <a:gd name="T73" fmla="*/ 0 h 414"/>
                <a:gd name="T74" fmla="*/ 1 w 295"/>
                <a:gd name="T75" fmla="*/ 0 h 414"/>
                <a:gd name="T76" fmla="*/ 1 w 295"/>
                <a:gd name="T77" fmla="*/ 0 h 414"/>
                <a:gd name="T78" fmla="*/ 1 w 295"/>
                <a:gd name="T79" fmla="*/ 0 h 414"/>
                <a:gd name="T80" fmla="*/ 1 w 295"/>
                <a:gd name="T81" fmla="*/ 0 h 4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95" h="414">
                  <a:moveTo>
                    <a:pt x="221" y="5"/>
                  </a:moveTo>
                  <a:lnTo>
                    <a:pt x="197" y="19"/>
                  </a:lnTo>
                  <a:lnTo>
                    <a:pt x="174" y="34"/>
                  </a:lnTo>
                  <a:lnTo>
                    <a:pt x="149" y="51"/>
                  </a:lnTo>
                  <a:lnTo>
                    <a:pt x="126" y="68"/>
                  </a:lnTo>
                  <a:lnTo>
                    <a:pt x="104" y="88"/>
                  </a:lnTo>
                  <a:lnTo>
                    <a:pt x="84" y="107"/>
                  </a:lnTo>
                  <a:lnTo>
                    <a:pt x="64" y="130"/>
                  </a:lnTo>
                  <a:lnTo>
                    <a:pt x="47" y="154"/>
                  </a:lnTo>
                  <a:lnTo>
                    <a:pt x="32" y="180"/>
                  </a:lnTo>
                  <a:lnTo>
                    <a:pt x="19" y="208"/>
                  </a:lnTo>
                  <a:lnTo>
                    <a:pt x="9" y="236"/>
                  </a:lnTo>
                  <a:lnTo>
                    <a:pt x="3" y="268"/>
                  </a:lnTo>
                  <a:lnTo>
                    <a:pt x="0" y="301"/>
                  </a:lnTo>
                  <a:lnTo>
                    <a:pt x="1" y="337"/>
                  </a:lnTo>
                  <a:lnTo>
                    <a:pt x="7" y="374"/>
                  </a:lnTo>
                  <a:lnTo>
                    <a:pt x="17" y="414"/>
                  </a:lnTo>
                  <a:lnTo>
                    <a:pt x="23" y="377"/>
                  </a:lnTo>
                  <a:lnTo>
                    <a:pt x="28" y="341"/>
                  </a:lnTo>
                  <a:lnTo>
                    <a:pt x="35" y="307"/>
                  </a:lnTo>
                  <a:lnTo>
                    <a:pt x="45" y="275"/>
                  </a:lnTo>
                  <a:lnTo>
                    <a:pt x="54" y="243"/>
                  </a:lnTo>
                  <a:lnTo>
                    <a:pt x="65" y="213"/>
                  </a:lnTo>
                  <a:lnTo>
                    <a:pt x="79" y="185"/>
                  </a:lnTo>
                  <a:lnTo>
                    <a:pt x="94" y="158"/>
                  </a:lnTo>
                  <a:lnTo>
                    <a:pt x="110" y="133"/>
                  </a:lnTo>
                  <a:lnTo>
                    <a:pt x="130" y="109"/>
                  </a:lnTo>
                  <a:lnTo>
                    <a:pt x="151" y="87"/>
                  </a:lnTo>
                  <a:lnTo>
                    <a:pt x="174" y="66"/>
                  </a:lnTo>
                  <a:lnTo>
                    <a:pt x="200" y="46"/>
                  </a:lnTo>
                  <a:lnTo>
                    <a:pt x="229" y="30"/>
                  </a:lnTo>
                  <a:lnTo>
                    <a:pt x="260" y="14"/>
                  </a:lnTo>
                  <a:lnTo>
                    <a:pt x="295" y="0"/>
                  </a:lnTo>
                  <a:lnTo>
                    <a:pt x="285" y="0"/>
                  </a:lnTo>
                  <a:lnTo>
                    <a:pt x="276" y="1"/>
                  </a:lnTo>
                  <a:lnTo>
                    <a:pt x="267" y="1"/>
                  </a:lnTo>
                  <a:lnTo>
                    <a:pt x="258" y="3"/>
                  </a:lnTo>
                  <a:lnTo>
                    <a:pt x="248" y="4"/>
                  </a:lnTo>
                  <a:lnTo>
                    <a:pt x="239" y="4"/>
                  </a:lnTo>
                  <a:lnTo>
                    <a:pt x="230" y="5"/>
                  </a:lnTo>
                  <a:lnTo>
                    <a:pt x="221" y="5"/>
                  </a:lnTo>
                  <a:close/>
                </a:path>
              </a:pathLst>
            </a:custGeom>
            <a:solidFill>
              <a:srgbClr val="FFE83A"/>
            </a:solidFill>
            <a:ln w="9525">
              <a:noFill/>
              <a:round/>
              <a:headEnd/>
              <a:tailEnd/>
            </a:ln>
          </p:spPr>
          <p:txBody>
            <a:bodyPr/>
            <a:lstStyle/>
            <a:p>
              <a:endParaRPr lang="en-US"/>
            </a:p>
          </p:txBody>
        </p:sp>
        <p:sp>
          <p:nvSpPr>
            <p:cNvPr id="6203" name="Freeform 178"/>
            <p:cNvSpPr>
              <a:spLocks/>
            </p:cNvSpPr>
            <p:nvPr/>
          </p:nvSpPr>
          <p:spPr bwMode="auto">
            <a:xfrm rot="-439759">
              <a:off x="5040" y="2134"/>
              <a:ext cx="79" cy="85"/>
            </a:xfrm>
            <a:custGeom>
              <a:avLst/>
              <a:gdLst>
                <a:gd name="T0" fmla="*/ 1 w 288"/>
                <a:gd name="T1" fmla="*/ 0 h 405"/>
                <a:gd name="T2" fmla="*/ 1 w 288"/>
                <a:gd name="T3" fmla="*/ 0 h 405"/>
                <a:gd name="T4" fmla="*/ 1 w 288"/>
                <a:gd name="T5" fmla="*/ 0 h 405"/>
                <a:gd name="T6" fmla="*/ 1 w 288"/>
                <a:gd name="T7" fmla="*/ 0 h 405"/>
                <a:gd name="T8" fmla="*/ 1 w 288"/>
                <a:gd name="T9" fmla="*/ 0 h 405"/>
                <a:gd name="T10" fmla="*/ 1 w 288"/>
                <a:gd name="T11" fmla="*/ 0 h 405"/>
                <a:gd name="T12" fmla="*/ 1 w 288"/>
                <a:gd name="T13" fmla="*/ 0 h 405"/>
                <a:gd name="T14" fmla="*/ 0 w 288"/>
                <a:gd name="T15" fmla="*/ 0 h 405"/>
                <a:gd name="T16" fmla="*/ 0 w 288"/>
                <a:gd name="T17" fmla="*/ 0 h 405"/>
                <a:gd name="T18" fmla="*/ 0 w 288"/>
                <a:gd name="T19" fmla="*/ 0 h 405"/>
                <a:gd name="T20" fmla="*/ 0 w 288"/>
                <a:gd name="T21" fmla="*/ 0 h 405"/>
                <a:gd name="T22" fmla="*/ 0 w 288"/>
                <a:gd name="T23" fmla="*/ 0 h 405"/>
                <a:gd name="T24" fmla="*/ 0 w 288"/>
                <a:gd name="T25" fmla="*/ 1 h 405"/>
                <a:gd name="T26" fmla="*/ 0 w 288"/>
                <a:gd name="T27" fmla="*/ 1 h 405"/>
                <a:gd name="T28" fmla="*/ 0 w 288"/>
                <a:gd name="T29" fmla="*/ 1 h 405"/>
                <a:gd name="T30" fmla="*/ 0 w 288"/>
                <a:gd name="T31" fmla="*/ 1 h 405"/>
                <a:gd name="T32" fmla="*/ 0 w 288"/>
                <a:gd name="T33" fmla="*/ 1 h 405"/>
                <a:gd name="T34" fmla="*/ 0 w 288"/>
                <a:gd name="T35" fmla="*/ 1 h 405"/>
                <a:gd name="T36" fmla="*/ 0 w 288"/>
                <a:gd name="T37" fmla="*/ 1 h 405"/>
                <a:gd name="T38" fmla="*/ 0 w 288"/>
                <a:gd name="T39" fmla="*/ 1 h 405"/>
                <a:gd name="T40" fmla="*/ 0 w 288"/>
                <a:gd name="T41" fmla="*/ 1 h 405"/>
                <a:gd name="T42" fmla="*/ 0 w 288"/>
                <a:gd name="T43" fmla="*/ 0 h 405"/>
                <a:gd name="T44" fmla="*/ 0 w 288"/>
                <a:gd name="T45" fmla="*/ 0 h 405"/>
                <a:gd name="T46" fmla="*/ 1 w 288"/>
                <a:gd name="T47" fmla="*/ 0 h 405"/>
                <a:gd name="T48" fmla="*/ 1 w 288"/>
                <a:gd name="T49" fmla="*/ 0 h 405"/>
                <a:gd name="T50" fmla="*/ 1 w 288"/>
                <a:gd name="T51" fmla="*/ 0 h 405"/>
                <a:gd name="T52" fmla="*/ 1 w 288"/>
                <a:gd name="T53" fmla="*/ 0 h 405"/>
                <a:gd name="T54" fmla="*/ 1 w 288"/>
                <a:gd name="T55" fmla="*/ 0 h 405"/>
                <a:gd name="T56" fmla="*/ 1 w 288"/>
                <a:gd name="T57" fmla="*/ 0 h 405"/>
                <a:gd name="T58" fmla="*/ 1 w 288"/>
                <a:gd name="T59" fmla="*/ 0 h 405"/>
                <a:gd name="T60" fmla="*/ 1 w 288"/>
                <a:gd name="T61" fmla="*/ 0 h 405"/>
                <a:gd name="T62" fmla="*/ 1 w 288"/>
                <a:gd name="T63" fmla="*/ 0 h 405"/>
                <a:gd name="T64" fmla="*/ 2 w 288"/>
                <a:gd name="T65" fmla="*/ 0 h 405"/>
                <a:gd name="T66" fmla="*/ 2 w 288"/>
                <a:gd name="T67" fmla="*/ 0 h 405"/>
                <a:gd name="T68" fmla="*/ 1 w 288"/>
                <a:gd name="T69" fmla="*/ 0 h 405"/>
                <a:gd name="T70" fmla="*/ 1 w 288"/>
                <a:gd name="T71" fmla="*/ 0 h 405"/>
                <a:gd name="T72" fmla="*/ 1 w 288"/>
                <a:gd name="T73" fmla="*/ 0 h 405"/>
                <a:gd name="T74" fmla="*/ 1 w 288"/>
                <a:gd name="T75" fmla="*/ 0 h 405"/>
                <a:gd name="T76" fmla="*/ 1 w 288"/>
                <a:gd name="T77" fmla="*/ 0 h 405"/>
                <a:gd name="T78" fmla="*/ 1 w 288"/>
                <a:gd name="T79" fmla="*/ 0 h 405"/>
                <a:gd name="T80" fmla="*/ 1 w 288"/>
                <a:gd name="T81" fmla="*/ 0 h 4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88" h="405">
                  <a:moveTo>
                    <a:pt x="215" y="4"/>
                  </a:moveTo>
                  <a:lnTo>
                    <a:pt x="192" y="19"/>
                  </a:lnTo>
                  <a:lnTo>
                    <a:pt x="169" y="34"/>
                  </a:lnTo>
                  <a:lnTo>
                    <a:pt x="147" y="50"/>
                  </a:lnTo>
                  <a:lnTo>
                    <a:pt x="124" y="69"/>
                  </a:lnTo>
                  <a:lnTo>
                    <a:pt x="104" y="87"/>
                  </a:lnTo>
                  <a:lnTo>
                    <a:pt x="83" y="107"/>
                  </a:lnTo>
                  <a:lnTo>
                    <a:pt x="64" y="129"/>
                  </a:lnTo>
                  <a:lnTo>
                    <a:pt x="47" y="152"/>
                  </a:lnTo>
                  <a:lnTo>
                    <a:pt x="32" y="176"/>
                  </a:lnTo>
                  <a:lnTo>
                    <a:pt x="20" y="202"/>
                  </a:lnTo>
                  <a:lnTo>
                    <a:pt x="10" y="231"/>
                  </a:lnTo>
                  <a:lnTo>
                    <a:pt x="3" y="261"/>
                  </a:lnTo>
                  <a:lnTo>
                    <a:pt x="0" y="293"/>
                  </a:lnTo>
                  <a:lnTo>
                    <a:pt x="1" y="328"/>
                  </a:lnTo>
                  <a:lnTo>
                    <a:pt x="6" y="366"/>
                  </a:lnTo>
                  <a:lnTo>
                    <a:pt x="15" y="405"/>
                  </a:lnTo>
                  <a:lnTo>
                    <a:pt x="21" y="368"/>
                  </a:lnTo>
                  <a:lnTo>
                    <a:pt x="26" y="333"/>
                  </a:lnTo>
                  <a:lnTo>
                    <a:pt x="33" y="298"/>
                  </a:lnTo>
                  <a:lnTo>
                    <a:pt x="41" y="266"/>
                  </a:lnTo>
                  <a:lnTo>
                    <a:pt x="52" y="235"/>
                  </a:lnTo>
                  <a:lnTo>
                    <a:pt x="62" y="205"/>
                  </a:lnTo>
                  <a:lnTo>
                    <a:pt x="75" y="177"/>
                  </a:lnTo>
                  <a:lnTo>
                    <a:pt x="90" y="151"/>
                  </a:lnTo>
                  <a:lnTo>
                    <a:pt x="106" y="126"/>
                  </a:lnTo>
                  <a:lnTo>
                    <a:pt x="124" y="103"/>
                  </a:lnTo>
                  <a:lnTo>
                    <a:pt x="145" y="81"/>
                  </a:lnTo>
                  <a:lnTo>
                    <a:pt x="168" y="62"/>
                  </a:lnTo>
                  <a:lnTo>
                    <a:pt x="193" y="45"/>
                  </a:lnTo>
                  <a:lnTo>
                    <a:pt x="222" y="27"/>
                  </a:lnTo>
                  <a:lnTo>
                    <a:pt x="253" y="12"/>
                  </a:lnTo>
                  <a:lnTo>
                    <a:pt x="288" y="0"/>
                  </a:lnTo>
                  <a:lnTo>
                    <a:pt x="279" y="0"/>
                  </a:lnTo>
                  <a:lnTo>
                    <a:pt x="270" y="1"/>
                  </a:lnTo>
                  <a:lnTo>
                    <a:pt x="260" y="1"/>
                  </a:lnTo>
                  <a:lnTo>
                    <a:pt x="252" y="2"/>
                  </a:lnTo>
                  <a:lnTo>
                    <a:pt x="243" y="3"/>
                  </a:lnTo>
                  <a:lnTo>
                    <a:pt x="234" y="3"/>
                  </a:lnTo>
                  <a:lnTo>
                    <a:pt x="225" y="4"/>
                  </a:lnTo>
                  <a:lnTo>
                    <a:pt x="215" y="4"/>
                  </a:lnTo>
                  <a:close/>
                </a:path>
              </a:pathLst>
            </a:custGeom>
            <a:solidFill>
              <a:srgbClr val="FFED44"/>
            </a:solidFill>
            <a:ln w="9525">
              <a:noFill/>
              <a:round/>
              <a:headEnd/>
              <a:tailEnd/>
            </a:ln>
          </p:spPr>
          <p:txBody>
            <a:bodyPr/>
            <a:lstStyle/>
            <a:p>
              <a:endParaRPr lang="en-US"/>
            </a:p>
          </p:txBody>
        </p:sp>
        <p:sp>
          <p:nvSpPr>
            <p:cNvPr id="6204" name="Freeform 179"/>
            <p:cNvSpPr>
              <a:spLocks/>
            </p:cNvSpPr>
            <p:nvPr/>
          </p:nvSpPr>
          <p:spPr bwMode="auto">
            <a:xfrm rot="-439759">
              <a:off x="5042" y="2134"/>
              <a:ext cx="76" cy="84"/>
            </a:xfrm>
            <a:custGeom>
              <a:avLst/>
              <a:gdLst>
                <a:gd name="T0" fmla="*/ 1 w 280"/>
                <a:gd name="T1" fmla="*/ 0 h 397"/>
                <a:gd name="T2" fmla="*/ 1 w 280"/>
                <a:gd name="T3" fmla="*/ 0 h 397"/>
                <a:gd name="T4" fmla="*/ 1 w 280"/>
                <a:gd name="T5" fmla="*/ 0 h 397"/>
                <a:gd name="T6" fmla="*/ 1 w 280"/>
                <a:gd name="T7" fmla="*/ 0 h 397"/>
                <a:gd name="T8" fmla="*/ 1 w 280"/>
                <a:gd name="T9" fmla="*/ 0 h 397"/>
                <a:gd name="T10" fmla="*/ 1 w 280"/>
                <a:gd name="T11" fmla="*/ 0 h 397"/>
                <a:gd name="T12" fmla="*/ 1 w 280"/>
                <a:gd name="T13" fmla="*/ 0 h 397"/>
                <a:gd name="T14" fmla="*/ 0 w 280"/>
                <a:gd name="T15" fmla="*/ 0 h 397"/>
                <a:gd name="T16" fmla="*/ 0 w 280"/>
                <a:gd name="T17" fmla="*/ 0 h 397"/>
                <a:gd name="T18" fmla="*/ 0 w 280"/>
                <a:gd name="T19" fmla="*/ 0 h 397"/>
                <a:gd name="T20" fmla="*/ 0 w 280"/>
                <a:gd name="T21" fmla="*/ 0 h 397"/>
                <a:gd name="T22" fmla="*/ 0 w 280"/>
                <a:gd name="T23" fmla="*/ 0 h 397"/>
                <a:gd name="T24" fmla="*/ 0 w 280"/>
                <a:gd name="T25" fmla="*/ 0 h 397"/>
                <a:gd name="T26" fmla="*/ 0 w 280"/>
                <a:gd name="T27" fmla="*/ 1 h 397"/>
                <a:gd name="T28" fmla="*/ 0 w 280"/>
                <a:gd name="T29" fmla="*/ 1 h 397"/>
                <a:gd name="T30" fmla="*/ 0 w 280"/>
                <a:gd name="T31" fmla="*/ 1 h 397"/>
                <a:gd name="T32" fmla="*/ 0 w 280"/>
                <a:gd name="T33" fmla="*/ 1 h 397"/>
                <a:gd name="T34" fmla="*/ 0 w 280"/>
                <a:gd name="T35" fmla="*/ 1 h 397"/>
                <a:gd name="T36" fmla="*/ 0 w 280"/>
                <a:gd name="T37" fmla="*/ 1 h 397"/>
                <a:gd name="T38" fmla="*/ 0 w 280"/>
                <a:gd name="T39" fmla="*/ 1 h 397"/>
                <a:gd name="T40" fmla="*/ 0 w 280"/>
                <a:gd name="T41" fmla="*/ 1 h 397"/>
                <a:gd name="T42" fmla="*/ 0 w 280"/>
                <a:gd name="T43" fmla="*/ 0 h 397"/>
                <a:gd name="T44" fmla="*/ 0 w 280"/>
                <a:gd name="T45" fmla="*/ 0 h 397"/>
                <a:gd name="T46" fmla="*/ 0 w 280"/>
                <a:gd name="T47" fmla="*/ 0 h 397"/>
                <a:gd name="T48" fmla="*/ 1 w 280"/>
                <a:gd name="T49" fmla="*/ 0 h 397"/>
                <a:gd name="T50" fmla="*/ 1 w 280"/>
                <a:gd name="T51" fmla="*/ 0 h 397"/>
                <a:gd name="T52" fmla="*/ 1 w 280"/>
                <a:gd name="T53" fmla="*/ 0 h 397"/>
                <a:gd name="T54" fmla="*/ 1 w 280"/>
                <a:gd name="T55" fmla="*/ 0 h 397"/>
                <a:gd name="T56" fmla="*/ 1 w 280"/>
                <a:gd name="T57" fmla="*/ 0 h 397"/>
                <a:gd name="T58" fmla="*/ 1 w 280"/>
                <a:gd name="T59" fmla="*/ 0 h 397"/>
                <a:gd name="T60" fmla="*/ 1 w 280"/>
                <a:gd name="T61" fmla="*/ 0 h 397"/>
                <a:gd name="T62" fmla="*/ 1 w 280"/>
                <a:gd name="T63" fmla="*/ 0 h 397"/>
                <a:gd name="T64" fmla="*/ 2 w 280"/>
                <a:gd name="T65" fmla="*/ 0 h 397"/>
                <a:gd name="T66" fmla="*/ 1 w 280"/>
                <a:gd name="T67" fmla="*/ 0 h 397"/>
                <a:gd name="T68" fmla="*/ 1 w 280"/>
                <a:gd name="T69" fmla="*/ 0 h 397"/>
                <a:gd name="T70" fmla="*/ 1 w 280"/>
                <a:gd name="T71" fmla="*/ 0 h 397"/>
                <a:gd name="T72" fmla="*/ 1 w 280"/>
                <a:gd name="T73" fmla="*/ 0 h 397"/>
                <a:gd name="T74" fmla="*/ 1 w 280"/>
                <a:gd name="T75" fmla="*/ 0 h 397"/>
                <a:gd name="T76" fmla="*/ 1 w 280"/>
                <a:gd name="T77" fmla="*/ 0 h 397"/>
                <a:gd name="T78" fmla="*/ 1 w 280"/>
                <a:gd name="T79" fmla="*/ 0 h 397"/>
                <a:gd name="T80" fmla="*/ 1 w 280"/>
                <a:gd name="T81" fmla="*/ 0 h 3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80" h="397">
                  <a:moveTo>
                    <a:pt x="209" y="7"/>
                  </a:moveTo>
                  <a:lnTo>
                    <a:pt x="187" y="22"/>
                  </a:lnTo>
                  <a:lnTo>
                    <a:pt x="165" y="38"/>
                  </a:lnTo>
                  <a:lnTo>
                    <a:pt x="143" y="54"/>
                  </a:lnTo>
                  <a:lnTo>
                    <a:pt x="121" y="71"/>
                  </a:lnTo>
                  <a:lnTo>
                    <a:pt x="101" y="88"/>
                  </a:lnTo>
                  <a:lnTo>
                    <a:pt x="81" y="108"/>
                  </a:lnTo>
                  <a:lnTo>
                    <a:pt x="63" y="129"/>
                  </a:lnTo>
                  <a:lnTo>
                    <a:pt x="46" y="151"/>
                  </a:lnTo>
                  <a:lnTo>
                    <a:pt x="32" y="174"/>
                  </a:lnTo>
                  <a:lnTo>
                    <a:pt x="20" y="199"/>
                  </a:lnTo>
                  <a:lnTo>
                    <a:pt x="11" y="227"/>
                  </a:lnTo>
                  <a:lnTo>
                    <a:pt x="4" y="256"/>
                  </a:lnTo>
                  <a:lnTo>
                    <a:pt x="0" y="288"/>
                  </a:lnTo>
                  <a:lnTo>
                    <a:pt x="0" y="321"/>
                  </a:lnTo>
                  <a:lnTo>
                    <a:pt x="5" y="358"/>
                  </a:lnTo>
                  <a:lnTo>
                    <a:pt x="13" y="397"/>
                  </a:lnTo>
                  <a:lnTo>
                    <a:pt x="19" y="360"/>
                  </a:lnTo>
                  <a:lnTo>
                    <a:pt x="25" y="325"/>
                  </a:lnTo>
                  <a:lnTo>
                    <a:pt x="32" y="290"/>
                  </a:lnTo>
                  <a:lnTo>
                    <a:pt x="40" y="258"/>
                  </a:lnTo>
                  <a:lnTo>
                    <a:pt x="49" y="228"/>
                  </a:lnTo>
                  <a:lnTo>
                    <a:pt x="59" y="199"/>
                  </a:lnTo>
                  <a:lnTo>
                    <a:pt x="71" y="171"/>
                  </a:lnTo>
                  <a:lnTo>
                    <a:pt x="84" y="146"/>
                  </a:lnTo>
                  <a:lnTo>
                    <a:pt x="101" y="122"/>
                  </a:lnTo>
                  <a:lnTo>
                    <a:pt x="119" y="100"/>
                  </a:lnTo>
                  <a:lnTo>
                    <a:pt x="139" y="79"/>
                  </a:lnTo>
                  <a:lnTo>
                    <a:pt x="162" y="60"/>
                  </a:lnTo>
                  <a:lnTo>
                    <a:pt x="187" y="42"/>
                  </a:lnTo>
                  <a:lnTo>
                    <a:pt x="215" y="26"/>
                  </a:lnTo>
                  <a:lnTo>
                    <a:pt x="246" y="12"/>
                  </a:lnTo>
                  <a:lnTo>
                    <a:pt x="280" y="0"/>
                  </a:lnTo>
                  <a:lnTo>
                    <a:pt x="271" y="1"/>
                  </a:lnTo>
                  <a:lnTo>
                    <a:pt x="263" y="1"/>
                  </a:lnTo>
                  <a:lnTo>
                    <a:pt x="254" y="2"/>
                  </a:lnTo>
                  <a:lnTo>
                    <a:pt x="245" y="3"/>
                  </a:lnTo>
                  <a:lnTo>
                    <a:pt x="237" y="4"/>
                  </a:lnTo>
                  <a:lnTo>
                    <a:pt x="227" y="4"/>
                  </a:lnTo>
                  <a:lnTo>
                    <a:pt x="218" y="6"/>
                  </a:lnTo>
                  <a:lnTo>
                    <a:pt x="209" y="7"/>
                  </a:lnTo>
                  <a:close/>
                </a:path>
              </a:pathLst>
            </a:custGeom>
            <a:solidFill>
              <a:srgbClr val="FFF24C"/>
            </a:solidFill>
            <a:ln w="9525">
              <a:noFill/>
              <a:round/>
              <a:headEnd/>
              <a:tailEnd/>
            </a:ln>
          </p:spPr>
          <p:txBody>
            <a:bodyPr/>
            <a:lstStyle/>
            <a:p>
              <a:endParaRPr lang="en-US"/>
            </a:p>
          </p:txBody>
        </p:sp>
        <p:sp>
          <p:nvSpPr>
            <p:cNvPr id="6205" name="Freeform 180"/>
            <p:cNvSpPr>
              <a:spLocks/>
            </p:cNvSpPr>
            <p:nvPr/>
          </p:nvSpPr>
          <p:spPr bwMode="auto">
            <a:xfrm rot="-439759">
              <a:off x="5041" y="2134"/>
              <a:ext cx="74" cy="82"/>
            </a:xfrm>
            <a:custGeom>
              <a:avLst/>
              <a:gdLst>
                <a:gd name="T0" fmla="*/ 1 w 273"/>
                <a:gd name="T1" fmla="*/ 0 h 389"/>
                <a:gd name="T2" fmla="*/ 1 w 273"/>
                <a:gd name="T3" fmla="*/ 0 h 389"/>
                <a:gd name="T4" fmla="*/ 1 w 273"/>
                <a:gd name="T5" fmla="*/ 0 h 389"/>
                <a:gd name="T6" fmla="*/ 1 w 273"/>
                <a:gd name="T7" fmla="*/ 0 h 389"/>
                <a:gd name="T8" fmla="*/ 1 w 273"/>
                <a:gd name="T9" fmla="*/ 0 h 389"/>
                <a:gd name="T10" fmla="*/ 1 w 273"/>
                <a:gd name="T11" fmla="*/ 0 h 389"/>
                <a:gd name="T12" fmla="*/ 1 w 273"/>
                <a:gd name="T13" fmla="*/ 0 h 389"/>
                <a:gd name="T14" fmla="*/ 0 w 273"/>
                <a:gd name="T15" fmla="*/ 0 h 389"/>
                <a:gd name="T16" fmla="*/ 0 w 273"/>
                <a:gd name="T17" fmla="*/ 0 h 389"/>
                <a:gd name="T18" fmla="*/ 0 w 273"/>
                <a:gd name="T19" fmla="*/ 0 h 389"/>
                <a:gd name="T20" fmla="*/ 0 w 273"/>
                <a:gd name="T21" fmla="*/ 0 h 389"/>
                <a:gd name="T22" fmla="*/ 0 w 273"/>
                <a:gd name="T23" fmla="*/ 0 h 389"/>
                <a:gd name="T24" fmla="*/ 0 w 273"/>
                <a:gd name="T25" fmla="*/ 0 h 389"/>
                <a:gd name="T26" fmla="*/ 0 w 273"/>
                <a:gd name="T27" fmla="*/ 1 h 389"/>
                <a:gd name="T28" fmla="*/ 0 w 273"/>
                <a:gd name="T29" fmla="*/ 1 h 389"/>
                <a:gd name="T30" fmla="*/ 0 w 273"/>
                <a:gd name="T31" fmla="*/ 1 h 389"/>
                <a:gd name="T32" fmla="*/ 0 w 273"/>
                <a:gd name="T33" fmla="*/ 1 h 389"/>
                <a:gd name="T34" fmla="*/ 0 w 273"/>
                <a:gd name="T35" fmla="*/ 1 h 389"/>
                <a:gd name="T36" fmla="*/ 0 w 273"/>
                <a:gd name="T37" fmla="*/ 1 h 389"/>
                <a:gd name="T38" fmla="*/ 0 w 273"/>
                <a:gd name="T39" fmla="*/ 1 h 389"/>
                <a:gd name="T40" fmla="*/ 0 w 273"/>
                <a:gd name="T41" fmla="*/ 0 h 389"/>
                <a:gd name="T42" fmla="*/ 0 w 273"/>
                <a:gd name="T43" fmla="*/ 0 h 389"/>
                <a:gd name="T44" fmla="*/ 0 w 273"/>
                <a:gd name="T45" fmla="*/ 0 h 389"/>
                <a:gd name="T46" fmla="*/ 0 w 273"/>
                <a:gd name="T47" fmla="*/ 0 h 389"/>
                <a:gd name="T48" fmla="*/ 1 w 273"/>
                <a:gd name="T49" fmla="*/ 0 h 389"/>
                <a:gd name="T50" fmla="*/ 1 w 273"/>
                <a:gd name="T51" fmla="*/ 0 h 389"/>
                <a:gd name="T52" fmla="*/ 1 w 273"/>
                <a:gd name="T53" fmla="*/ 0 h 389"/>
                <a:gd name="T54" fmla="*/ 1 w 273"/>
                <a:gd name="T55" fmla="*/ 0 h 389"/>
                <a:gd name="T56" fmla="*/ 1 w 273"/>
                <a:gd name="T57" fmla="*/ 0 h 389"/>
                <a:gd name="T58" fmla="*/ 1 w 273"/>
                <a:gd name="T59" fmla="*/ 0 h 389"/>
                <a:gd name="T60" fmla="*/ 1 w 273"/>
                <a:gd name="T61" fmla="*/ 0 h 389"/>
                <a:gd name="T62" fmla="*/ 1 w 273"/>
                <a:gd name="T63" fmla="*/ 0 h 389"/>
                <a:gd name="T64" fmla="*/ 1 w 273"/>
                <a:gd name="T65" fmla="*/ 0 h 389"/>
                <a:gd name="T66" fmla="*/ 1 w 273"/>
                <a:gd name="T67" fmla="*/ 0 h 389"/>
                <a:gd name="T68" fmla="*/ 1 w 273"/>
                <a:gd name="T69" fmla="*/ 0 h 389"/>
                <a:gd name="T70" fmla="*/ 1 w 273"/>
                <a:gd name="T71" fmla="*/ 0 h 389"/>
                <a:gd name="T72" fmla="*/ 1 w 273"/>
                <a:gd name="T73" fmla="*/ 0 h 389"/>
                <a:gd name="T74" fmla="*/ 1 w 273"/>
                <a:gd name="T75" fmla="*/ 0 h 389"/>
                <a:gd name="T76" fmla="*/ 1 w 273"/>
                <a:gd name="T77" fmla="*/ 0 h 389"/>
                <a:gd name="T78" fmla="*/ 1 w 273"/>
                <a:gd name="T79" fmla="*/ 0 h 389"/>
                <a:gd name="T80" fmla="*/ 1 w 273"/>
                <a:gd name="T81" fmla="*/ 0 h 38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73" h="389">
                  <a:moveTo>
                    <a:pt x="202" y="9"/>
                  </a:moveTo>
                  <a:lnTo>
                    <a:pt x="182" y="24"/>
                  </a:lnTo>
                  <a:lnTo>
                    <a:pt x="161" y="40"/>
                  </a:lnTo>
                  <a:lnTo>
                    <a:pt x="140" y="56"/>
                  </a:lnTo>
                  <a:lnTo>
                    <a:pt x="120" y="72"/>
                  </a:lnTo>
                  <a:lnTo>
                    <a:pt x="99" y="91"/>
                  </a:lnTo>
                  <a:lnTo>
                    <a:pt x="80" y="109"/>
                  </a:lnTo>
                  <a:lnTo>
                    <a:pt x="62" y="129"/>
                  </a:lnTo>
                  <a:lnTo>
                    <a:pt x="47" y="150"/>
                  </a:lnTo>
                  <a:lnTo>
                    <a:pt x="32" y="172"/>
                  </a:lnTo>
                  <a:lnTo>
                    <a:pt x="20" y="197"/>
                  </a:lnTo>
                  <a:lnTo>
                    <a:pt x="10" y="222"/>
                  </a:lnTo>
                  <a:lnTo>
                    <a:pt x="4" y="251"/>
                  </a:lnTo>
                  <a:lnTo>
                    <a:pt x="0" y="282"/>
                  </a:lnTo>
                  <a:lnTo>
                    <a:pt x="0" y="314"/>
                  </a:lnTo>
                  <a:lnTo>
                    <a:pt x="3" y="350"/>
                  </a:lnTo>
                  <a:lnTo>
                    <a:pt x="11" y="389"/>
                  </a:lnTo>
                  <a:lnTo>
                    <a:pt x="17" y="351"/>
                  </a:lnTo>
                  <a:lnTo>
                    <a:pt x="23" y="317"/>
                  </a:lnTo>
                  <a:lnTo>
                    <a:pt x="29" y="282"/>
                  </a:lnTo>
                  <a:lnTo>
                    <a:pt x="37" y="251"/>
                  </a:lnTo>
                  <a:lnTo>
                    <a:pt x="45" y="220"/>
                  </a:lnTo>
                  <a:lnTo>
                    <a:pt x="55" y="192"/>
                  </a:lnTo>
                  <a:lnTo>
                    <a:pt x="67" y="166"/>
                  </a:lnTo>
                  <a:lnTo>
                    <a:pt x="80" y="140"/>
                  </a:lnTo>
                  <a:lnTo>
                    <a:pt x="95" y="117"/>
                  </a:lnTo>
                  <a:lnTo>
                    <a:pt x="113" y="96"/>
                  </a:lnTo>
                  <a:lnTo>
                    <a:pt x="132" y="76"/>
                  </a:lnTo>
                  <a:lnTo>
                    <a:pt x="155" y="58"/>
                  </a:lnTo>
                  <a:lnTo>
                    <a:pt x="179" y="41"/>
                  </a:lnTo>
                  <a:lnTo>
                    <a:pt x="208" y="25"/>
                  </a:lnTo>
                  <a:lnTo>
                    <a:pt x="238" y="13"/>
                  </a:lnTo>
                  <a:lnTo>
                    <a:pt x="273" y="0"/>
                  </a:lnTo>
                  <a:lnTo>
                    <a:pt x="264" y="1"/>
                  </a:lnTo>
                  <a:lnTo>
                    <a:pt x="255" y="2"/>
                  </a:lnTo>
                  <a:lnTo>
                    <a:pt x="246" y="3"/>
                  </a:lnTo>
                  <a:lnTo>
                    <a:pt x="238" y="5"/>
                  </a:lnTo>
                  <a:lnTo>
                    <a:pt x="229" y="6"/>
                  </a:lnTo>
                  <a:lnTo>
                    <a:pt x="221" y="7"/>
                  </a:lnTo>
                  <a:lnTo>
                    <a:pt x="212" y="8"/>
                  </a:lnTo>
                  <a:lnTo>
                    <a:pt x="202" y="9"/>
                  </a:lnTo>
                  <a:close/>
                </a:path>
              </a:pathLst>
            </a:custGeom>
            <a:solidFill>
              <a:srgbClr val="FFF454"/>
            </a:solidFill>
            <a:ln w="9525">
              <a:noFill/>
              <a:round/>
              <a:headEnd/>
              <a:tailEnd/>
            </a:ln>
          </p:spPr>
          <p:txBody>
            <a:bodyPr/>
            <a:lstStyle/>
            <a:p>
              <a:endParaRPr lang="en-US"/>
            </a:p>
          </p:txBody>
        </p:sp>
        <p:sp>
          <p:nvSpPr>
            <p:cNvPr id="6206" name="Freeform 181"/>
            <p:cNvSpPr>
              <a:spLocks/>
            </p:cNvSpPr>
            <p:nvPr/>
          </p:nvSpPr>
          <p:spPr bwMode="auto">
            <a:xfrm rot="-439759">
              <a:off x="5042" y="2135"/>
              <a:ext cx="73" cy="80"/>
            </a:xfrm>
            <a:custGeom>
              <a:avLst/>
              <a:gdLst>
                <a:gd name="T0" fmla="*/ 1 w 267"/>
                <a:gd name="T1" fmla="*/ 0 h 380"/>
                <a:gd name="T2" fmla="*/ 1 w 267"/>
                <a:gd name="T3" fmla="*/ 0 h 380"/>
                <a:gd name="T4" fmla="*/ 1 w 267"/>
                <a:gd name="T5" fmla="*/ 0 h 380"/>
                <a:gd name="T6" fmla="*/ 1 w 267"/>
                <a:gd name="T7" fmla="*/ 0 h 380"/>
                <a:gd name="T8" fmla="*/ 1 w 267"/>
                <a:gd name="T9" fmla="*/ 0 h 380"/>
                <a:gd name="T10" fmla="*/ 1 w 267"/>
                <a:gd name="T11" fmla="*/ 0 h 380"/>
                <a:gd name="T12" fmla="*/ 1 w 267"/>
                <a:gd name="T13" fmla="*/ 0 h 380"/>
                <a:gd name="T14" fmla="*/ 0 w 267"/>
                <a:gd name="T15" fmla="*/ 0 h 380"/>
                <a:gd name="T16" fmla="*/ 0 w 267"/>
                <a:gd name="T17" fmla="*/ 0 h 380"/>
                <a:gd name="T18" fmla="*/ 0 w 267"/>
                <a:gd name="T19" fmla="*/ 0 h 380"/>
                <a:gd name="T20" fmla="*/ 0 w 267"/>
                <a:gd name="T21" fmla="*/ 0 h 380"/>
                <a:gd name="T22" fmla="*/ 0 w 267"/>
                <a:gd name="T23" fmla="*/ 0 h 380"/>
                <a:gd name="T24" fmla="*/ 0 w 267"/>
                <a:gd name="T25" fmla="*/ 0 h 380"/>
                <a:gd name="T26" fmla="*/ 0 w 267"/>
                <a:gd name="T27" fmla="*/ 1 h 380"/>
                <a:gd name="T28" fmla="*/ 0 w 267"/>
                <a:gd name="T29" fmla="*/ 1 h 380"/>
                <a:gd name="T30" fmla="*/ 0 w 267"/>
                <a:gd name="T31" fmla="*/ 1 h 380"/>
                <a:gd name="T32" fmla="*/ 0 w 267"/>
                <a:gd name="T33" fmla="*/ 1 h 380"/>
                <a:gd name="T34" fmla="*/ 0 w 267"/>
                <a:gd name="T35" fmla="*/ 1 h 380"/>
                <a:gd name="T36" fmla="*/ 0 w 267"/>
                <a:gd name="T37" fmla="*/ 1 h 380"/>
                <a:gd name="T38" fmla="*/ 0 w 267"/>
                <a:gd name="T39" fmla="*/ 1 h 380"/>
                <a:gd name="T40" fmla="*/ 0 w 267"/>
                <a:gd name="T41" fmla="*/ 0 h 380"/>
                <a:gd name="T42" fmla="*/ 0 w 267"/>
                <a:gd name="T43" fmla="*/ 0 h 380"/>
                <a:gd name="T44" fmla="*/ 0 w 267"/>
                <a:gd name="T45" fmla="*/ 0 h 380"/>
                <a:gd name="T46" fmla="*/ 0 w 267"/>
                <a:gd name="T47" fmla="*/ 0 h 380"/>
                <a:gd name="T48" fmla="*/ 1 w 267"/>
                <a:gd name="T49" fmla="*/ 0 h 380"/>
                <a:gd name="T50" fmla="*/ 1 w 267"/>
                <a:gd name="T51" fmla="*/ 0 h 380"/>
                <a:gd name="T52" fmla="*/ 1 w 267"/>
                <a:gd name="T53" fmla="*/ 0 h 380"/>
                <a:gd name="T54" fmla="*/ 1 w 267"/>
                <a:gd name="T55" fmla="*/ 0 h 380"/>
                <a:gd name="T56" fmla="*/ 1 w 267"/>
                <a:gd name="T57" fmla="*/ 0 h 380"/>
                <a:gd name="T58" fmla="*/ 1 w 267"/>
                <a:gd name="T59" fmla="*/ 0 h 380"/>
                <a:gd name="T60" fmla="*/ 1 w 267"/>
                <a:gd name="T61" fmla="*/ 0 h 380"/>
                <a:gd name="T62" fmla="*/ 1 w 267"/>
                <a:gd name="T63" fmla="*/ 0 h 380"/>
                <a:gd name="T64" fmla="*/ 1 w 267"/>
                <a:gd name="T65" fmla="*/ 0 h 380"/>
                <a:gd name="T66" fmla="*/ 1 w 267"/>
                <a:gd name="T67" fmla="*/ 0 h 380"/>
                <a:gd name="T68" fmla="*/ 1 w 267"/>
                <a:gd name="T69" fmla="*/ 0 h 380"/>
                <a:gd name="T70" fmla="*/ 1 w 267"/>
                <a:gd name="T71" fmla="*/ 0 h 380"/>
                <a:gd name="T72" fmla="*/ 1 w 267"/>
                <a:gd name="T73" fmla="*/ 0 h 380"/>
                <a:gd name="T74" fmla="*/ 1 w 267"/>
                <a:gd name="T75" fmla="*/ 0 h 380"/>
                <a:gd name="T76" fmla="*/ 1 w 267"/>
                <a:gd name="T77" fmla="*/ 0 h 380"/>
                <a:gd name="T78" fmla="*/ 1 w 267"/>
                <a:gd name="T79" fmla="*/ 0 h 380"/>
                <a:gd name="T80" fmla="*/ 1 w 267"/>
                <a:gd name="T81" fmla="*/ 0 h 3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7" h="380">
                  <a:moveTo>
                    <a:pt x="197" y="9"/>
                  </a:moveTo>
                  <a:lnTo>
                    <a:pt x="177" y="26"/>
                  </a:lnTo>
                  <a:lnTo>
                    <a:pt x="157" y="42"/>
                  </a:lnTo>
                  <a:lnTo>
                    <a:pt x="137" y="58"/>
                  </a:lnTo>
                  <a:lnTo>
                    <a:pt x="118" y="74"/>
                  </a:lnTo>
                  <a:lnTo>
                    <a:pt x="98" y="91"/>
                  </a:lnTo>
                  <a:lnTo>
                    <a:pt x="79" y="109"/>
                  </a:lnTo>
                  <a:lnTo>
                    <a:pt x="62" y="128"/>
                  </a:lnTo>
                  <a:lnTo>
                    <a:pt x="47" y="148"/>
                  </a:lnTo>
                  <a:lnTo>
                    <a:pt x="32" y="170"/>
                  </a:lnTo>
                  <a:lnTo>
                    <a:pt x="21" y="193"/>
                  </a:lnTo>
                  <a:lnTo>
                    <a:pt x="12" y="218"/>
                  </a:lnTo>
                  <a:lnTo>
                    <a:pt x="5" y="246"/>
                  </a:lnTo>
                  <a:lnTo>
                    <a:pt x="1" y="274"/>
                  </a:lnTo>
                  <a:lnTo>
                    <a:pt x="0" y="307"/>
                  </a:lnTo>
                  <a:lnTo>
                    <a:pt x="3" y="342"/>
                  </a:lnTo>
                  <a:lnTo>
                    <a:pt x="10" y="380"/>
                  </a:lnTo>
                  <a:lnTo>
                    <a:pt x="15" y="342"/>
                  </a:lnTo>
                  <a:lnTo>
                    <a:pt x="21" y="307"/>
                  </a:lnTo>
                  <a:lnTo>
                    <a:pt x="27" y="273"/>
                  </a:lnTo>
                  <a:lnTo>
                    <a:pt x="35" y="242"/>
                  </a:lnTo>
                  <a:lnTo>
                    <a:pt x="43" y="212"/>
                  </a:lnTo>
                  <a:lnTo>
                    <a:pt x="52" y="185"/>
                  </a:lnTo>
                  <a:lnTo>
                    <a:pt x="63" y="159"/>
                  </a:lnTo>
                  <a:lnTo>
                    <a:pt x="76" y="135"/>
                  </a:lnTo>
                  <a:lnTo>
                    <a:pt x="91" y="112"/>
                  </a:lnTo>
                  <a:lnTo>
                    <a:pt x="108" y="91"/>
                  </a:lnTo>
                  <a:lnTo>
                    <a:pt x="128" y="73"/>
                  </a:lnTo>
                  <a:lnTo>
                    <a:pt x="150" y="54"/>
                  </a:lnTo>
                  <a:lnTo>
                    <a:pt x="174" y="39"/>
                  </a:lnTo>
                  <a:lnTo>
                    <a:pt x="202" y="24"/>
                  </a:lnTo>
                  <a:lnTo>
                    <a:pt x="233" y="12"/>
                  </a:lnTo>
                  <a:lnTo>
                    <a:pt x="267" y="0"/>
                  </a:lnTo>
                  <a:lnTo>
                    <a:pt x="258" y="1"/>
                  </a:lnTo>
                  <a:lnTo>
                    <a:pt x="249" y="3"/>
                  </a:lnTo>
                  <a:lnTo>
                    <a:pt x="241" y="4"/>
                  </a:lnTo>
                  <a:lnTo>
                    <a:pt x="232" y="5"/>
                  </a:lnTo>
                  <a:lnTo>
                    <a:pt x="224" y="6"/>
                  </a:lnTo>
                  <a:lnTo>
                    <a:pt x="214" y="7"/>
                  </a:lnTo>
                  <a:lnTo>
                    <a:pt x="206" y="8"/>
                  </a:lnTo>
                  <a:lnTo>
                    <a:pt x="197" y="9"/>
                  </a:lnTo>
                  <a:close/>
                </a:path>
              </a:pathLst>
            </a:custGeom>
            <a:solidFill>
              <a:srgbClr val="FFF95B"/>
            </a:solidFill>
            <a:ln w="9525">
              <a:noFill/>
              <a:round/>
              <a:headEnd/>
              <a:tailEnd/>
            </a:ln>
          </p:spPr>
          <p:txBody>
            <a:bodyPr/>
            <a:lstStyle/>
            <a:p>
              <a:endParaRPr lang="en-US"/>
            </a:p>
          </p:txBody>
        </p:sp>
        <p:sp>
          <p:nvSpPr>
            <p:cNvPr id="6207" name="Freeform 182"/>
            <p:cNvSpPr>
              <a:spLocks/>
            </p:cNvSpPr>
            <p:nvPr/>
          </p:nvSpPr>
          <p:spPr bwMode="auto">
            <a:xfrm rot="-439759">
              <a:off x="5042" y="2135"/>
              <a:ext cx="71" cy="78"/>
            </a:xfrm>
            <a:custGeom>
              <a:avLst/>
              <a:gdLst>
                <a:gd name="T0" fmla="*/ 1 w 261"/>
                <a:gd name="T1" fmla="*/ 0 h 373"/>
                <a:gd name="T2" fmla="*/ 1 w 261"/>
                <a:gd name="T3" fmla="*/ 0 h 373"/>
                <a:gd name="T4" fmla="*/ 1 w 261"/>
                <a:gd name="T5" fmla="*/ 0 h 373"/>
                <a:gd name="T6" fmla="*/ 1 w 261"/>
                <a:gd name="T7" fmla="*/ 0 h 373"/>
                <a:gd name="T8" fmla="*/ 1 w 261"/>
                <a:gd name="T9" fmla="*/ 0 h 373"/>
                <a:gd name="T10" fmla="*/ 1 w 261"/>
                <a:gd name="T11" fmla="*/ 0 h 373"/>
                <a:gd name="T12" fmla="*/ 1 w 261"/>
                <a:gd name="T13" fmla="*/ 0 h 373"/>
                <a:gd name="T14" fmla="*/ 0 w 261"/>
                <a:gd name="T15" fmla="*/ 0 h 373"/>
                <a:gd name="T16" fmla="*/ 0 w 261"/>
                <a:gd name="T17" fmla="*/ 0 h 373"/>
                <a:gd name="T18" fmla="*/ 0 w 261"/>
                <a:gd name="T19" fmla="*/ 0 h 373"/>
                <a:gd name="T20" fmla="*/ 0 w 261"/>
                <a:gd name="T21" fmla="*/ 0 h 373"/>
                <a:gd name="T22" fmla="*/ 0 w 261"/>
                <a:gd name="T23" fmla="*/ 0 h 373"/>
                <a:gd name="T24" fmla="*/ 0 w 261"/>
                <a:gd name="T25" fmla="*/ 0 h 373"/>
                <a:gd name="T26" fmla="*/ 0 w 261"/>
                <a:gd name="T27" fmla="*/ 1 h 373"/>
                <a:gd name="T28" fmla="*/ 0 w 261"/>
                <a:gd name="T29" fmla="*/ 1 h 373"/>
                <a:gd name="T30" fmla="*/ 0 w 261"/>
                <a:gd name="T31" fmla="*/ 1 h 373"/>
                <a:gd name="T32" fmla="*/ 0 w 261"/>
                <a:gd name="T33" fmla="*/ 1 h 373"/>
                <a:gd name="T34" fmla="*/ 0 w 261"/>
                <a:gd name="T35" fmla="*/ 1 h 373"/>
                <a:gd name="T36" fmla="*/ 0 w 261"/>
                <a:gd name="T37" fmla="*/ 1 h 373"/>
                <a:gd name="T38" fmla="*/ 0 w 261"/>
                <a:gd name="T39" fmla="*/ 1 h 373"/>
                <a:gd name="T40" fmla="*/ 0 w 261"/>
                <a:gd name="T41" fmla="*/ 0 h 373"/>
                <a:gd name="T42" fmla="*/ 0 w 261"/>
                <a:gd name="T43" fmla="*/ 0 h 373"/>
                <a:gd name="T44" fmla="*/ 0 w 261"/>
                <a:gd name="T45" fmla="*/ 0 h 373"/>
                <a:gd name="T46" fmla="*/ 0 w 261"/>
                <a:gd name="T47" fmla="*/ 0 h 373"/>
                <a:gd name="T48" fmla="*/ 0 w 261"/>
                <a:gd name="T49" fmla="*/ 0 h 373"/>
                <a:gd name="T50" fmla="*/ 1 w 261"/>
                <a:gd name="T51" fmla="*/ 0 h 373"/>
                <a:gd name="T52" fmla="*/ 1 w 261"/>
                <a:gd name="T53" fmla="*/ 0 h 373"/>
                <a:gd name="T54" fmla="*/ 1 w 261"/>
                <a:gd name="T55" fmla="*/ 0 h 373"/>
                <a:gd name="T56" fmla="*/ 1 w 261"/>
                <a:gd name="T57" fmla="*/ 0 h 373"/>
                <a:gd name="T58" fmla="*/ 1 w 261"/>
                <a:gd name="T59" fmla="*/ 0 h 373"/>
                <a:gd name="T60" fmla="*/ 1 w 261"/>
                <a:gd name="T61" fmla="*/ 0 h 373"/>
                <a:gd name="T62" fmla="*/ 1 w 261"/>
                <a:gd name="T63" fmla="*/ 0 h 373"/>
                <a:gd name="T64" fmla="*/ 1 w 261"/>
                <a:gd name="T65" fmla="*/ 0 h 373"/>
                <a:gd name="T66" fmla="*/ 1 w 261"/>
                <a:gd name="T67" fmla="*/ 0 h 37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61" h="373">
                  <a:moveTo>
                    <a:pt x="192" y="12"/>
                  </a:moveTo>
                  <a:lnTo>
                    <a:pt x="173" y="28"/>
                  </a:lnTo>
                  <a:lnTo>
                    <a:pt x="154" y="44"/>
                  </a:lnTo>
                  <a:lnTo>
                    <a:pt x="134" y="60"/>
                  </a:lnTo>
                  <a:lnTo>
                    <a:pt x="116" y="76"/>
                  </a:lnTo>
                  <a:lnTo>
                    <a:pt x="97" y="93"/>
                  </a:lnTo>
                  <a:lnTo>
                    <a:pt x="79" y="110"/>
                  </a:lnTo>
                  <a:lnTo>
                    <a:pt x="63" y="127"/>
                  </a:lnTo>
                  <a:lnTo>
                    <a:pt x="48" y="147"/>
                  </a:lnTo>
                  <a:lnTo>
                    <a:pt x="34" y="167"/>
                  </a:lnTo>
                  <a:lnTo>
                    <a:pt x="22" y="189"/>
                  </a:lnTo>
                  <a:lnTo>
                    <a:pt x="13" y="214"/>
                  </a:lnTo>
                  <a:lnTo>
                    <a:pt x="6" y="240"/>
                  </a:lnTo>
                  <a:lnTo>
                    <a:pt x="1" y="269"/>
                  </a:lnTo>
                  <a:lnTo>
                    <a:pt x="0" y="300"/>
                  </a:lnTo>
                  <a:lnTo>
                    <a:pt x="3" y="334"/>
                  </a:lnTo>
                  <a:lnTo>
                    <a:pt x="8" y="373"/>
                  </a:lnTo>
                  <a:lnTo>
                    <a:pt x="13" y="334"/>
                  </a:lnTo>
                  <a:lnTo>
                    <a:pt x="19" y="299"/>
                  </a:lnTo>
                  <a:lnTo>
                    <a:pt x="25" y="265"/>
                  </a:lnTo>
                  <a:lnTo>
                    <a:pt x="31" y="234"/>
                  </a:lnTo>
                  <a:lnTo>
                    <a:pt x="39" y="205"/>
                  </a:lnTo>
                  <a:lnTo>
                    <a:pt x="49" y="178"/>
                  </a:lnTo>
                  <a:lnTo>
                    <a:pt x="60" y="152"/>
                  </a:lnTo>
                  <a:lnTo>
                    <a:pt x="73" y="129"/>
                  </a:lnTo>
                  <a:lnTo>
                    <a:pt x="87" y="108"/>
                  </a:lnTo>
                  <a:lnTo>
                    <a:pt x="103" y="88"/>
                  </a:lnTo>
                  <a:lnTo>
                    <a:pt x="122" y="69"/>
                  </a:lnTo>
                  <a:lnTo>
                    <a:pt x="144" y="52"/>
                  </a:lnTo>
                  <a:lnTo>
                    <a:pt x="169" y="37"/>
                  </a:lnTo>
                  <a:lnTo>
                    <a:pt x="196" y="23"/>
                  </a:lnTo>
                  <a:lnTo>
                    <a:pt x="226" y="12"/>
                  </a:lnTo>
                  <a:lnTo>
                    <a:pt x="261" y="0"/>
                  </a:lnTo>
                  <a:lnTo>
                    <a:pt x="192" y="12"/>
                  </a:lnTo>
                  <a:close/>
                </a:path>
              </a:pathLst>
            </a:custGeom>
            <a:solidFill>
              <a:srgbClr val="FFFF66"/>
            </a:solidFill>
            <a:ln w="9525">
              <a:noFill/>
              <a:round/>
              <a:headEnd/>
              <a:tailEnd/>
            </a:ln>
          </p:spPr>
          <p:txBody>
            <a:bodyPr/>
            <a:lstStyle/>
            <a:p>
              <a:endParaRPr lang="en-US"/>
            </a:p>
          </p:txBody>
        </p:sp>
        <p:sp>
          <p:nvSpPr>
            <p:cNvPr id="6208" name="Freeform 183"/>
            <p:cNvSpPr>
              <a:spLocks/>
            </p:cNvSpPr>
            <p:nvPr/>
          </p:nvSpPr>
          <p:spPr bwMode="auto">
            <a:xfrm rot="-439759">
              <a:off x="5213" y="2178"/>
              <a:ext cx="53" cy="87"/>
            </a:xfrm>
            <a:custGeom>
              <a:avLst/>
              <a:gdLst>
                <a:gd name="T0" fmla="*/ 1 w 194"/>
                <a:gd name="T1" fmla="*/ 0 h 413"/>
                <a:gd name="T2" fmla="*/ 1 w 194"/>
                <a:gd name="T3" fmla="*/ 0 h 413"/>
                <a:gd name="T4" fmla="*/ 1 w 194"/>
                <a:gd name="T5" fmla="*/ 0 h 413"/>
                <a:gd name="T6" fmla="*/ 1 w 194"/>
                <a:gd name="T7" fmla="*/ 0 h 413"/>
                <a:gd name="T8" fmla="*/ 1 w 194"/>
                <a:gd name="T9" fmla="*/ 0 h 413"/>
                <a:gd name="T10" fmla="*/ 1 w 194"/>
                <a:gd name="T11" fmla="*/ 0 h 413"/>
                <a:gd name="T12" fmla="*/ 1 w 194"/>
                <a:gd name="T13" fmla="*/ 0 h 413"/>
                <a:gd name="T14" fmla="*/ 1 w 194"/>
                <a:gd name="T15" fmla="*/ 0 h 413"/>
                <a:gd name="T16" fmla="*/ 1 w 194"/>
                <a:gd name="T17" fmla="*/ 0 h 413"/>
                <a:gd name="T18" fmla="*/ 1 w 194"/>
                <a:gd name="T19" fmla="*/ 0 h 413"/>
                <a:gd name="T20" fmla="*/ 1 w 194"/>
                <a:gd name="T21" fmla="*/ 1 h 413"/>
                <a:gd name="T22" fmla="*/ 1 w 194"/>
                <a:gd name="T23" fmla="*/ 1 h 413"/>
                <a:gd name="T24" fmla="*/ 1 w 194"/>
                <a:gd name="T25" fmla="*/ 1 h 413"/>
                <a:gd name="T26" fmla="*/ 1 w 194"/>
                <a:gd name="T27" fmla="*/ 1 h 413"/>
                <a:gd name="T28" fmla="*/ 0 w 194"/>
                <a:gd name="T29" fmla="*/ 1 h 413"/>
                <a:gd name="T30" fmla="*/ 0 w 194"/>
                <a:gd name="T31" fmla="*/ 1 h 413"/>
                <a:gd name="T32" fmla="*/ 0 w 194"/>
                <a:gd name="T33" fmla="*/ 1 h 413"/>
                <a:gd name="T34" fmla="*/ 0 w 194"/>
                <a:gd name="T35" fmla="*/ 1 h 413"/>
                <a:gd name="T36" fmla="*/ 0 w 194"/>
                <a:gd name="T37" fmla="*/ 1 h 413"/>
                <a:gd name="T38" fmla="*/ 1 w 194"/>
                <a:gd name="T39" fmla="*/ 1 h 413"/>
                <a:gd name="T40" fmla="*/ 1 w 194"/>
                <a:gd name="T41" fmla="*/ 0 h 413"/>
                <a:gd name="T42" fmla="*/ 1 w 194"/>
                <a:gd name="T43" fmla="*/ 0 h 413"/>
                <a:gd name="T44" fmla="*/ 1 w 194"/>
                <a:gd name="T45" fmla="*/ 0 h 413"/>
                <a:gd name="T46" fmla="*/ 1 w 194"/>
                <a:gd name="T47" fmla="*/ 0 h 413"/>
                <a:gd name="T48" fmla="*/ 1 w 194"/>
                <a:gd name="T49" fmla="*/ 0 h 413"/>
                <a:gd name="T50" fmla="*/ 1 w 194"/>
                <a:gd name="T51" fmla="*/ 0 h 4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94" h="413">
                  <a:moveTo>
                    <a:pt x="193" y="69"/>
                  </a:moveTo>
                  <a:lnTo>
                    <a:pt x="194" y="89"/>
                  </a:lnTo>
                  <a:lnTo>
                    <a:pt x="194" y="108"/>
                  </a:lnTo>
                  <a:lnTo>
                    <a:pt x="193" y="128"/>
                  </a:lnTo>
                  <a:lnTo>
                    <a:pt x="192" y="148"/>
                  </a:lnTo>
                  <a:lnTo>
                    <a:pt x="188" y="168"/>
                  </a:lnTo>
                  <a:lnTo>
                    <a:pt x="184" y="189"/>
                  </a:lnTo>
                  <a:lnTo>
                    <a:pt x="177" y="211"/>
                  </a:lnTo>
                  <a:lnTo>
                    <a:pt x="169" y="232"/>
                  </a:lnTo>
                  <a:lnTo>
                    <a:pt x="158" y="254"/>
                  </a:lnTo>
                  <a:lnTo>
                    <a:pt x="144" y="275"/>
                  </a:lnTo>
                  <a:lnTo>
                    <a:pt x="129" y="298"/>
                  </a:lnTo>
                  <a:lnTo>
                    <a:pt x="110" y="320"/>
                  </a:lnTo>
                  <a:lnTo>
                    <a:pt x="88" y="343"/>
                  </a:lnTo>
                  <a:lnTo>
                    <a:pt x="63" y="366"/>
                  </a:lnTo>
                  <a:lnTo>
                    <a:pt x="34" y="390"/>
                  </a:lnTo>
                  <a:lnTo>
                    <a:pt x="0" y="413"/>
                  </a:lnTo>
                  <a:lnTo>
                    <a:pt x="27" y="369"/>
                  </a:lnTo>
                  <a:lnTo>
                    <a:pt x="52" y="319"/>
                  </a:lnTo>
                  <a:lnTo>
                    <a:pt x="78" y="265"/>
                  </a:lnTo>
                  <a:lnTo>
                    <a:pt x="102" y="209"/>
                  </a:lnTo>
                  <a:lnTo>
                    <a:pt x="125" y="152"/>
                  </a:lnTo>
                  <a:lnTo>
                    <a:pt x="144" y="98"/>
                  </a:lnTo>
                  <a:lnTo>
                    <a:pt x="163" y="46"/>
                  </a:lnTo>
                  <a:lnTo>
                    <a:pt x="177" y="0"/>
                  </a:lnTo>
                  <a:lnTo>
                    <a:pt x="193" y="69"/>
                  </a:lnTo>
                  <a:close/>
                </a:path>
              </a:pathLst>
            </a:custGeom>
            <a:solidFill>
              <a:srgbClr val="FFC900"/>
            </a:solidFill>
            <a:ln w="9525">
              <a:noFill/>
              <a:round/>
              <a:headEnd/>
              <a:tailEnd/>
            </a:ln>
          </p:spPr>
          <p:txBody>
            <a:bodyPr/>
            <a:lstStyle/>
            <a:p>
              <a:endParaRPr lang="en-US"/>
            </a:p>
          </p:txBody>
        </p:sp>
        <p:sp>
          <p:nvSpPr>
            <p:cNvPr id="6209" name="Freeform 184"/>
            <p:cNvSpPr>
              <a:spLocks/>
            </p:cNvSpPr>
            <p:nvPr/>
          </p:nvSpPr>
          <p:spPr bwMode="auto">
            <a:xfrm rot="-439759">
              <a:off x="5215" y="2180"/>
              <a:ext cx="51" cy="84"/>
            </a:xfrm>
            <a:custGeom>
              <a:avLst/>
              <a:gdLst>
                <a:gd name="T0" fmla="*/ 1 w 187"/>
                <a:gd name="T1" fmla="*/ 0 h 398"/>
                <a:gd name="T2" fmla="*/ 1 w 187"/>
                <a:gd name="T3" fmla="*/ 0 h 398"/>
                <a:gd name="T4" fmla="*/ 1 w 187"/>
                <a:gd name="T5" fmla="*/ 0 h 398"/>
                <a:gd name="T6" fmla="*/ 1 w 187"/>
                <a:gd name="T7" fmla="*/ 0 h 398"/>
                <a:gd name="T8" fmla="*/ 1 w 187"/>
                <a:gd name="T9" fmla="*/ 0 h 398"/>
                <a:gd name="T10" fmla="*/ 1 w 187"/>
                <a:gd name="T11" fmla="*/ 0 h 398"/>
                <a:gd name="T12" fmla="*/ 1 w 187"/>
                <a:gd name="T13" fmla="*/ 0 h 398"/>
                <a:gd name="T14" fmla="*/ 1 w 187"/>
                <a:gd name="T15" fmla="*/ 0 h 398"/>
                <a:gd name="T16" fmla="*/ 1 w 187"/>
                <a:gd name="T17" fmla="*/ 0 h 398"/>
                <a:gd name="T18" fmla="*/ 1 w 187"/>
                <a:gd name="T19" fmla="*/ 0 h 398"/>
                <a:gd name="T20" fmla="*/ 1 w 187"/>
                <a:gd name="T21" fmla="*/ 1 h 398"/>
                <a:gd name="T22" fmla="*/ 1 w 187"/>
                <a:gd name="T23" fmla="*/ 1 h 398"/>
                <a:gd name="T24" fmla="*/ 1 w 187"/>
                <a:gd name="T25" fmla="*/ 1 h 398"/>
                <a:gd name="T26" fmla="*/ 1 w 187"/>
                <a:gd name="T27" fmla="*/ 1 h 398"/>
                <a:gd name="T28" fmla="*/ 0 w 187"/>
                <a:gd name="T29" fmla="*/ 1 h 398"/>
                <a:gd name="T30" fmla="*/ 0 w 187"/>
                <a:gd name="T31" fmla="*/ 1 h 398"/>
                <a:gd name="T32" fmla="*/ 0 w 187"/>
                <a:gd name="T33" fmla="*/ 1 h 398"/>
                <a:gd name="T34" fmla="*/ 0 w 187"/>
                <a:gd name="T35" fmla="*/ 1 h 398"/>
                <a:gd name="T36" fmla="*/ 0 w 187"/>
                <a:gd name="T37" fmla="*/ 1 h 398"/>
                <a:gd name="T38" fmla="*/ 0 w 187"/>
                <a:gd name="T39" fmla="*/ 0 h 398"/>
                <a:gd name="T40" fmla="*/ 1 w 187"/>
                <a:gd name="T41" fmla="*/ 0 h 398"/>
                <a:gd name="T42" fmla="*/ 1 w 187"/>
                <a:gd name="T43" fmla="*/ 0 h 398"/>
                <a:gd name="T44" fmla="*/ 1 w 187"/>
                <a:gd name="T45" fmla="*/ 0 h 398"/>
                <a:gd name="T46" fmla="*/ 1 w 187"/>
                <a:gd name="T47" fmla="*/ 0 h 398"/>
                <a:gd name="T48" fmla="*/ 1 w 187"/>
                <a:gd name="T49" fmla="*/ 0 h 398"/>
                <a:gd name="T50" fmla="*/ 1 w 187"/>
                <a:gd name="T51" fmla="*/ 0 h 398"/>
                <a:gd name="T52" fmla="*/ 1 w 187"/>
                <a:gd name="T53" fmla="*/ 0 h 398"/>
                <a:gd name="T54" fmla="*/ 1 w 187"/>
                <a:gd name="T55" fmla="*/ 0 h 398"/>
                <a:gd name="T56" fmla="*/ 1 w 187"/>
                <a:gd name="T57" fmla="*/ 0 h 39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7" h="398">
                  <a:moveTo>
                    <a:pt x="186" y="65"/>
                  </a:moveTo>
                  <a:lnTo>
                    <a:pt x="187" y="83"/>
                  </a:lnTo>
                  <a:lnTo>
                    <a:pt x="187" y="103"/>
                  </a:lnTo>
                  <a:lnTo>
                    <a:pt x="186" y="121"/>
                  </a:lnTo>
                  <a:lnTo>
                    <a:pt x="183" y="141"/>
                  </a:lnTo>
                  <a:lnTo>
                    <a:pt x="180" y="162"/>
                  </a:lnTo>
                  <a:lnTo>
                    <a:pt x="175" y="181"/>
                  </a:lnTo>
                  <a:lnTo>
                    <a:pt x="169" y="202"/>
                  </a:lnTo>
                  <a:lnTo>
                    <a:pt x="161" y="223"/>
                  </a:lnTo>
                  <a:lnTo>
                    <a:pt x="151" y="245"/>
                  </a:lnTo>
                  <a:lnTo>
                    <a:pt x="138" y="265"/>
                  </a:lnTo>
                  <a:lnTo>
                    <a:pt x="122" y="287"/>
                  </a:lnTo>
                  <a:lnTo>
                    <a:pt x="105" y="309"/>
                  </a:lnTo>
                  <a:lnTo>
                    <a:pt x="83" y="331"/>
                  </a:lnTo>
                  <a:lnTo>
                    <a:pt x="59" y="353"/>
                  </a:lnTo>
                  <a:lnTo>
                    <a:pt x="31" y="376"/>
                  </a:lnTo>
                  <a:lnTo>
                    <a:pt x="0" y="398"/>
                  </a:lnTo>
                  <a:lnTo>
                    <a:pt x="25" y="355"/>
                  </a:lnTo>
                  <a:lnTo>
                    <a:pt x="51" y="307"/>
                  </a:lnTo>
                  <a:lnTo>
                    <a:pt x="75" y="255"/>
                  </a:lnTo>
                  <a:lnTo>
                    <a:pt x="98" y="202"/>
                  </a:lnTo>
                  <a:lnTo>
                    <a:pt x="119" y="148"/>
                  </a:lnTo>
                  <a:lnTo>
                    <a:pt x="138" y="95"/>
                  </a:lnTo>
                  <a:lnTo>
                    <a:pt x="156" y="45"/>
                  </a:lnTo>
                  <a:lnTo>
                    <a:pt x="169" y="0"/>
                  </a:lnTo>
                  <a:lnTo>
                    <a:pt x="174" y="16"/>
                  </a:lnTo>
                  <a:lnTo>
                    <a:pt x="178" y="33"/>
                  </a:lnTo>
                  <a:lnTo>
                    <a:pt x="181" y="49"/>
                  </a:lnTo>
                  <a:lnTo>
                    <a:pt x="186" y="65"/>
                  </a:lnTo>
                  <a:close/>
                </a:path>
              </a:pathLst>
            </a:custGeom>
            <a:solidFill>
              <a:srgbClr val="FFCC07"/>
            </a:solidFill>
            <a:ln w="9525">
              <a:noFill/>
              <a:round/>
              <a:headEnd/>
              <a:tailEnd/>
            </a:ln>
          </p:spPr>
          <p:txBody>
            <a:bodyPr/>
            <a:lstStyle/>
            <a:p>
              <a:endParaRPr lang="en-US"/>
            </a:p>
          </p:txBody>
        </p:sp>
        <p:sp>
          <p:nvSpPr>
            <p:cNvPr id="6210" name="Freeform 185"/>
            <p:cNvSpPr>
              <a:spLocks/>
            </p:cNvSpPr>
            <p:nvPr/>
          </p:nvSpPr>
          <p:spPr bwMode="auto">
            <a:xfrm rot="-439759">
              <a:off x="5217" y="2182"/>
              <a:ext cx="48" cy="80"/>
            </a:xfrm>
            <a:custGeom>
              <a:avLst/>
              <a:gdLst>
                <a:gd name="T0" fmla="*/ 1 w 176"/>
                <a:gd name="T1" fmla="*/ 0 h 383"/>
                <a:gd name="T2" fmla="*/ 1 w 176"/>
                <a:gd name="T3" fmla="*/ 0 h 383"/>
                <a:gd name="T4" fmla="*/ 1 w 176"/>
                <a:gd name="T5" fmla="*/ 0 h 383"/>
                <a:gd name="T6" fmla="*/ 1 w 176"/>
                <a:gd name="T7" fmla="*/ 0 h 383"/>
                <a:gd name="T8" fmla="*/ 1 w 176"/>
                <a:gd name="T9" fmla="*/ 0 h 383"/>
                <a:gd name="T10" fmla="*/ 1 w 176"/>
                <a:gd name="T11" fmla="*/ 0 h 383"/>
                <a:gd name="T12" fmla="*/ 1 w 176"/>
                <a:gd name="T13" fmla="*/ 1 h 383"/>
                <a:gd name="T14" fmla="*/ 0 w 176"/>
                <a:gd name="T15" fmla="*/ 1 h 383"/>
                <a:gd name="T16" fmla="*/ 0 w 176"/>
                <a:gd name="T17" fmla="*/ 1 h 383"/>
                <a:gd name="T18" fmla="*/ 0 w 176"/>
                <a:gd name="T19" fmla="*/ 1 h 383"/>
                <a:gd name="T20" fmla="*/ 0 w 176"/>
                <a:gd name="T21" fmla="*/ 1 h 383"/>
                <a:gd name="T22" fmla="*/ 0 w 176"/>
                <a:gd name="T23" fmla="*/ 0 h 383"/>
                <a:gd name="T24" fmla="*/ 1 w 176"/>
                <a:gd name="T25" fmla="*/ 0 h 383"/>
                <a:gd name="T26" fmla="*/ 1 w 176"/>
                <a:gd name="T27" fmla="*/ 0 h 383"/>
                <a:gd name="T28" fmla="*/ 1 w 176"/>
                <a:gd name="T29" fmla="*/ 0 h 383"/>
                <a:gd name="T30" fmla="*/ 1 w 176"/>
                <a:gd name="T31" fmla="*/ 0 h 383"/>
                <a:gd name="T32" fmla="*/ 1 w 176"/>
                <a:gd name="T33" fmla="*/ 0 h 383"/>
                <a:gd name="T34" fmla="*/ 1 w 176"/>
                <a:gd name="T35" fmla="*/ 0 h 383"/>
                <a:gd name="T36" fmla="*/ 1 w 176"/>
                <a:gd name="T37" fmla="*/ 0 h 383"/>
                <a:gd name="T38" fmla="*/ 1 w 176"/>
                <a:gd name="T39" fmla="*/ 0 h 383"/>
                <a:gd name="T40" fmla="*/ 1 w 176"/>
                <a:gd name="T41" fmla="*/ 0 h 38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76" h="383">
                  <a:moveTo>
                    <a:pt x="176" y="63"/>
                  </a:moveTo>
                  <a:lnTo>
                    <a:pt x="176" y="98"/>
                  </a:lnTo>
                  <a:lnTo>
                    <a:pt x="174" y="136"/>
                  </a:lnTo>
                  <a:lnTo>
                    <a:pt x="166" y="175"/>
                  </a:lnTo>
                  <a:lnTo>
                    <a:pt x="152" y="216"/>
                  </a:lnTo>
                  <a:lnTo>
                    <a:pt x="130" y="257"/>
                  </a:lnTo>
                  <a:lnTo>
                    <a:pt x="99" y="299"/>
                  </a:lnTo>
                  <a:lnTo>
                    <a:pt x="55" y="340"/>
                  </a:lnTo>
                  <a:lnTo>
                    <a:pt x="0" y="383"/>
                  </a:lnTo>
                  <a:lnTo>
                    <a:pt x="24" y="341"/>
                  </a:lnTo>
                  <a:lnTo>
                    <a:pt x="47" y="295"/>
                  </a:lnTo>
                  <a:lnTo>
                    <a:pt x="70" y="246"/>
                  </a:lnTo>
                  <a:lnTo>
                    <a:pt x="93" y="195"/>
                  </a:lnTo>
                  <a:lnTo>
                    <a:pt x="113" y="143"/>
                  </a:lnTo>
                  <a:lnTo>
                    <a:pt x="131" y="93"/>
                  </a:lnTo>
                  <a:lnTo>
                    <a:pt x="148" y="44"/>
                  </a:lnTo>
                  <a:lnTo>
                    <a:pt x="161" y="0"/>
                  </a:lnTo>
                  <a:lnTo>
                    <a:pt x="166" y="15"/>
                  </a:lnTo>
                  <a:lnTo>
                    <a:pt x="169" y="31"/>
                  </a:lnTo>
                  <a:lnTo>
                    <a:pt x="173" y="46"/>
                  </a:lnTo>
                  <a:lnTo>
                    <a:pt x="176" y="63"/>
                  </a:lnTo>
                  <a:close/>
                </a:path>
              </a:pathLst>
            </a:custGeom>
            <a:solidFill>
              <a:srgbClr val="FFD111"/>
            </a:solidFill>
            <a:ln w="9525">
              <a:noFill/>
              <a:round/>
              <a:headEnd/>
              <a:tailEnd/>
            </a:ln>
          </p:spPr>
          <p:txBody>
            <a:bodyPr/>
            <a:lstStyle/>
            <a:p>
              <a:endParaRPr lang="en-US"/>
            </a:p>
          </p:txBody>
        </p:sp>
        <p:sp>
          <p:nvSpPr>
            <p:cNvPr id="6211" name="Freeform 186"/>
            <p:cNvSpPr>
              <a:spLocks/>
            </p:cNvSpPr>
            <p:nvPr/>
          </p:nvSpPr>
          <p:spPr bwMode="auto">
            <a:xfrm rot="-439759">
              <a:off x="5218" y="2184"/>
              <a:ext cx="47" cy="76"/>
            </a:xfrm>
            <a:custGeom>
              <a:avLst/>
              <a:gdLst>
                <a:gd name="T0" fmla="*/ 1 w 169"/>
                <a:gd name="T1" fmla="*/ 0 h 365"/>
                <a:gd name="T2" fmla="*/ 1 w 169"/>
                <a:gd name="T3" fmla="*/ 0 h 365"/>
                <a:gd name="T4" fmla="*/ 1 w 169"/>
                <a:gd name="T5" fmla="*/ 0 h 365"/>
                <a:gd name="T6" fmla="*/ 1 w 169"/>
                <a:gd name="T7" fmla="*/ 0 h 365"/>
                <a:gd name="T8" fmla="*/ 1 w 169"/>
                <a:gd name="T9" fmla="*/ 0 h 365"/>
                <a:gd name="T10" fmla="*/ 1 w 169"/>
                <a:gd name="T11" fmla="*/ 0 h 365"/>
                <a:gd name="T12" fmla="*/ 1 w 169"/>
                <a:gd name="T13" fmla="*/ 0 h 365"/>
                <a:gd name="T14" fmla="*/ 0 w 169"/>
                <a:gd name="T15" fmla="*/ 1 h 365"/>
                <a:gd name="T16" fmla="*/ 0 w 169"/>
                <a:gd name="T17" fmla="*/ 1 h 365"/>
                <a:gd name="T18" fmla="*/ 0 w 169"/>
                <a:gd name="T19" fmla="*/ 1 h 365"/>
                <a:gd name="T20" fmla="*/ 0 w 169"/>
                <a:gd name="T21" fmla="*/ 0 h 365"/>
                <a:gd name="T22" fmla="*/ 0 w 169"/>
                <a:gd name="T23" fmla="*/ 0 h 365"/>
                <a:gd name="T24" fmla="*/ 1 w 169"/>
                <a:gd name="T25" fmla="*/ 0 h 365"/>
                <a:gd name="T26" fmla="*/ 1 w 169"/>
                <a:gd name="T27" fmla="*/ 0 h 365"/>
                <a:gd name="T28" fmla="*/ 1 w 169"/>
                <a:gd name="T29" fmla="*/ 0 h 365"/>
                <a:gd name="T30" fmla="*/ 1 w 169"/>
                <a:gd name="T31" fmla="*/ 0 h 365"/>
                <a:gd name="T32" fmla="*/ 1 w 169"/>
                <a:gd name="T33" fmla="*/ 0 h 365"/>
                <a:gd name="T34" fmla="*/ 1 w 169"/>
                <a:gd name="T35" fmla="*/ 0 h 365"/>
                <a:gd name="T36" fmla="*/ 1 w 169"/>
                <a:gd name="T37" fmla="*/ 0 h 365"/>
                <a:gd name="T38" fmla="*/ 1 w 169"/>
                <a:gd name="T39" fmla="*/ 0 h 365"/>
                <a:gd name="T40" fmla="*/ 1 w 169"/>
                <a:gd name="T41" fmla="*/ 0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9" h="365">
                  <a:moveTo>
                    <a:pt x="169" y="57"/>
                  </a:moveTo>
                  <a:lnTo>
                    <a:pt x="169" y="92"/>
                  </a:lnTo>
                  <a:lnTo>
                    <a:pt x="166" y="129"/>
                  </a:lnTo>
                  <a:lnTo>
                    <a:pt x="158" y="167"/>
                  </a:lnTo>
                  <a:lnTo>
                    <a:pt x="144" y="206"/>
                  </a:lnTo>
                  <a:lnTo>
                    <a:pt x="123" y="245"/>
                  </a:lnTo>
                  <a:lnTo>
                    <a:pt x="93" y="285"/>
                  </a:lnTo>
                  <a:lnTo>
                    <a:pt x="53" y="324"/>
                  </a:lnTo>
                  <a:lnTo>
                    <a:pt x="0" y="365"/>
                  </a:lnTo>
                  <a:lnTo>
                    <a:pt x="23" y="326"/>
                  </a:lnTo>
                  <a:lnTo>
                    <a:pt x="46" y="282"/>
                  </a:lnTo>
                  <a:lnTo>
                    <a:pt x="68" y="235"/>
                  </a:lnTo>
                  <a:lnTo>
                    <a:pt x="90" y="186"/>
                  </a:lnTo>
                  <a:lnTo>
                    <a:pt x="109" y="138"/>
                  </a:lnTo>
                  <a:lnTo>
                    <a:pt x="127" y="89"/>
                  </a:lnTo>
                  <a:lnTo>
                    <a:pt x="142" y="43"/>
                  </a:lnTo>
                  <a:lnTo>
                    <a:pt x="154" y="0"/>
                  </a:lnTo>
                  <a:lnTo>
                    <a:pt x="159" y="15"/>
                  </a:lnTo>
                  <a:lnTo>
                    <a:pt x="162" y="28"/>
                  </a:lnTo>
                  <a:lnTo>
                    <a:pt x="166" y="42"/>
                  </a:lnTo>
                  <a:lnTo>
                    <a:pt x="169" y="57"/>
                  </a:lnTo>
                  <a:close/>
                </a:path>
              </a:pathLst>
            </a:custGeom>
            <a:solidFill>
              <a:srgbClr val="FFD619"/>
            </a:solidFill>
            <a:ln w="9525">
              <a:noFill/>
              <a:round/>
              <a:headEnd/>
              <a:tailEnd/>
            </a:ln>
          </p:spPr>
          <p:txBody>
            <a:bodyPr/>
            <a:lstStyle/>
            <a:p>
              <a:endParaRPr lang="en-US"/>
            </a:p>
          </p:txBody>
        </p:sp>
        <p:sp>
          <p:nvSpPr>
            <p:cNvPr id="6212" name="Freeform 187"/>
            <p:cNvSpPr>
              <a:spLocks/>
            </p:cNvSpPr>
            <p:nvPr/>
          </p:nvSpPr>
          <p:spPr bwMode="auto">
            <a:xfrm rot="-439759">
              <a:off x="5220" y="2185"/>
              <a:ext cx="44" cy="74"/>
            </a:xfrm>
            <a:custGeom>
              <a:avLst/>
              <a:gdLst>
                <a:gd name="T0" fmla="*/ 1 w 162"/>
                <a:gd name="T1" fmla="*/ 0 h 351"/>
                <a:gd name="T2" fmla="*/ 1 w 162"/>
                <a:gd name="T3" fmla="*/ 0 h 351"/>
                <a:gd name="T4" fmla="*/ 1 w 162"/>
                <a:gd name="T5" fmla="*/ 0 h 351"/>
                <a:gd name="T6" fmla="*/ 1 w 162"/>
                <a:gd name="T7" fmla="*/ 0 h 351"/>
                <a:gd name="T8" fmla="*/ 1 w 162"/>
                <a:gd name="T9" fmla="*/ 0 h 351"/>
                <a:gd name="T10" fmla="*/ 1 w 162"/>
                <a:gd name="T11" fmla="*/ 0 h 351"/>
                <a:gd name="T12" fmla="*/ 1 w 162"/>
                <a:gd name="T13" fmla="*/ 1 h 351"/>
                <a:gd name="T14" fmla="*/ 0 w 162"/>
                <a:gd name="T15" fmla="*/ 1 h 351"/>
                <a:gd name="T16" fmla="*/ 0 w 162"/>
                <a:gd name="T17" fmla="*/ 1 h 351"/>
                <a:gd name="T18" fmla="*/ 0 w 162"/>
                <a:gd name="T19" fmla="*/ 1 h 351"/>
                <a:gd name="T20" fmla="*/ 0 w 162"/>
                <a:gd name="T21" fmla="*/ 1 h 351"/>
                <a:gd name="T22" fmla="*/ 0 w 162"/>
                <a:gd name="T23" fmla="*/ 0 h 351"/>
                <a:gd name="T24" fmla="*/ 1 w 162"/>
                <a:gd name="T25" fmla="*/ 0 h 351"/>
                <a:gd name="T26" fmla="*/ 1 w 162"/>
                <a:gd name="T27" fmla="*/ 0 h 351"/>
                <a:gd name="T28" fmla="*/ 1 w 162"/>
                <a:gd name="T29" fmla="*/ 0 h 351"/>
                <a:gd name="T30" fmla="*/ 1 w 162"/>
                <a:gd name="T31" fmla="*/ 0 h 351"/>
                <a:gd name="T32" fmla="*/ 1 w 162"/>
                <a:gd name="T33" fmla="*/ 0 h 351"/>
                <a:gd name="T34" fmla="*/ 1 w 162"/>
                <a:gd name="T35" fmla="*/ 0 h 351"/>
                <a:gd name="T36" fmla="*/ 1 w 162"/>
                <a:gd name="T37" fmla="*/ 0 h 351"/>
                <a:gd name="T38" fmla="*/ 1 w 162"/>
                <a:gd name="T39" fmla="*/ 0 h 351"/>
                <a:gd name="T40" fmla="*/ 1 w 162"/>
                <a:gd name="T41" fmla="*/ 0 h 3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2" h="351">
                  <a:moveTo>
                    <a:pt x="162" y="54"/>
                  </a:moveTo>
                  <a:lnTo>
                    <a:pt x="161" y="87"/>
                  </a:lnTo>
                  <a:lnTo>
                    <a:pt x="157" y="123"/>
                  </a:lnTo>
                  <a:lnTo>
                    <a:pt x="149" y="160"/>
                  </a:lnTo>
                  <a:lnTo>
                    <a:pt x="137" y="197"/>
                  </a:lnTo>
                  <a:lnTo>
                    <a:pt x="116" y="236"/>
                  </a:lnTo>
                  <a:lnTo>
                    <a:pt x="87" y="274"/>
                  </a:lnTo>
                  <a:lnTo>
                    <a:pt x="49" y="313"/>
                  </a:lnTo>
                  <a:lnTo>
                    <a:pt x="0" y="351"/>
                  </a:lnTo>
                  <a:lnTo>
                    <a:pt x="21" y="312"/>
                  </a:lnTo>
                  <a:lnTo>
                    <a:pt x="43" y="270"/>
                  </a:lnTo>
                  <a:lnTo>
                    <a:pt x="65" y="225"/>
                  </a:lnTo>
                  <a:lnTo>
                    <a:pt x="85" y="179"/>
                  </a:lnTo>
                  <a:lnTo>
                    <a:pt x="104" y="133"/>
                  </a:lnTo>
                  <a:lnTo>
                    <a:pt x="121" y="87"/>
                  </a:lnTo>
                  <a:lnTo>
                    <a:pt x="136" y="42"/>
                  </a:lnTo>
                  <a:lnTo>
                    <a:pt x="148" y="0"/>
                  </a:lnTo>
                  <a:lnTo>
                    <a:pt x="152" y="13"/>
                  </a:lnTo>
                  <a:lnTo>
                    <a:pt x="155" y="27"/>
                  </a:lnTo>
                  <a:lnTo>
                    <a:pt x="159" y="41"/>
                  </a:lnTo>
                  <a:lnTo>
                    <a:pt x="162" y="54"/>
                  </a:lnTo>
                  <a:close/>
                </a:path>
              </a:pathLst>
            </a:custGeom>
            <a:solidFill>
              <a:srgbClr val="FFDB21"/>
            </a:solidFill>
            <a:ln w="9525">
              <a:noFill/>
              <a:round/>
              <a:headEnd/>
              <a:tailEnd/>
            </a:ln>
          </p:spPr>
          <p:txBody>
            <a:bodyPr/>
            <a:lstStyle/>
            <a:p>
              <a:endParaRPr lang="en-US"/>
            </a:p>
          </p:txBody>
        </p:sp>
        <p:sp>
          <p:nvSpPr>
            <p:cNvPr id="6213" name="Freeform 188"/>
            <p:cNvSpPr>
              <a:spLocks/>
            </p:cNvSpPr>
            <p:nvPr/>
          </p:nvSpPr>
          <p:spPr bwMode="auto">
            <a:xfrm rot="-439759">
              <a:off x="5222" y="2187"/>
              <a:ext cx="42" cy="71"/>
            </a:xfrm>
            <a:custGeom>
              <a:avLst/>
              <a:gdLst>
                <a:gd name="T0" fmla="*/ 1 w 156"/>
                <a:gd name="T1" fmla="*/ 0 h 336"/>
                <a:gd name="T2" fmla="*/ 1 w 156"/>
                <a:gd name="T3" fmla="*/ 0 h 336"/>
                <a:gd name="T4" fmla="*/ 1 w 156"/>
                <a:gd name="T5" fmla="*/ 0 h 336"/>
                <a:gd name="T6" fmla="*/ 1 w 156"/>
                <a:gd name="T7" fmla="*/ 0 h 336"/>
                <a:gd name="T8" fmla="*/ 1 w 156"/>
                <a:gd name="T9" fmla="*/ 0 h 336"/>
                <a:gd name="T10" fmla="*/ 1 w 156"/>
                <a:gd name="T11" fmla="*/ 0 h 336"/>
                <a:gd name="T12" fmla="*/ 1 w 156"/>
                <a:gd name="T13" fmla="*/ 1 h 336"/>
                <a:gd name="T14" fmla="*/ 0 w 156"/>
                <a:gd name="T15" fmla="*/ 1 h 336"/>
                <a:gd name="T16" fmla="*/ 0 w 156"/>
                <a:gd name="T17" fmla="*/ 1 h 336"/>
                <a:gd name="T18" fmla="*/ 0 w 156"/>
                <a:gd name="T19" fmla="*/ 1 h 336"/>
                <a:gd name="T20" fmla="*/ 0 w 156"/>
                <a:gd name="T21" fmla="*/ 1 h 336"/>
                <a:gd name="T22" fmla="*/ 0 w 156"/>
                <a:gd name="T23" fmla="*/ 0 h 336"/>
                <a:gd name="T24" fmla="*/ 1 w 156"/>
                <a:gd name="T25" fmla="*/ 0 h 336"/>
                <a:gd name="T26" fmla="*/ 1 w 156"/>
                <a:gd name="T27" fmla="*/ 0 h 336"/>
                <a:gd name="T28" fmla="*/ 1 w 156"/>
                <a:gd name="T29" fmla="*/ 0 h 336"/>
                <a:gd name="T30" fmla="*/ 1 w 156"/>
                <a:gd name="T31" fmla="*/ 0 h 336"/>
                <a:gd name="T32" fmla="*/ 1 w 156"/>
                <a:gd name="T33" fmla="*/ 0 h 336"/>
                <a:gd name="T34" fmla="*/ 1 w 156"/>
                <a:gd name="T35" fmla="*/ 0 h 336"/>
                <a:gd name="T36" fmla="*/ 1 w 156"/>
                <a:gd name="T37" fmla="*/ 0 h 336"/>
                <a:gd name="T38" fmla="*/ 1 w 156"/>
                <a:gd name="T39" fmla="*/ 0 h 336"/>
                <a:gd name="T40" fmla="*/ 1 w 156"/>
                <a:gd name="T41" fmla="*/ 0 h 3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56" h="336">
                  <a:moveTo>
                    <a:pt x="156" y="51"/>
                  </a:moveTo>
                  <a:lnTo>
                    <a:pt x="154" y="83"/>
                  </a:lnTo>
                  <a:lnTo>
                    <a:pt x="150" y="117"/>
                  </a:lnTo>
                  <a:lnTo>
                    <a:pt x="142" y="152"/>
                  </a:lnTo>
                  <a:lnTo>
                    <a:pt x="128" y="189"/>
                  </a:lnTo>
                  <a:lnTo>
                    <a:pt x="110" y="226"/>
                  </a:lnTo>
                  <a:lnTo>
                    <a:pt x="82" y="263"/>
                  </a:lnTo>
                  <a:lnTo>
                    <a:pt x="46" y="299"/>
                  </a:lnTo>
                  <a:lnTo>
                    <a:pt x="0" y="336"/>
                  </a:lnTo>
                  <a:lnTo>
                    <a:pt x="21" y="298"/>
                  </a:lnTo>
                  <a:lnTo>
                    <a:pt x="42" y="258"/>
                  </a:lnTo>
                  <a:lnTo>
                    <a:pt x="63" y="216"/>
                  </a:lnTo>
                  <a:lnTo>
                    <a:pt x="82" y="173"/>
                  </a:lnTo>
                  <a:lnTo>
                    <a:pt x="99" y="128"/>
                  </a:lnTo>
                  <a:lnTo>
                    <a:pt x="116" y="84"/>
                  </a:lnTo>
                  <a:lnTo>
                    <a:pt x="131" y="41"/>
                  </a:lnTo>
                  <a:lnTo>
                    <a:pt x="142" y="0"/>
                  </a:lnTo>
                  <a:lnTo>
                    <a:pt x="145" y="13"/>
                  </a:lnTo>
                  <a:lnTo>
                    <a:pt x="149" y="25"/>
                  </a:lnTo>
                  <a:lnTo>
                    <a:pt x="152" y="38"/>
                  </a:lnTo>
                  <a:lnTo>
                    <a:pt x="156" y="51"/>
                  </a:lnTo>
                  <a:close/>
                </a:path>
              </a:pathLst>
            </a:custGeom>
            <a:solidFill>
              <a:srgbClr val="FFDD28"/>
            </a:solidFill>
            <a:ln w="9525">
              <a:noFill/>
              <a:round/>
              <a:headEnd/>
              <a:tailEnd/>
            </a:ln>
          </p:spPr>
          <p:txBody>
            <a:bodyPr/>
            <a:lstStyle/>
            <a:p>
              <a:endParaRPr lang="en-US"/>
            </a:p>
          </p:txBody>
        </p:sp>
        <p:sp>
          <p:nvSpPr>
            <p:cNvPr id="6214" name="Freeform 189"/>
            <p:cNvSpPr>
              <a:spLocks/>
            </p:cNvSpPr>
            <p:nvPr/>
          </p:nvSpPr>
          <p:spPr bwMode="auto">
            <a:xfrm rot="-439759">
              <a:off x="5223" y="2188"/>
              <a:ext cx="41" cy="67"/>
            </a:xfrm>
            <a:custGeom>
              <a:avLst/>
              <a:gdLst>
                <a:gd name="T0" fmla="*/ 1 w 149"/>
                <a:gd name="T1" fmla="*/ 0 h 321"/>
                <a:gd name="T2" fmla="*/ 1 w 149"/>
                <a:gd name="T3" fmla="*/ 0 h 321"/>
                <a:gd name="T4" fmla="*/ 1 w 149"/>
                <a:gd name="T5" fmla="*/ 0 h 321"/>
                <a:gd name="T6" fmla="*/ 1 w 149"/>
                <a:gd name="T7" fmla="*/ 0 h 321"/>
                <a:gd name="T8" fmla="*/ 1 w 149"/>
                <a:gd name="T9" fmla="*/ 0 h 321"/>
                <a:gd name="T10" fmla="*/ 1 w 149"/>
                <a:gd name="T11" fmla="*/ 0 h 321"/>
                <a:gd name="T12" fmla="*/ 1 w 149"/>
                <a:gd name="T13" fmla="*/ 0 h 321"/>
                <a:gd name="T14" fmla="*/ 0 w 149"/>
                <a:gd name="T15" fmla="*/ 1 h 321"/>
                <a:gd name="T16" fmla="*/ 0 w 149"/>
                <a:gd name="T17" fmla="*/ 1 h 321"/>
                <a:gd name="T18" fmla="*/ 0 w 149"/>
                <a:gd name="T19" fmla="*/ 1 h 321"/>
                <a:gd name="T20" fmla="*/ 0 w 149"/>
                <a:gd name="T21" fmla="*/ 0 h 321"/>
                <a:gd name="T22" fmla="*/ 0 w 149"/>
                <a:gd name="T23" fmla="*/ 0 h 321"/>
                <a:gd name="T24" fmla="*/ 1 w 149"/>
                <a:gd name="T25" fmla="*/ 0 h 321"/>
                <a:gd name="T26" fmla="*/ 1 w 149"/>
                <a:gd name="T27" fmla="*/ 0 h 321"/>
                <a:gd name="T28" fmla="*/ 1 w 149"/>
                <a:gd name="T29" fmla="*/ 0 h 321"/>
                <a:gd name="T30" fmla="*/ 1 w 149"/>
                <a:gd name="T31" fmla="*/ 0 h 321"/>
                <a:gd name="T32" fmla="*/ 1 w 149"/>
                <a:gd name="T33" fmla="*/ 0 h 321"/>
                <a:gd name="T34" fmla="*/ 1 w 149"/>
                <a:gd name="T35" fmla="*/ 0 h 321"/>
                <a:gd name="T36" fmla="*/ 1 w 149"/>
                <a:gd name="T37" fmla="*/ 0 h 321"/>
                <a:gd name="T38" fmla="*/ 1 w 149"/>
                <a:gd name="T39" fmla="*/ 0 h 321"/>
                <a:gd name="T40" fmla="*/ 1 w 149"/>
                <a:gd name="T41" fmla="*/ 0 h 32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9" h="321">
                  <a:moveTo>
                    <a:pt x="149" y="47"/>
                  </a:moveTo>
                  <a:lnTo>
                    <a:pt x="146" y="78"/>
                  </a:lnTo>
                  <a:lnTo>
                    <a:pt x="142" y="112"/>
                  </a:lnTo>
                  <a:lnTo>
                    <a:pt x="134" y="145"/>
                  </a:lnTo>
                  <a:lnTo>
                    <a:pt x="121" y="181"/>
                  </a:lnTo>
                  <a:lnTo>
                    <a:pt x="103" y="215"/>
                  </a:lnTo>
                  <a:lnTo>
                    <a:pt x="77" y="251"/>
                  </a:lnTo>
                  <a:lnTo>
                    <a:pt x="44" y="287"/>
                  </a:lnTo>
                  <a:lnTo>
                    <a:pt x="0" y="321"/>
                  </a:lnTo>
                  <a:lnTo>
                    <a:pt x="20" y="286"/>
                  </a:lnTo>
                  <a:lnTo>
                    <a:pt x="39" y="246"/>
                  </a:lnTo>
                  <a:lnTo>
                    <a:pt x="59" y="207"/>
                  </a:lnTo>
                  <a:lnTo>
                    <a:pt x="77" y="166"/>
                  </a:lnTo>
                  <a:lnTo>
                    <a:pt x="95" y="124"/>
                  </a:lnTo>
                  <a:lnTo>
                    <a:pt x="110" y="82"/>
                  </a:lnTo>
                  <a:lnTo>
                    <a:pt x="123" y="40"/>
                  </a:lnTo>
                  <a:lnTo>
                    <a:pt x="135" y="0"/>
                  </a:lnTo>
                  <a:lnTo>
                    <a:pt x="138" y="11"/>
                  </a:lnTo>
                  <a:lnTo>
                    <a:pt x="142" y="24"/>
                  </a:lnTo>
                  <a:lnTo>
                    <a:pt x="145" y="36"/>
                  </a:lnTo>
                  <a:lnTo>
                    <a:pt x="149" y="47"/>
                  </a:lnTo>
                  <a:close/>
                </a:path>
              </a:pathLst>
            </a:custGeom>
            <a:solidFill>
              <a:srgbClr val="FFE233"/>
            </a:solidFill>
            <a:ln w="9525">
              <a:noFill/>
              <a:round/>
              <a:headEnd/>
              <a:tailEnd/>
            </a:ln>
          </p:spPr>
          <p:txBody>
            <a:bodyPr/>
            <a:lstStyle/>
            <a:p>
              <a:endParaRPr lang="en-US"/>
            </a:p>
          </p:txBody>
        </p:sp>
        <p:sp>
          <p:nvSpPr>
            <p:cNvPr id="6215" name="Freeform 190"/>
            <p:cNvSpPr>
              <a:spLocks/>
            </p:cNvSpPr>
            <p:nvPr/>
          </p:nvSpPr>
          <p:spPr bwMode="auto">
            <a:xfrm rot="-439759">
              <a:off x="5224" y="2190"/>
              <a:ext cx="39" cy="64"/>
            </a:xfrm>
            <a:custGeom>
              <a:avLst/>
              <a:gdLst>
                <a:gd name="T0" fmla="*/ 1 w 140"/>
                <a:gd name="T1" fmla="*/ 0 h 305"/>
                <a:gd name="T2" fmla="*/ 1 w 140"/>
                <a:gd name="T3" fmla="*/ 0 h 305"/>
                <a:gd name="T4" fmla="*/ 1 w 140"/>
                <a:gd name="T5" fmla="*/ 0 h 305"/>
                <a:gd name="T6" fmla="*/ 1 w 140"/>
                <a:gd name="T7" fmla="*/ 0 h 305"/>
                <a:gd name="T8" fmla="*/ 1 w 140"/>
                <a:gd name="T9" fmla="*/ 0 h 305"/>
                <a:gd name="T10" fmla="*/ 1 w 140"/>
                <a:gd name="T11" fmla="*/ 0 h 305"/>
                <a:gd name="T12" fmla="*/ 1 w 140"/>
                <a:gd name="T13" fmla="*/ 0 h 305"/>
                <a:gd name="T14" fmla="*/ 0 w 140"/>
                <a:gd name="T15" fmla="*/ 1 h 305"/>
                <a:gd name="T16" fmla="*/ 0 w 140"/>
                <a:gd name="T17" fmla="*/ 1 h 305"/>
                <a:gd name="T18" fmla="*/ 0 w 140"/>
                <a:gd name="T19" fmla="*/ 1 h 305"/>
                <a:gd name="T20" fmla="*/ 0 w 140"/>
                <a:gd name="T21" fmla="*/ 0 h 305"/>
                <a:gd name="T22" fmla="*/ 0 w 140"/>
                <a:gd name="T23" fmla="*/ 0 h 305"/>
                <a:gd name="T24" fmla="*/ 1 w 140"/>
                <a:gd name="T25" fmla="*/ 0 h 305"/>
                <a:gd name="T26" fmla="*/ 1 w 140"/>
                <a:gd name="T27" fmla="*/ 0 h 305"/>
                <a:gd name="T28" fmla="*/ 1 w 140"/>
                <a:gd name="T29" fmla="*/ 0 h 305"/>
                <a:gd name="T30" fmla="*/ 1 w 140"/>
                <a:gd name="T31" fmla="*/ 0 h 305"/>
                <a:gd name="T32" fmla="*/ 1 w 140"/>
                <a:gd name="T33" fmla="*/ 0 h 305"/>
                <a:gd name="T34" fmla="*/ 1 w 140"/>
                <a:gd name="T35" fmla="*/ 0 h 305"/>
                <a:gd name="T36" fmla="*/ 1 w 140"/>
                <a:gd name="T37" fmla="*/ 0 h 305"/>
                <a:gd name="T38" fmla="*/ 1 w 140"/>
                <a:gd name="T39" fmla="*/ 0 h 305"/>
                <a:gd name="T40" fmla="*/ 1 w 140"/>
                <a:gd name="T41" fmla="*/ 0 h 3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0" h="305">
                  <a:moveTo>
                    <a:pt x="140" y="43"/>
                  </a:moveTo>
                  <a:lnTo>
                    <a:pt x="138" y="73"/>
                  </a:lnTo>
                  <a:lnTo>
                    <a:pt x="132" y="104"/>
                  </a:lnTo>
                  <a:lnTo>
                    <a:pt x="125" y="137"/>
                  </a:lnTo>
                  <a:lnTo>
                    <a:pt x="113" y="171"/>
                  </a:lnTo>
                  <a:lnTo>
                    <a:pt x="95" y="205"/>
                  </a:lnTo>
                  <a:lnTo>
                    <a:pt x="71" y="240"/>
                  </a:lnTo>
                  <a:lnTo>
                    <a:pt x="40" y="273"/>
                  </a:lnTo>
                  <a:lnTo>
                    <a:pt x="0" y="305"/>
                  </a:lnTo>
                  <a:lnTo>
                    <a:pt x="19" y="271"/>
                  </a:lnTo>
                  <a:lnTo>
                    <a:pt x="38" y="234"/>
                  </a:lnTo>
                  <a:lnTo>
                    <a:pt x="56" y="196"/>
                  </a:lnTo>
                  <a:lnTo>
                    <a:pt x="74" y="158"/>
                  </a:lnTo>
                  <a:lnTo>
                    <a:pt x="90" y="119"/>
                  </a:lnTo>
                  <a:lnTo>
                    <a:pt x="105" y="80"/>
                  </a:lnTo>
                  <a:lnTo>
                    <a:pt x="117" y="39"/>
                  </a:lnTo>
                  <a:lnTo>
                    <a:pt x="128" y="0"/>
                  </a:lnTo>
                  <a:lnTo>
                    <a:pt x="131" y="11"/>
                  </a:lnTo>
                  <a:lnTo>
                    <a:pt x="135" y="21"/>
                  </a:lnTo>
                  <a:lnTo>
                    <a:pt x="138" y="32"/>
                  </a:lnTo>
                  <a:lnTo>
                    <a:pt x="140" y="43"/>
                  </a:lnTo>
                  <a:close/>
                </a:path>
              </a:pathLst>
            </a:custGeom>
            <a:solidFill>
              <a:srgbClr val="FFE83A"/>
            </a:solidFill>
            <a:ln w="9525">
              <a:noFill/>
              <a:round/>
              <a:headEnd/>
              <a:tailEnd/>
            </a:ln>
          </p:spPr>
          <p:txBody>
            <a:bodyPr/>
            <a:lstStyle/>
            <a:p>
              <a:endParaRPr lang="en-US"/>
            </a:p>
          </p:txBody>
        </p:sp>
        <p:sp>
          <p:nvSpPr>
            <p:cNvPr id="6216" name="Freeform 191"/>
            <p:cNvSpPr>
              <a:spLocks/>
            </p:cNvSpPr>
            <p:nvPr/>
          </p:nvSpPr>
          <p:spPr bwMode="auto">
            <a:xfrm rot="-439759">
              <a:off x="5226" y="2192"/>
              <a:ext cx="36" cy="60"/>
            </a:xfrm>
            <a:custGeom>
              <a:avLst/>
              <a:gdLst>
                <a:gd name="T0" fmla="*/ 1 w 133"/>
                <a:gd name="T1" fmla="*/ 0 h 291"/>
                <a:gd name="T2" fmla="*/ 1 w 133"/>
                <a:gd name="T3" fmla="*/ 0 h 291"/>
                <a:gd name="T4" fmla="*/ 1 w 133"/>
                <a:gd name="T5" fmla="*/ 0 h 291"/>
                <a:gd name="T6" fmla="*/ 1 w 133"/>
                <a:gd name="T7" fmla="*/ 0 h 291"/>
                <a:gd name="T8" fmla="*/ 1 w 133"/>
                <a:gd name="T9" fmla="*/ 0 h 291"/>
                <a:gd name="T10" fmla="*/ 1 w 133"/>
                <a:gd name="T11" fmla="*/ 0 h 291"/>
                <a:gd name="T12" fmla="*/ 0 w 133"/>
                <a:gd name="T13" fmla="*/ 0 h 291"/>
                <a:gd name="T14" fmla="*/ 0 w 133"/>
                <a:gd name="T15" fmla="*/ 0 h 291"/>
                <a:gd name="T16" fmla="*/ 0 w 133"/>
                <a:gd name="T17" fmla="*/ 0 h 291"/>
                <a:gd name="T18" fmla="*/ 0 w 133"/>
                <a:gd name="T19" fmla="*/ 0 h 291"/>
                <a:gd name="T20" fmla="*/ 0 w 133"/>
                <a:gd name="T21" fmla="*/ 0 h 291"/>
                <a:gd name="T22" fmla="*/ 0 w 133"/>
                <a:gd name="T23" fmla="*/ 0 h 291"/>
                <a:gd name="T24" fmla="*/ 0 w 133"/>
                <a:gd name="T25" fmla="*/ 0 h 291"/>
                <a:gd name="T26" fmla="*/ 1 w 133"/>
                <a:gd name="T27" fmla="*/ 0 h 291"/>
                <a:gd name="T28" fmla="*/ 1 w 133"/>
                <a:gd name="T29" fmla="*/ 0 h 291"/>
                <a:gd name="T30" fmla="*/ 1 w 133"/>
                <a:gd name="T31" fmla="*/ 0 h 291"/>
                <a:gd name="T32" fmla="*/ 1 w 133"/>
                <a:gd name="T33" fmla="*/ 0 h 291"/>
                <a:gd name="T34" fmla="*/ 1 w 133"/>
                <a:gd name="T35" fmla="*/ 0 h 291"/>
                <a:gd name="T36" fmla="*/ 1 w 133"/>
                <a:gd name="T37" fmla="*/ 0 h 291"/>
                <a:gd name="T38" fmla="*/ 1 w 133"/>
                <a:gd name="T39" fmla="*/ 0 h 291"/>
                <a:gd name="T40" fmla="*/ 1 w 133"/>
                <a:gd name="T41" fmla="*/ 0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33" h="291">
                  <a:moveTo>
                    <a:pt x="133" y="41"/>
                  </a:moveTo>
                  <a:lnTo>
                    <a:pt x="130" y="69"/>
                  </a:lnTo>
                  <a:lnTo>
                    <a:pt x="124" y="99"/>
                  </a:lnTo>
                  <a:lnTo>
                    <a:pt x="117" y="132"/>
                  </a:lnTo>
                  <a:lnTo>
                    <a:pt x="104" y="164"/>
                  </a:lnTo>
                  <a:lnTo>
                    <a:pt x="88" y="196"/>
                  </a:lnTo>
                  <a:lnTo>
                    <a:pt x="66" y="228"/>
                  </a:lnTo>
                  <a:lnTo>
                    <a:pt x="36" y="259"/>
                  </a:lnTo>
                  <a:lnTo>
                    <a:pt x="0" y="291"/>
                  </a:lnTo>
                  <a:lnTo>
                    <a:pt x="18" y="257"/>
                  </a:lnTo>
                  <a:lnTo>
                    <a:pt x="35" y="223"/>
                  </a:lnTo>
                  <a:lnTo>
                    <a:pt x="53" y="188"/>
                  </a:lnTo>
                  <a:lnTo>
                    <a:pt x="69" y="151"/>
                  </a:lnTo>
                  <a:lnTo>
                    <a:pt x="85" y="114"/>
                  </a:lnTo>
                  <a:lnTo>
                    <a:pt x="99" y="77"/>
                  </a:lnTo>
                  <a:lnTo>
                    <a:pt x="110" y="39"/>
                  </a:lnTo>
                  <a:lnTo>
                    <a:pt x="121" y="0"/>
                  </a:lnTo>
                  <a:lnTo>
                    <a:pt x="124" y="11"/>
                  </a:lnTo>
                  <a:lnTo>
                    <a:pt x="127" y="20"/>
                  </a:lnTo>
                  <a:lnTo>
                    <a:pt x="131" y="30"/>
                  </a:lnTo>
                  <a:lnTo>
                    <a:pt x="133" y="41"/>
                  </a:lnTo>
                  <a:close/>
                </a:path>
              </a:pathLst>
            </a:custGeom>
            <a:solidFill>
              <a:srgbClr val="FFED44"/>
            </a:solidFill>
            <a:ln w="9525">
              <a:noFill/>
              <a:round/>
              <a:headEnd/>
              <a:tailEnd/>
            </a:ln>
          </p:spPr>
          <p:txBody>
            <a:bodyPr/>
            <a:lstStyle/>
            <a:p>
              <a:endParaRPr lang="en-US"/>
            </a:p>
          </p:txBody>
        </p:sp>
        <p:sp>
          <p:nvSpPr>
            <p:cNvPr id="6217" name="Freeform 192"/>
            <p:cNvSpPr>
              <a:spLocks/>
            </p:cNvSpPr>
            <p:nvPr/>
          </p:nvSpPr>
          <p:spPr bwMode="auto">
            <a:xfrm rot="-439759">
              <a:off x="5228" y="2194"/>
              <a:ext cx="34" cy="57"/>
            </a:xfrm>
            <a:custGeom>
              <a:avLst/>
              <a:gdLst>
                <a:gd name="T0" fmla="*/ 1 w 127"/>
                <a:gd name="T1" fmla="*/ 0 h 276"/>
                <a:gd name="T2" fmla="*/ 1 w 127"/>
                <a:gd name="T3" fmla="*/ 0 h 276"/>
                <a:gd name="T4" fmla="*/ 1 w 127"/>
                <a:gd name="T5" fmla="*/ 0 h 276"/>
                <a:gd name="T6" fmla="*/ 1 w 127"/>
                <a:gd name="T7" fmla="*/ 0 h 276"/>
                <a:gd name="T8" fmla="*/ 1 w 127"/>
                <a:gd name="T9" fmla="*/ 0 h 276"/>
                <a:gd name="T10" fmla="*/ 1 w 127"/>
                <a:gd name="T11" fmla="*/ 0 h 276"/>
                <a:gd name="T12" fmla="*/ 0 w 127"/>
                <a:gd name="T13" fmla="*/ 0 h 276"/>
                <a:gd name="T14" fmla="*/ 0 w 127"/>
                <a:gd name="T15" fmla="*/ 0 h 276"/>
                <a:gd name="T16" fmla="*/ 0 w 127"/>
                <a:gd name="T17" fmla="*/ 0 h 276"/>
                <a:gd name="T18" fmla="*/ 0 w 127"/>
                <a:gd name="T19" fmla="*/ 0 h 276"/>
                <a:gd name="T20" fmla="*/ 0 w 127"/>
                <a:gd name="T21" fmla="*/ 0 h 276"/>
                <a:gd name="T22" fmla="*/ 0 w 127"/>
                <a:gd name="T23" fmla="*/ 0 h 276"/>
                <a:gd name="T24" fmla="*/ 0 w 127"/>
                <a:gd name="T25" fmla="*/ 0 h 276"/>
                <a:gd name="T26" fmla="*/ 1 w 127"/>
                <a:gd name="T27" fmla="*/ 0 h 276"/>
                <a:gd name="T28" fmla="*/ 1 w 127"/>
                <a:gd name="T29" fmla="*/ 0 h 276"/>
                <a:gd name="T30" fmla="*/ 1 w 127"/>
                <a:gd name="T31" fmla="*/ 0 h 276"/>
                <a:gd name="T32" fmla="*/ 1 w 127"/>
                <a:gd name="T33" fmla="*/ 0 h 276"/>
                <a:gd name="T34" fmla="*/ 1 w 127"/>
                <a:gd name="T35" fmla="*/ 0 h 276"/>
                <a:gd name="T36" fmla="*/ 1 w 127"/>
                <a:gd name="T37" fmla="*/ 0 h 276"/>
                <a:gd name="T38" fmla="*/ 1 w 127"/>
                <a:gd name="T39" fmla="*/ 0 h 276"/>
                <a:gd name="T40" fmla="*/ 1 w 127"/>
                <a:gd name="T41" fmla="*/ 0 h 2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7" h="276">
                  <a:moveTo>
                    <a:pt x="127" y="36"/>
                  </a:moveTo>
                  <a:lnTo>
                    <a:pt x="122" y="64"/>
                  </a:lnTo>
                  <a:lnTo>
                    <a:pt x="117" y="93"/>
                  </a:lnTo>
                  <a:lnTo>
                    <a:pt x="109" y="123"/>
                  </a:lnTo>
                  <a:lnTo>
                    <a:pt x="98" y="154"/>
                  </a:lnTo>
                  <a:lnTo>
                    <a:pt x="82" y="186"/>
                  </a:lnTo>
                  <a:lnTo>
                    <a:pt x="61" y="217"/>
                  </a:lnTo>
                  <a:lnTo>
                    <a:pt x="35" y="247"/>
                  </a:lnTo>
                  <a:lnTo>
                    <a:pt x="0" y="276"/>
                  </a:lnTo>
                  <a:lnTo>
                    <a:pt x="18" y="244"/>
                  </a:lnTo>
                  <a:lnTo>
                    <a:pt x="35" y="211"/>
                  </a:lnTo>
                  <a:lnTo>
                    <a:pt x="51" y="178"/>
                  </a:lnTo>
                  <a:lnTo>
                    <a:pt x="66" y="144"/>
                  </a:lnTo>
                  <a:lnTo>
                    <a:pt x="80" y="110"/>
                  </a:lnTo>
                  <a:lnTo>
                    <a:pt x="94" y="74"/>
                  </a:lnTo>
                  <a:lnTo>
                    <a:pt x="105" y="38"/>
                  </a:lnTo>
                  <a:lnTo>
                    <a:pt x="114" y="0"/>
                  </a:lnTo>
                  <a:lnTo>
                    <a:pt x="118" y="10"/>
                  </a:lnTo>
                  <a:lnTo>
                    <a:pt x="121" y="18"/>
                  </a:lnTo>
                  <a:lnTo>
                    <a:pt x="125" y="27"/>
                  </a:lnTo>
                  <a:lnTo>
                    <a:pt x="127" y="36"/>
                  </a:lnTo>
                  <a:close/>
                </a:path>
              </a:pathLst>
            </a:custGeom>
            <a:solidFill>
              <a:srgbClr val="FFF24C"/>
            </a:solidFill>
            <a:ln w="9525">
              <a:noFill/>
              <a:round/>
              <a:headEnd/>
              <a:tailEnd/>
            </a:ln>
          </p:spPr>
          <p:txBody>
            <a:bodyPr/>
            <a:lstStyle/>
            <a:p>
              <a:endParaRPr lang="en-US"/>
            </a:p>
          </p:txBody>
        </p:sp>
        <p:sp>
          <p:nvSpPr>
            <p:cNvPr id="6218" name="Freeform 193"/>
            <p:cNvSpPr>
              <a:spLocks/>
            </p:cNvSpPr>
            <p:nvPr/>
          </p:nvSpPr>
          <p:spPr bwMode="auto">
            <a:xfrm rot="-439759">
              <a:off x="5229" y="2195"/>
              <a:ext cx="33" cy="55"/>
            </a:xfrm>
            <a:custGeom>
              <a:avLst/>
              <a:gdLst>
                <a:gd name="T0" fmla="*/ 1 w 120"/>
                <a:gd name="T1" fmla="*/ 0 h 261"/>
                <a:gd name="T2" fmla="*/ 1 w 120"/>
                <a:gd name="T3" fmla="*/ 0 h 261"/>
                <a:gd name="T4" fmla="*/ 1 w 120"/>
                <a:gd name="T5" fmla="*/ 0 h 261"/>
                <a:gd name="T6" fmla="*/ 1 w 120"/>
                <a:gd name="T7" fmla="*/ 0 h 261"/>
                <a:gd name="T8" fmla="*/ 1 w 120"/>
                <a:gd name="T9" fmla="*/ 0 h 261"/>
                <a:gd name="T10" fmla="*/ 1 w 120"/>
                <a:gd name="T11" fmla="*/ 0 h 261"/>
                <a:gd name="T12" fmla="*/ 0 w 120"/>
                <a:gd name="T13" fmla="*/ 0 h 261"/>
                <a:gd name="T14" fmla="*/ 0 w 120"/>
                <a:gd name="T15" fmla="*/ 0 h 261"/>
                <a:gd name="T16" fmla="*/ 0 w 120"/>
                <a:gd name="T17" fmla="*/ 1 h 261"/>
                <a:gd name="T18" fmla="*/ 0 w 120"/>
                <a:gd name="T19" fmla="*/ 0 h 261"/>
                <a:gd name="T20" fmla="*/ 0 w 120"/>
                <a:gd name="T21" fmla="*/ 0 h 261"/>
                <a:gd name="T22" fmla="*/ 0 w 120"/>
                <a:gd name="T23" fmla="*/ 0 h 261"/>
                <a:gd name="T24" fmla="*/ 0 w 120"/>
                <a:gd name="T25" fmla="*/ 0 h 261"/>
                <a:gd name="T26" fmla="*/ 1 w 120"/>
                <a:gd name="T27" fmla="*/ 0 h 261"/>
                <a:gd name="T28" fmla="*/ 1 w 120"/>
                <a:gd name="T29" fmla="*/ 0 h 261"/>
                <a:gd name="T30" fmla="*/ 1 w 120"/>
                <a:gd name="T31" fmla="*/ 0 h 261"/>
                <a:gd name="T32" fmla="*/ 1 w 120"/>
                <a:gd name="T33" fmla="*/ 0 h 261"/>
                <a:gd name="T34" fmla="*/ 1 w 120"/>
                <a:gd name="T35" fmla="*/ 0 h 261"/>
                <a:gd name="T36" fmla="*/ 1 w 120"/>
                <a:gd name="T37" fmla="*/ 0 h 261"/>
                <a:gd name="T38" fmla="*/ 1 w 120"/>
                <a:gd name="T39" fmla="*/ 0 h 261"/>
                <a:gd name="T40" fmla="*/ 1 w 120"/>
                <a:gd name="T41" fmla="*/ 0 h 26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261">
                  <a:moveTo>
                    <a:pt x="120" y="33"/>
                  </a:moveTo>
                  <a:lnTo>
                    <a:pt x="115" y="59"/>
                  </a:lnTo>
                  <a:lnTo>
                    <a:pt x="110" y="87"/>
                  </a:lnTo>
                  <a:lnTo>
                    <a:pt x="102" y="117"/>
                  </a:lnTo>
                  <a:lnTo>
                    <a:pt x="90" y="147"/>
                  </a:lnTo>
                  <a:lnTo>
                    <a:pt x="75" y="177"/>
                  </a:lnTo>
                  <a:lnTo>
                    <a:pt x="57" y="206"/>
                  </a:lnTo>
                  <a:lnTo>
                    <a:pt x="31" y="234"/>
                  </a:lnTo>
                  <a:lnTo>
                    <a:pt x="0" y="261"/>
                  </a:lnTo>
                  <a:lnTo>
                    <a:pt x="16" y="230"/>
                  </a:lnTo>
                  <a:lnTo>
                    <a:pt x="31" y="200"/>
                  </a:lnTo>
                  <a:lnTo>
                    <a:pt x="47" y="169"/>
                  </a:lnTo>
                  <a:lnTo>
                    <a:pt x="61" y="138"/>
                  </a:lnTo>
                  <a:lnTo>
                    <a:pt x="75" y="105"/>
                  </a:lnTo>
                  <a:lnTo>
                    <a:pt x="88" y="72"/>
                  </a:lnTo>
                  <a:lnTo>
                    <a:pt x="99" y="37"/>
                  </a:lnTo>
                  <a:lnTo>
                    <a:pt x="108" y="0"/>
                  </a:lnTo>
                  <a:lnTo>
                    <a:pt x="111" y="9"/>
                  </a:lnTo>
                  <a:lnTo>
                    <a:pt x="114" y="17"/>
                  </a:lnTo>
                  <a:lnTo>
                    <a:pt x="116" y="25"/>
                  </a:lnTo>
                  <a:lnTo>
                    <a:pt x="120" y="33"/>
                  </a:lnTo>
                  <a:close/>
                </a:path>
              </a:pathLst>
            </a:custGeom>
            <a:solidFill>
              <a:srgbClr val="FFF454"/>
            </a:solidFill>
            <a:ln w="9525">
              <a:noFill/>
              <a:round/>
              <a:headEnd/>
              <a:tailEnd/>
            </a:ln>
          </p:spPr>
          <p:txBody>
            <a:bodyPr/>
            <a:lstStyle/>
            <a:p>
              <a:endParaRPr lang="en-US"/>
            </a:p>
          </p:txBody>
        </p:sp>
        <p:sp>
          <p:nvSpPr>
            <p:cNvPr id="6219" name="Freeform 194"/>
            <p:cNvSpPr>
              <a:spLocks/>
            </p:cNvSpPr>
            <p:nvPr/>
          </p:nvSpPr>
          <p:spPr bwMode="auto">
            <a:xfrm rot="-439759">
              <a:off x="5231" y="2197"/>
              <a:ext cx="30" cy="51"/>
            </a:xfrm>
            <a:custGeom>
              <a:avLst/>
              <a:gdLst>
                <a:gd name="T0" fmla="*/ 1 w 113"/>
                <a:gd name="T1" fmla="*/ 0 h 244"/>
                <a:gd name="T2" fmla="*/ 1 w 113"/>
                <a:gd name="T3" fmla="*/ 0 h 244"/>
                <a:gd name="T4" fmla="*/ 1 w 113"/>
                <a:gd name="T5" fmla="*/ 0 h 244"/>
                <a:gd name="T6" fmla="*/ 1 w 113"/>
                <a:gd name="T7" fmla="*/ 0 h 244"/>
                <a:gd name="T8" fmla="*/ 1 w 113"/>
                <a:gd name="T9" fmla="*/ 0 h 244"/>
                <a:gd name="T10" fmla="*/ 0 w 113"/>
                <a:gd name="T11" fmla="*/ 0 h 244"/>
                <a:gd name="T12" fmla="*/ 0 w 113"/>
                <a:gd name="T13" fmla="*/ 0 h 244"/>
                <a:gd name="T14" fmla="*/ 0 w 113"/>
                <a:gd name="T15" fmla="*/ 0 h 244"/>
                <a:gd name="T16" fmla="*/ 0 w 113"/>
                <a:gd name="T17" fmla="*/ 0 h 244"/>
                <a:gd name="T18" fmla="*/ 0 w 113"/>
                <a:gd name="T19" fmla="*/ 0 h 244"/>
                <a:gd name="T20" fmla="*/ 0 w 113"/>
                <a:gd name="T21" fmla="*/ 0 h 244"/>
                <a:gd name="T22" fmla="*/ 0 w 113"/>
                <a:gd name="T23" fmla="*/ 0 h 244"/>
                <a:gd name="T24" fmla="*/ 0 w 113"/>
                <a:gd name="T25" fmla="*/ 0 h 244"/>
                <a:gd name="T26" fmla="*/ 0 w 113"/>
                <a:gd name="T27" fmla="*/ 0 h 244"/>
                <a:gd name="T28" fmla="*/ 1 w 113"/>
                <a:gd name="T29" fmla="*/ 0 h 244"/>
                <a:gd name="T30" fmla="*/ 1 w 113"/>
                <a:gd name="T31" fmla="*/ 0 h 244"/>
                <a:gd name="T32" fmla="*/ 1 w 113"/>
                <a:gd name="T33" fmla="*/ 0 h 244"/>
                <a:gd name="T34" fmla="*/ 1 w 113"/>
                <a:gd name="T35" fmla="*/ 0 h 244"/>
                <a:gd name="T36" fmla="*/ 1 w 113"/>
                <a:gd name="T37" fmla="*/ 0 h 244"/>
                <a:gd name="T38" fmla="*/ 1 w 113"/>
                <a:gd name="T39" fmla="*/ 0 h 244"/>
                <a:gd name="T40" fmla="*/ 1 w 113"/>
                <a:gd name="T41" fmla="*/ 0 h 2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3" h="244">
                  <a:moveTo>
                    <a:pt x="113" y="29"/>
                  </a:moveTo>
                  <a:lnTo>
                    <a:pt x="107" y="54"/>
                  </a:lnTo>
                  <a:lnTo>
                    <a:pt x="101" y="80"/>
                  </a:lnTo>
                  <a:lnTo>
                    <a:pt x="92" y="108"/>
                  </a:lnTo>
                  <a:lnTo>
                    <a:pt x="82" y="137"/>
                  </a:lnTo>
                  <a:lnTo>
                    <a:pt x="68" y="166"/>
                  </a:lnTo>
                  <a:lnTo>
                    <a:pt x="51" y="193"/>
                  </a:lnTo>
                  <a:lnTo>
                    <a:pt x="28" y="220"/>
                  </a:lnTo>
                  <a:lnTo>
                    <a:pt x="0" y="244"/>
                  </a:lnTo>
                  <a:lnTo>
                    <a:pt x="15" y="214"/>
                  </a:lnTo>
                  <a:lnTo>
                    <a:pt x="30" y="185"/>
                  </a:lnTo>
                  <a:lnTo>
                    <a:pt x="44" y="158"/>
                  </a:lnTo>
                  <a:lnTo>
                    <a:pt x="57" y="129"/>
                  </a:lnTo>
                  <a:lnTo>
                    <a:pt x="70" y="99"/>
                  </a:lnTo>
                  <a:lnTo>
                    <a:pt x="82" y="69"/>
                  </a:lnTo>
                  <a:lnTo>
                    <a:pt x="92" y="35"/>
                  </a:lnTo>
                  <a:lnTo>
                    <a:pt x="101" y="0"/>
                  </a:lnTo>
                  <a:lnTo>
                    <a:pt x="104" y="7"/>
                  </a:lnTo>
                  <a:lnTo>
                    <a:pt x="107" y="14"/>
                  </a:lnTo>
                  <a:lnTo>
                    <a:pt x="109" y="20"/>
                  </a:lnTo>
                  <a:lnTo>
                    <a:pt x="113" y="29"/>
                  </a:lnTo>
                  <a:close/>
                </a:path>
              </a:pathLst>
            </a:custGeom>
            <a:solidFill>
              <a:srgbClr val="FFF95B"/>
            </a:solidFill>
            <a:ln w="9525">
              <a:noFill/>
              <a:round/>
              <a:headEnd/>
              <a:tailEnd/>
            </a:ln>
          </p:spPr>
          <p:txBody>
            <a:bodyPr/>
            <a:lstStyle/>
            <a:p>
              <a:endParaRPr lang="en-US"/>
            </a:p>
          </p:txBody>
        </p:sp>
        <p:sp>
          <p:nvSpPr>
            <p:cNvPr id="6220" name="Freeform 195"/>
            <p:cNvSpPr>
              <a:spLocks/>
            </p:cNvSpPr>
            <p:nvPr/>
          </p:nvSpPr>
          <p:spPr bwMode="auto">
            <a:xfrm rot="-439759">
              <a:off x="5233" y="2199"/>
              <a:ext cx="28" cy="48"/>
            </a:xfrm>
            <a:custGeom>
              <a:avLst/>
              <a:gdLst>
                <a:gd name="T0" fmla="*/ 1 w 104"/>
                <a:gd name="T1" fmla="*/ 0 h 229"/>
                <a:gd name="T2" fmla="*/ 1 w 104"/>
                <a:gd name="T3" fmla="*/ 0 h 229"/>
                <a:gd name="T4" fmla="*/ 1 w 104"/>
                <a:gd name="T5" fmla="*/ 0 h 229"/>
                <a:gd name="T6" fmla="*/ 1 w 104"/>
                <a:gd name="T7" fmla="*/ 0 h 229"/>
                <a:gd name="T8" fmla="*/ 0 w 104"/>
                <a:gd name="T9" fmla="*/ 0 h 229"/>
                <a:gd name="T10" fmla="*/ 0 w 104"/>
                <a:gd name="T11" fmla="*/ 0 h 229"/>
                <a:gd name="T12" fmla="*/ 0 w 104"/>
                <a:gd name="T13" fmla="*/ 0 h 229"/>
                <a:gd name="T14" fmla="*/ 0 w 104"/>
                <a:gd name="T15" fmla="*/ 0 h 229"/>
                <a:gd name="T16" fmla="*/ 0 w 104"/>
                <a:gd name="T17" fmla="*/ 0 h 229"/>
                <a:gd name="T18" fmla="*/ 0 w 104"/>
                <a:gd name="T19" fmla="*/ 0 h 229"/>
                <a:gd name="T20" fmla="*/ 0 w 104"/>
                <a:gd name="T21" fmla="*/ 0 h 229"/>
                <a:gd name="T22" fmla="*/ 0 w 104"/>
                <a:gd name="T23" fmla="*/ 0 h 229"/>
                <a:gd name="T24" fmla="*/ 0 w 104"/>
                <a:gd name="T25" fmla="*/ 0 h 229"/>
                <a:gd name="T26" fmla="*/ 0 w 104"/>
                <a:gd name="T27" fmla="*/ 0 h 229"/>
                <a:gd name="T28" fmla="*/ 0 w 104"/>
                <a:gd name="T29" fmla="*/ 0 h 229"/>
                <a:gd name="T30" fmla="*/ 1 w 104"/>
                <a:gd name="T31" fmla="*/ 0 h 229"/>
                <a:gd name="T32" fmla="*/ 1 w 104"/>
                <a:gd name="T33" fmla="*/ 0 h 229"/>
                <a:gd name="T34" fmla="*/ 1 w 104"/>
                <a:gd name="T35" fmla="*/ 0 h 2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4" h="229">
                  <a:moveTo>
                    <a:pt x="104" y="25"/>
                  </a:moveTo>
                  <a:lnTo>
                    <a:pt x="99" y="49"/>
                  </a:lnTo>
                  <a:lnTo>
                    <a:pt x="92" y="75"/>
                  </a:lnTo>
                  <a:lnTo>
                    <a:pt x="84" y="101"/>
                  </a:lnTo>
                  <a:lnTo>
                    <a:pt x="73" y="129"/>
                  </a:lnTo>
                  <a:lnTo>
                    <a:pt x="61" y="155"/>
                  </a:lnTo>
                  <a:lnTo>
                    <a:pt x="45" y="182"/>
                  </a:lnTo>
                  <a:lnTo>
                    <a:pt x="24" y="206"/>
                  </a:lnTo>
                  <a:lnTo>
                    <a:pt x="0" y="229"/>
                  </a:lnTo>
                  <a:lnTo>
                    <a:pt x="13" y="200"/>
                  </a:lnTo>
                  <a:lnTo>
                    <a:pt x="27" y="174"/>
                  </a:lnTo>
                  <a:lnTo>
                    <a:pt x="41" y="148"/>
                  </a:lnTo>
                  <a:lnTo>
                    <a:pt x="54" y="122"/>
                  </a:lnTo>
                  <a:lnTo>
                    <a:pt x="65" y="95"/>
                  </a:lnTo>
                  <a:lnTo>
                    <a:pt x="76" y="67"/>
                  </a:lnTo>
                  <a:lnTo>
                    <a:pt x="86" y="34"/>
                  </a:lnTo>
                  <a:lnTo>
                    <a:pt x="94" y="0"/>
                  </a:lnTo>
                  <a:lnTo>
                    <a:pt x="104" y="25"/>
                  </a:lnTo>
                  <a:close/>
                </a:path>
              </a:pathLst>
            </a:custGeom>
            <a:solidFill>
              <a:srgbClr val="FFFF66"/>
            </a:solidFill>
            <a:ln w="9525">
              <a:noFill/>
              <a:round/>
              <a:headEnd/>
              <a:tailEnd/>
            </a:ln>
          </p:spPr>
          <p:txBody>
            <a:bodyPr/>
            <a:lstStyle/>
            <a:p>
              <a:endParaRPr lang="en-US"/>
            </a:p>
          </p:txBody>
        </p:sp>
        <p:sp>
          <p:nvSpPr>
            <p:cNvPr id="6221" name="Freeform 196"/>
            <p:cNvSpPr>
              <a:spLocks/>
            </p:cNvSpPr>
            <p:nvPr/>
          </p:nvSpPr>
          <p:spPr bwMode="auto">
            <a:xfrm rot="-439759">
              <a:off x="5124" y="2215"/>
              <a:ext cx="45" cy="131"/>
            </a:xfrm>
            <a:custGeom>
              <a:avLst/>
              <a:gdLst>
                <a:gd name="T0" fmla="*/ 1 w 168"/>
                <a:gd name="T1" fmla="*/ 0 h 621"/>
                <a:gd name="T2" fmla="*/ 1 w 168"/>
                <a:gd name="T3" fmla="*/ 0 h 621"/>
                <a:gd name="T4" fmla="*/ 1 w 168"/>
                <a:gd name="T5" fmla="*/ 0 h 621"/>
                <a:gd name="T6" fmla="*/ 1 w 168"/>
                <a:gd name="T7" fmla="*/ 0 h 621"/>
                <a:gd name="T8" fmla="*/ 0 w 168"/>
                <a:gd name="T9" fmla="*/ 1 h 621"/>
                <a:gd name="T10" fmla="*/ 0 w 168"/>
                <a:gd name="T11" fmla="*/ 1 h 621"/>
                <a:gd name="T12" fmla="*/ 0 w 168"/>
                <a:gd name="T13" fmla="*/ 1 h 621"/>
                <a:gd name="T14" fmla="*/ 0 w 168"/>
                <a:gd name="T15" fmla="*/ 1 h 621"/>
                <a:gd name="T16" fmla="*/ 0 w 168"/>
                <a:gd name="T17" fmla="*/ 1 h 621"/>
                <a:gd name="T18" fmla="*/ 0 w 168"/>
                <a:gd name="T19" fmla="*/ 1 h 621"/>
                <a:gd name="T20" fmla="*/ 0 w 168"/>
                <a:gd name="T21" fmla="*/ 1 h 621"/>
                <a:gd name="T22" fmla="*/ 0 w 168"/>
                <a:gd name="T23" fmla="*/ 1 h 621"/>
                <a:gd name="T24" fmla="*/ 0 w 168"/>
                <a:gd name="T25" fmla="*/ 1 h 621"/>
                <a:gd name="T26" fmla="*/ 0 w 168"/>
                <a:gd name="T27" fmla="*/ 1 h 621"/>
                <a:gd name="T28" fmla="*/ 0 w 168"/>
                <a:gd name="T29" fmla="*/ 1 h 621"/>
                <a:gd name="T30" fmla="*/ 1 w 168"/>
                <a:gd name="T31" fmla="*/ 1 h 621"/>
                <a:gd name="T32" fmla="*/ 1 w 168"/>
                <a:gd name="T33" fmla="*/ 1 h 621"/>
                <a:gd name="T34" fmla="*/ 1 w 168"/>
                <a:gd name="T35" fmla="*/ 1 h 621"/>
                <a:gd name="T36" fmla="*/ 1 w 168"/>
                <a:gd name="T37" fmla="*/ 0 h 621"/>
                <a:gd name="T38" fmla="*/ 1 w 168"/>
                <a:gd name="T39" fmla="*/ 0 h 621"/>
                <a:gd name="T40" fmla="*/ 1 w 168"/>
                <a:gd name="T41" fmla="*/ 0 h 621"/>
                <a:gd name="T42" fmla="*/ 1 w 168"/>
                <a:gd name="T43" fmla="*/ 0 h 6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68" h="621">
                  <a:moveTo>
                    <a:pt x="127" y="123"/>
                  </a:moveTo>
                  <a:lnTo>
                    <a:pt x="134" y="5"/>
                  </a:lnTo>
                  <a:lnTo>
                    <a:pt x="168" y="0"/>
                  </a:lnTo>
                  <a:lnTo>
                    <a:pt x="162" y="51"/>
                  </a:lnTo>
                  <a:lnTo>
                    <a:pt x="71" y="621"/>
                  </a:lnTo>
                  <a:lnTo>
                    <a:pt x="0" y="612"/>
                  </a:lnTo>
                  <a:lnTo>
                    <a:pt x="2" y="610"/>
                  </a:lnTo>
                  <a:lnTo>
                    <a:pt x="9" y="601"/>
                  </a:lnTo>
                  <a:lnTo>
                    <a:pt x="19" y="590"/>
                  </a:lnTo>
                  <a:lnTo>
                    <a:pt x="31" y="576"/>
                  </a:lnTo>
                  <a:lnTo>
                    <a:pt x="43" y="560"/>
                  </a:lnTo>
                  <a:lnTo>
                    <a:pt x="54" y="544"/>
                  </a:lnTo>
                  <a:lnTo>
                    <a:pt x="62" y="528"/>
                  </a:lnTo>
                  <a:lnTo>
                    <a:pt x="65" y="513"/>
                  </a:lnTo>
                  <a:lnTo>
                    <a:pt x="72" y="459"/>
                  </a:lnTo>
                  <a:lnTo>
                    <a:pt x="79" y="399"/>
                  </a:lnTo>
                  <a:lnTo>
                    <a:pt x="88" y="335"/>
                  </a:lnTo>
                  <a:lnTo>
                    <a:pt x="96" y="273"/>
                  </a:lnTo>
                  <a:lnTo>
                    <a:pt x="104" y="217"/>
                  </a:lnTo>
                  <a:lnTo>
                    <a:pt x="114" y="169"/>
                  </a:lnTo>
                  <a:lnTo>
                    <a:pt x="121" y="137"/>
                  </a:lnTo>
                  <a:lnTo>
                    <a:pt x="127" y="123"/>
                  </a:lnTo>
                  <a:close/>
                </a:path>
              </a:pathLst>
            </a:custGeom>
            <a:solidFill>
              <a:srgbClr val="FFEF3F"/>
            </a:solidFill>
            <a:ln w="9525">
              <a:noFill/>
              <a:round/>
              <a:headEnd/>
              <a:tailEnd/>
            </a:ln>
          </p:spPr>
          <p:txBody>
            <a:bodyPr/>
            <a:lstStyle/>
            <a:p>
              <a:endParaRPr lang="en-US"/>
            </a:p>
          </p:txBody>
        </p:sp>
        <p:sp>
          <p:nvSpPr>
            <p:cNvPr id="6222" name="Freeform 197"/>
            <p:cNvSpPr>
              <a:spLocks/>
            </p:cNvSpPr>
            <p:nvPr/>
          </p:nvSpPr>
          <p:spPr bwMode="auto">
            <a:xfrm rot="-439759">
              <a:off x="5149" y="2214"/>
              <a:ext cx="28" cy="132"/>
            </a:xfrm>
            <a:custGeom>
              <a:avLst/>
              <a:gdLst>
                <a:gd name="T0" fmla="*/ 0 w 101"/>
                <a:gd name="T1" fmla="*/ 0 h 626"/>
                <a:gd name="T2" fmla="*/ 1 w 101"/>
                <a:gd name="T3" fmla="*/ 0 h 626"/>
                <a:gd name="T4" fmla="*/ 1 w 101"/>
                <a:gd name="T5" fmla="*/ 0 h 626"/>
                <a:gd name="T6" fmla="*/ 1 w 101"/>
                <a:gd name="T7" fmla="*/ 0 h 626"/>
                <a:gd name="T8" fmla="*/ 0 w 101"/>
                <a:gd name="T9" fmla="*/ 1 h 626"/>
                <a:gd name="T10" fmla="*/ 0 w 101"/>
                <a:gd name="T11" fmla="*/ 1 h 626"/>
                <a:gd name="T12" fmla="*/ 0 w 101"/>
                <a:gd name="T13" fmla="*/ 1 h 626"/>
                <a:gd name="T14" fmla="*/ 0 w 101"/>
                <a:gd name="T15" fmla="*/ 1 h 626"/>
                <a:gd name="T16" fmla="*/ 0 w 101"/>
                <a:gd name="T17" fmla="*/ 1 h 626"/>
                <a:gd name="T18" fmla="*/ 0 w 101"/>
                <a:gd name="T19" fmla="*/ 1 h 626"/>
                <a:gd name="T20" fmla="*/ 0 w 101"/>
                <a:gd name="T21" fmla="*/ 1 h 626"/>
                <a:gd name="T22" fmla="*/ 0 w 101"/>
                <a:gd name="T23" fmla="*/ 1 h 626"/>
                <a:gd name="T24" fmla="*/ 0 w 101"/>
                <a:gd name="T25" fmla="*/ 0 h 626"/>
                <a:gd name="T26" fmla="*/ 0 w 101"/>
                <a:gd name="T27" fmla="*/ 0 h 626"/>
                <a:gd name="T28" fmla="*/ 0 w 101"/>
                <a:gd name="T29" fmla="*/ 0 h 6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1" h="626">
                  <a:moveTo>
                    <a:pt x="70" y="123"/>
                  </a:moveTo>
                  <a:lnTo>
                    <a:pt x="81" y="5"/>
                  </a:lnTo>
                  <a:lnTo>
                    <a:pt x="101" y="0"/>
                  </a:lnTo>
                  <a:lnTo>
                    <a:pt x="95" y="49"/>
                  </a:lnTo>
                  <a:lnTo>
                    <a:pt x="34" y="553"/>
                  </a:lnTo>
                  <a:lnTo>
                    <a:pt x="64" y="626"/>
                  </a:lnTo>
                  <a:lnTo>
                    <a:pt x="0" y="618"/>
                  </a:lnTo>
                  <a:lnTo>
                    <a:pt x="2" y="597"/>
                  </a:lnTo>
                  <a:lnTo>
                    <a:pt x="9" y="542"/>
                  </a:lnTo>
                  <a:lnTo>
                    <a:pt x="18" y="465"/>
                  </a:lnTo>
                  <a:lnTo>
                    <a:pt x="30" y="375"/>
                  </a:lnTo>
                  <a:lnTo>
                    <a:pt x="42" y="285"/>
                  </a:lnTo>
                  <a:lnTo>
                    <a:pt x="54" y="206"/>
                  </a:lnTo>
                  <a:lnTo>
                    <a:pt x="63" y="148"/>
                  </a:lnTo>
                  <a:lnTo>
                    <a:pt x="70" y="123"/>
                  </a:lnTo>
                  <a:close/>
                </a:path>
              </a:pathLst>
            </a:custGeom>
            <a:solidFill>
              <a:srgbClr val="FFEF3F"/>
            </a:solidFill>
            <a:ln w="9525">
              <a:noFill/>
              <a:round/>
              <a:headEnd/>
              <a:tailEnd/>
            </a:ln>
          </p:spPr>
          <p:txBody>
            <a:bodyPr/>
            <a:lstStyle/>
            <a:p>
              <a:endParaRPr lang="en-US"/>
            </a:p>
          </p:txBody>
        </p:sp>
      </p:grpSp>
      <p:sp>
        <p:nvSpPr>
          <p:cNvPr id="223" name="Rectangle 198"/>
          <p:cNvSpPr>
            <a:spLocks noChangeArrowheads="1"/>
          </p:cNvSpPr>
          <p:nvPr/>
        </p:nvSpPr>
        <p:spPr bwMode="auto">
          <a:xfrm>
            <a:off x="1079500" y="4062412"/>
            <a:ext cx="714375" cy="676275"/>
          </a:xfrm>
          <a:prstGeom prst="rect">
            <a:avLst/>
          </a:prstGeom>
          <a:gradFill rotWithShape="1">
            <a:gsLst>
              <a:gs pos="0">
                <a:srgbClr val="11C1FF">
                  <a:alpha val="89999"/>
                </a:srgbClr>
              </a:gs>
              <a:gs pos="50000">
                <a:schemeClr val="bg1"/>
              </a:gs>
              <a:gs pos="100000">
                <a:srgbClr val="11C1FF">
                  <a:alpha val="89999"/>
                </a:srgbClr>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p>
        </p:txBody>
      </p:sp>
      <p:sp>
        <p:nvSpPr>
          <p:cNvPr id="6162" name="Rectangle 199"/>
          <p:cNvSpPr>
            <a:spLocks noChangeArrowheads="1"/>
          </p:cNvSpPr>
          <p:nvPr/>
        </p:nvSpPr>
        <p:spPr bwMode="auto">
          <a:xfrm>
            <a:off x="901700" y="1852613"/>
            <a:ext cx="1295400" cy="990600"/>
          </a:xfrm>
          <a:prstGeom prst="rect">
            <a:avLst/>
          </a:prstGeom>
          <a:solidFill>
            <a:schemeClr val="bg1"/>
          </a:solidFill>
          <a:ln w="9525">
            <a:noFill/>
            <a:miter lim="800000"/>
            <a:headEnd/>
            <a:tailEnd/>
          </a:ln>
          <a:effectLst/>
        </p:spPr>
        <p:txBody>
          <a:bodyPr wrap="none" anchor="ctr"/>
          <a:lstStyle/>
          <a:p>
            <a:endParaRPr lang="en-US"/>
          </a:p>
        </p:txBody>
      </p:sp>
      <p:grpSp>
        <p:nvGrpSpPr>
          <p:cNvPr id="13" name="Group 200"/>
          <p:cNvGrpSpPr>
            <a:grpSpLocks/>
          </p:cNvGrpSpPr>
          <p:nvPr/>
        </p:nvGrpSpPr>
        <p:grpSpPr bwMode="auto">
          <a:xfrm>
            <a:off x="1119188" y="2386013"/>
            <a:ext cx="762000" cy="2339975"/>
            <a:chOff x="1584" y="1154"/>
            <a:chExt cx="516" cy="1474"/>
          </a:xfrm>
        </p:grpSpPr>
        <p:grpSp>
          <p:nvGrpSpPr>
            <p:cNvPr id="14" name="Group 201"/>
            <p:cNvGrpSpPr>
              <a:grpSpLocks/>
            </p:cNvGrpSpPr>
            <p:nvPr/>
          </p:nvGrpSpPr>
          <p:grpSpPr bwMode="auto">
            <a:xfrm>
              <a:off x="1584" y="2116"/>
              <a:ext cx="516" cy="512"/>
              <a:chOff x="3486" y="1926"/>
              <a:chExt cx="414" cy="408"/>
            </a:xfrm>
          </p:grpSpPr>
          <p:sp>
            <p:nvSpPr>
              <p:cNvPr id="6175" name="Freeform 202"/>
              <p:cNvSpPr>
                <a:spLocks/>
              </p:cNvSpPr>
              <p:nvPr/>
            </p:nvSpPr>
            <p:spPr bwMode="auto">
              <a:xfrm>
                <a:off x="3486" y="1926"/>
                <a:ext cx="198" cy="408"/>
              </a:xfrm>
              <a:custGeom>
                <a:avLst/>
                <a:gdLst>
                  <a:gd name="T0" fmla="*/ 6 w 198"/>
                  <a:gd name="T1" fmla="*/ 120 h 408"/>
                  <a:gd name="T2" fmla="*/ 198 w 198"/>
                  <a:gd name="T3" fmla="*/ 24 h 408"/>
                  <a:gd name="T4" fmla="*/ 198 w 198"/>
                  <a:gd name="T5" fmla="*/ 408 h 408"/>
                  <a:gd name="T6" fmla="*/ 6 w 198"/>
                  <a:gd name="T7" fmla="*/ 312 h 408"/>
                  <a:gd name="T8" fmla="*/ 6 w 198"/>
                  <a:gd name="T9" fmla="*/ 120 h 4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8" h="408">
                    <a:moveTo>
                      <a:pt x="6" y="120"/>
                    </a:moveTo>
                    <a:cubicBezTo>
                      <a:pt x="24" y="0"/>
                      <a:pt x="198" y="24"/>
                      <a:pt x="198" y="24"/>
                    </a:cubicBezTo>
                    <a:lnTo>
                      <a:pt x="198" y="408"/>
                    </a:lnTo>
                    <a:cubicBezTo>
                      <a:pt x="198" y="408"/>
                      <a:pt x="0" y="384"/>
                      <a:pt x="6" y="312"/>
                    </a:cubicBezTo>
                    <a:cubicBezTo>
                      <a:pt x="6" y="312"/>
                      <a:pt x="6" y="216"/>
                      <a:pt x="6" y="120"/>
                    </a:cubicBezTo>
                    <a:close/>
                  </a:path>
                </a:pathLst>
              </a:custGeom>
              <a:solidFill>
                <a:schemeClr val="accent2"/>
              </a:solidFill>
              <a:ln w="9525">
                <a:noFill/>
                <a:round/>
                <a:headEnd/>
                <a:tailEnd/>
              </a:ln>
              <a:effectLst/>
            </p:spPr>
            <p:txBody>
              <a:bodyPr/>
              <a:lstStyle/>
              <a:p>
                <a:endParaRPr lang="en-US"/>
              </a:p>
            </p:txBody>
          </p:sp>
          <p:sp>
            <p:nvSpPr>
              <p:cNvPr id="6176" name="Freeform 203"/>
              <p:cNvSpPr>
                <a:spLocks/>
              </p:cNvSpPr>
              <p:nvPr/>
            </p:nvSpPr>
            <p:spPr bwMode="auto">
              <a:xfrm flipH="1">
                <a:off x="3678" y="1926"/>
                <a:ext cx="198" cy="408"/>
              </a:xfrm>
              <a:custGeom>
                <a:avLst/>
                <a:gdLst>
                  <a:gd name="T0" fmla="*/ 6 w 198"/>
                  <a:gd name="T1" fmla="*/ 120 h 408"/>
                  <a:gd name="T2" fmla="*/ 198 w 198"/>
                  <a:gd name="T3" fmla="*/ 24 h 408"/>
                  <a:gd name="T4" fmla="*/ 198 w 198"/>
                  <a:gd name="T5" fmla="*/ 408 h 408"/>
                  <a:gd name="T6" fmla="*/ 6 w 198"/>
                  <a:gd name="T7" fmla="*/ 312 h 408"/>
                  <a:gd name="T8" fmla="*/ 6 w 198"/>
                  <a:gd name="T9" fmla="*/ 120 h 4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8" h="408">
                    <a:moveTo>
                      <a:pt x="6" y="120"/>
                    </a:moveTo>
                    <a:cubicBezTo>
                      <a:pt x="24" y="0"/>
                      <a:pt x="198" y="24"/>
                      <a:pt x="198" y="24"/>
                    </a:cubicBezTo>
                    <a:lnTo>
                      <a:pt x="198" y="408"/>
                    </a:lnTo>
                    <a:cubicBezTo>
                      <a:pt x="198" y="408"/>
                      <a:pt x="0" y="384"/>
                      <a:pt x="6" y="312"/>
                    </a:cubicBezTo>
                    <a:cubicBezTo>
                      <a:pt x="6" y="312"/>
                      <a:pt x="6" y="216"/>
                      <a:pt x="6" y="120"/>
                    </a:cubicBezTo>
                    <a:close/>
                  </a:path>
                </a:pathLst>
              </a:custGeom>
              <a:solidFill>
                <a:srgbClr val="E22A2A"/>
              </a:solidFill>
              <a:ln w="9525">
                <a:noFill/>
                <a:round/>
                <a:headEnd/>
                <a:tailEnd/>
              </a:ln>
              <a:effectLst/>
            </p:spPr>
            <p:txBody>
              <a:bodyPr/>
              <a:lstStyle/>
              <a:p>
                <a:endParaRPr lang="en-US"/>
              </a:p>
            </p:txBody>
          </p:sp>
          <p:sp>
            <p:nvSpPr>
              <p:cNvPr id="6177" name="Text Box 204"/>
              <p:cNvSpPr txBox="1">
                <a:spLocks noChangeArrowheads="1"/>
              </p:cNvSpPr>
              <p:nvPr/>
            </p:nvSpPr>
            <p:spPr bwMode="auto">
              <a:xfrm>
                <a:off x="3660" y="2022"/>
                <a:ext cx="240" cy="184"/>
              </a:xfrm>
              <a:prstGeom prst="rect">
                <a:avLst/>
              </a:prstGeom>
              <a:noFill/>
              <a:ln w="9525">
                <a:noFill/>
                <a:miter lim="800000"/>
                <a:headEnd/>
                <a:tailEnd/>
              </a:ln>
              <a:effectLst/>
            </p:spPr>
            <p:txBody>
              <a:bodyPr>
                <a:spAutoFit/>
              </a:bodyPr>
              <a:lstStyle/>
              <a:p>
                <a:pPr>
                  <a:spcBef>
                    <a:spcPct val="50000"/>
                  </a:spcBef>
                </a:pPr>
                <a:r>
                  <a:rPr lang="en-US"/>
                  <a:t>N</a:t>
                </a:r>
              </a:p>
            </p:txBody>
          </p:sp>
          <p:sp>
            <p:nvSpPr>
              <p:cNvPr id="6178" name="Text Box 205"/>
              <p:cNvSpPr txBox="1">
                <a:spLocks noChangeArrowheads="1"/>
              </p:cNvSpPr>
              <p:nvPr/>
            </p:nvSpPr>
            <p:spPr bwMode="auto">
              <a:xfrm>
                <a:off x="3486" y="2010"/>
                <a:ext cx="240" cy="184"/>
              </a:xfrm>
              <a:prstGeom prst="rect">
                <a:avLst/>
              </a:prstGeom>
              <a:noFill/>
              <a:ln w="9525">
                <a:noFill/>
                <a:miter lim="800000"/>
                <a:headEnd/>
                <a:tailEnd/>
              </a:ln>
              <a:effectLst/>
            </p:spPr>
            <p:txBody>
              <a:bodyPr>
                <a:spAutoFit/>
              </a:bodyPr>
              <a:lstStyle/>
              <a:p>
                <a:pPr>
                  <a:spcBef>
                    <a:spcPct val="50000"/>
                  </a:spcBef>
                </a:pPr>
                <a:r>
                  <a:rPr lang="en-US"/>
                  <a:t>S</a:t>
                </a:r>
              </a:p>
            </p:txBody>
          </p:sp>
        </p:grpSp>
        <p:sp>
          <p:nvSpPr>
            <p:cNvPr id="6173" name="Oval 206"/>
            <p:cNvSpPr>
              <a:spLocks noChangeArrowheads="1"/>
            </p:cNvSpPr>
            <p:nvPr/>
          </p:nvSpPr>
          <p:spPr bwMode="auto">
            <a:xfrm>
              <a:off x="1782" y="1360"/>
              <a:ext cx="115" cy="115"/>
            </a:xfrm>
            <a:prstGeom prst="ellipse">
              <a:avLst/>
            </a:prstGeom>
            <a:noFill/>
            <a:ln w="9525">
              <a:solidFill>
                <a:schemeClr val="tx1"/>
              </a:solidFill>
              <a:round/>
              <a:headEnd/>
              <a:tailEnd/>
            </a:ln>
            <a:effectLst/>
            <a:scene3d>
              <a:camera prst="legacyObliqueTop">
                <a:rot lat="17099992" lon="0" rev="0"/>
              </a:camera>
              <a:lightRig rig="legacyFlat3" dir="b"/>
            </a:scene3d>
            <a:sp3d extrusionH="1370000" prstMaterial="legacyPlastic">
              <a:bevelT w="13500" h="13500" prst="angle"/>
              <a:bevelB w="13500" h="13500" prst="angle"/>
              <a:extrusionClr>
                <a:schemeClr val="accent1"/>
              </a:extrusionClr>
            </a:sp3d>
          </p:spPr>
          <p:txBody>
            <a:bodyPr wrap="none" anchor="ctr">
              <a:flatTx/>
            </a:bodyPr>
            <a:lstStyle/>
            <a:p>
              <a:endParaRPr lang="en-US"/>
            </a:p>
          </p:txBody>
        </p:sp>
        <p:sp>
          <p:nvSpPr>
            <p:cNvPr id="6174" name="Oval 207"/>
            <p:cNvSpPr>
              <a:spLocks noChangeArrowheads="1"/>
            </p:cNvSpPr>
            <p:nvPr/>
          </p:nvSpPr>
          <p:spPr bwMode="auto">
            <a:xfrm>
              <a:off x="1632" y="1154"/>
              <a:ext cx="384" cy="240"/>
            </a:xfrm>
            <a:prstGeom prst="ellipse">
              <a:avLst/>
            </a:prstGeom>
            <a:solidFill>
              <a:schemeClr val="folHlink"/>
            </a:solidFill>
            <a:ln w="9525">
              <a:round/>
              <a:headEnd/>
              <a:tailEnd/>
            </a:ln>
            <a:effectLst/>
            <a:scene3d>
              <a:camera prst="legacyObliqueTop">
                <a:rot lat="17099992" lon="0" rev="0"/>
              </a:camera>
              <a:lightRig rig="legacyFlat3" dir="b"/>
            </a:scene3d>
            <a:sp3d extrusionH="227000" prstMaterial="legacyMatte">
              <a:bevelT w="13500" h="13500" prst="angle"/>
              <a:bevelB w="13500" h="13500" prst="angle"/>
              <a:extrusionClr>
                <a:schemeClr val="folHlink"/>
              </a:extrusionClr>
            </a:sp3d>
          </p:spPr>
          <p:txBody>
            <a:bodyPr wrap="none" anchor="ctr">
              <a:flatTx/>
            </a:bodyPr>
            <a:lstStyle/>
            <a:p>
              <a:endParaRPr lang="en-US"/>
            </a:p>
          </p:txBody>
        </p:sp>
      </p:grpSp>
      <p:sp>
        <p:nvSpPr>
          <p:cNvPr id="233" name="Text Box 209"/>
          <p:cNvSpPr txBox="1">
            <a:spLocks noChangeArrowheads="1"/>
          </p:cNvSpPr>
          <p:nvPr/>
        </p:nvSpPr>
        <p:spPr bwMode="auto">
          <a:xfrm>
            <a:off x="1143000" y="1395413"/>
            <a:ext cx="1066800" cy="523220"/>
          </a:xfrm>
          <a:prstGeom prst="rect">
            <a:avLst/>
          </a:prstGeom>
          <a:noFill/>
          <a:ln w="9525">
            <a:noFill/>
            <a:miter lim="800000"/>
            <a:headEnd/>
            <a:tailEnd/>
          </a:ln>
          <a:effectLst/>
        </p:spPr>
        <p:txBody>
          <a:bodyPr>
            <a:spAutoFit/>
          </a:bodyPr>
          <a:lstStyle/>
          <a:p>
            <a:pPr>
              <a:spcBef>
                <a:spcPct val="50000"/>
              </a:spcBef>
            </a:pPr>
            <a:r>
              <a:rPr lang="en-US" sz="2800" dirty="0" err="1">
                <a:solidFill>
                  <a:srgbClr val="6600FF"/>
                </a:solidFill>
                <a:latin typeface="Times New Roman" pitchFamily="18" charset="0"/>
                <a:cs typeface="Times New Roman" pitchFamily="18" charset="0"/>
              </a:rPr>
              <a:t>Núm</a:t>
            </a:r>
            <a:endParaRPr lang="en-US" sz="2800" dirty="0">
              <a:solidFill>
                <a:srgbClr val="6600FF"/>
              </a:solidFill>
              <a:latin typeface="Times New Roman" pitchFamily="18" charset="0"/>
              <a:cs typeface="Times New Roman" pitchFamily="18" charset="0"/>
            </a:endParaRPr>
          </a:p>
        </p:txBody>
      </p:sp>
      <p:sp>
        <p:nvSpPr>
          <p:cNvPr id="234" name="Text Box 210"/>
          <p:cNvSpPr txBox="1">
            <a:spLocks noChangeArrowheads="1"/>
          </p:cNvSpPr>
          <p:nvPr/>
        </p:nvSpPr>
        <p:spPr bwMode="auto">
          <a:xfrm>
            <a:off x="2590800" y="1447800"/>
            <a:ext cx="1600200" cy="523220"/>
          </a:xfrm>
          <a:prstGeom prst="rect">
            <a:avLst/>
          </a:prstGeom>
          <a:noFill/>
          <a:ln w="9525">
            <a:noFill/>
            <a:miter lim="800000"/>
            <a:headEnd/>
            <a:tailEnd/>
          </a:ln>
          <a:effectLst/>
        </p:spPr>
        <p:txBody>
          <a:bodyPr wrap="square">
            <a:spAutoFit/>
          </a:bodyPr>
          <a:lstStyle/>
          <a:p>
            <a:pPr>
              <a:spcBef>
                <a:spcPct val="50000"/>
              </a:spcBef>
            </a:pPr>
            <a:r>
              <a:rPr lang="en-US" sz="2800" dirty="0" err="1">
                <a:solidFill>
                  <a:srgbClr val="CC0099"/>
                </a:solidFill>
                <a:latin typeface="Times New Roman" pitchFamily="18" charset="0"/>
                <a:cs typeface="Times New Roman" pitchFamily="18" charset="0"/>
              </a:rPr>
              <a:t>Bóng</a:t>
            </a:r>
            <a:r>
              <a:rPr lang="en-US" sz="2800" dirty="0">
                <a:solidFill>
                  <a:srgbClr val="CC0099"/>
                </a:solidFill>
                <a:latin typeface="Times New Roman" pitchFamily="18" charset="0"/>
                <a:cs typeface="Times New Roman" pitchFamily="18" charset="0"/>
              </a:rPr>
              <a:t> </a:t>
            </a:r>
            <a:r>
              <a:rPr lang="en-US" sz="2800" dirty="0" err="1">
                <a:solidFill>
                  <a:srgbClr val="CC0099"/>
                </a:solidFill>
                <a:latin typeface="Times New Roman" pitchFamily="18" charset="0"/>
                <a:cs typeface="Times New Roman" pitchFamily="18" charset="0"/>
              </a:rPr>
              <a:t>đèn</a:t>
            </a:r>
            <a:endParaRPr lang="en-US" sz="2800" dirty="0">
              <a:solidFill>
                <a:srgbClr val="CC0099"/>
              </a:solidFill>
              <a:latin typeface="Times New Roman" pitchFamily="18" charset="0"/>
              <a:cs typeface="Times New Roman" pitchFamily="18" charset="0"/>
            </a:endParaRPr>
          </a:p>
        </p:txBody>
      </p:sp>
      <p:sp>
        <p:nvSpPr>
          <p:cNvPr id="235" name="Text Box 211"/>
          <p:cNvSpPr txBox="1">
            <a:spLocks noChangeArrowheads="1"/>
          </p:cNvSpPr>
          <p:nvPr/>
        </p:nvSpPr>
        <p:spPr bwMode="auto">
          <a:xfrm>
            <a:off x="76200" y="3698875"/>
            <a:ext cx="990600" cy="830997"/>
          </a:xfrm>
          <a:prstGeom prst="rect">
            <a:avLst/>
          </a:prstGeom>
          <a:noFill/>
          <a:ln w="9525">
            <a:noFill/>
            <a:miter lim="800000"/>
            <a:headEnd/>
            <a:tailEnd/>
          </a:ln>
          <a:effectLst/>
        </p:spPr>
        <p:txBody>
          <a:bodyPr wrap="square">
            <a:spAutoFit/>
          </a:bodyPr>
          <a:lstStyle/>
          <a:p>
            <a:pPr>
              <a:spcBef>
                <a:spcPct val="50000"/>
              </a:spcBef>
            </a:pPr>
            <a:r>
              <a:rPr lang="en-US" sz="2400" dirty="0">
                <a:solidFill>
                  <a:srgbClr val="FF0066"/>
                </a:solidFill>
                <a:latin typeface="Times New Roman" pitchFamily="18" charset="0"/>
                <a:cs typeface="Times New Roman" pitchFamily="18" charset="0"/>
              </a:rPr>
              <a:t>Nam </a:t>
            </a:r>
            <a:r>
              <a:rPr lang="en-US" sz="2400" dirty="0" err="1">
                <a:solidFill>
                  <a:srgbClr val="FF0066"/>
                </a:solidFill>
                <a:latin typeface="Times New Roman" pitchFamily="18" charset="0"/>
                <a:cs typeface="Times New Roman" pitchFamily="18" charset="0"/>
              </a:rPr>
              <a:t>châm</a:t>
            </a:r>
            <a:endParaRPr lang="en-US" sz="2400" dirty="0">
              <a:solidFill>
                <a:srgbClr val="FF0066"/>
              </a:solidFill>
              <a:latin typeface="Times New Roman" pitchFamily="18" charset="0"/>
              <a:cs typeface="Times New Roman" pitchFamily="18" charset="0"/>
            </a:endParaRPr>
          </a:p>
        </p:txBody>
      </p:sp>
      <p:sp>
        <p:nvSpPr>
          <p:cNvPr id="236" name="Line 212"/>
          <p:cNvSpPr>
            <a:spLocks noChangeShapeType="1"/>
          </p:cNvSpPr>
          <p:nvPr/>
        </p:nvSpPr>
        <p:spPr bwMode="auto">
          <a:xfrm>
            <a:off x="1447800" y="1852613"/>
            <a:ext cx="0" cy="533400"/>
          </a:xfrm>
          <a:prstGeom prst="line">
            <a:avLst/>
          </a:prstGeom>
          <a:noFill/>
          <a:ln w="28575">
            <a:solidFill>
              <a:srgbClr val="FF0066"/>
            </a:solidFill>
            <a:round/>
            <a:headEnd/>
            <a:tailEnd type="triangle" w="med" len="med"/>
          </a:ln>
          <a:effectLst/>
        </p:spPr>
        <p:txBody>
          <a:bodyPr/>
          <a:lstStyle/>
          <a:p>
            <a:endParaRPr lang="en-US"/>
          </a:p>
        </p:txBody>
      </p:sp>
      <p:sp>
        <p:nvSpPr>
          <p:cNvPr id="237" name="Line 213"/>
          <p:cNvSpPr>
            <a:spLocks noChangeShapeType="1"/>
          </p:cNvSpPr>
          <p:nvPr/>
        </p:nvSpPr>
        <p:spPr bwMode="auto">
          <a:xfrm>
            <a:off x="685800" y="4062413"/>
            <a:ext cx="609600" cy="228600"/>
          </a:xfrm>
          <a:prstGeom prst="line">
            <a:avLst/>
          </a:prstGeom>
          <a:noFill/>
          <a:ln w="28575">
            <a:solidFill>
              <a:srgbClr val="FF0066"/>
            </a:solidFill>
            <a:round/>
            <a:headEnd/>
            <a:tailEnd type="triangle" w="med" len="med"/>
          </a:ln>
          <a:effectLst/>
        </p:spPr>
        <p:txBody>
          <a:bodyPr/>
          <a:lstStyle/>
          <a:p>
            <a:endParaRPr lang="en-US"/>
          </a:p>
        </p:txBody>
      </p:sp>
      <p:sp>
        <p:nvSpPr>
          <p:cNvPr id="238" name="Line 214"/>
          <p:cNvSpPr>
            <a:spLocks noChangeShapeType="1"/>
          </p:cNvSpPr>
          <p:nvPr/>
        </p:nvSpPr>
        <p:spPr bwMode="auto">
          <a:xfrm>
            <a:off x="3124200" y="2386013"/>
            <a:ext cx="0" cy="533400"/>
          </a:xfrm>
          <a:prstGeom prst="line">
            <a:avLst/>
          </a:prstGeom>
          <a:noFill/>
          <a:ln w="28575">
            <a:solidFill>
              <a:srgbClr val="FF0066"/>
            </a:solidFill>
            <a:round/>
            <a:headEnd/>
            <a:tailEnd type="triangle" w="med" len="med"/>
          </a:ln>
          <a:effectLst/>
        </p:spPr>
        <p:txBody>
          <a:bodyPr/>
          <a:lstStyle/>
          <a:p>
            <a:endParaRPr lang="en-US"/>
          </a:p>
        </p:txBody>
      </p:sp>
      <p:sp>
        <p:nvSpPr>
          <p:cNvPr id="239" name="AutoShape 216"/>
          <p:cNvSpPr>
            <a:spLocks noChangeArrowheads="1"/>
          </p:cNvSpPr>
          <p:nvPr/>
        </p:nvSpPr>
        <p:spPr bwMode="auto">
          <a:xfrm rot="6172500">
            <a:off x="1305719" y="1994694"/>
            <a:ext cx="454025" cy="474663"/>
          </a:xfrm>
          <a:prstGeom prst="curvedDownArrow">
            <a:avLst>
              <a:gd name="adj1" fmla="val 20000"/>
              <a:gd name="adj2" fmla="val 40000"/>
              <a:gd name="adj3" fmla="val 34849"/>
            </a:avLst>
          </a:prstGeom>
          <a:solidFill>
            <a:schemeClr val="accent1"/>
          </a:solidFill>
          <a:ln w="9525">
            <a:solidFill>
              <a:schemeClr val="tx1"/>
            </a:solidFill>
            <a:miter lim="800000"/>
            <a:headEnd/>
            <a:tailEnd/>
          </a:ln>
          <a:effectLst/>
        </p:spPr>
        <p:txBody>
          <a:bodyPr wrap="none" anchor="ctr"/>
          <a:lstStyle/>
          <a:p>
            <a:endParaRPr lang="en-US"/>
          </a:p>
        </p:txBody>
      </p:sp>
      <p:pic>
        <p:nvPicPr>
          <p:cNvPr id="240" name="Picture 8" descr="questionmark2_w"/>
          <p:cNvPicPr>
            <a:picLocks noChangeAspect="1" noChangeArrowheads="1" noCrop="1"/>
          </p:cNvPicPr>
          <p:nvPr/>
        </p:nvPicPr>
        <p:blipFill>
          <a:blip r:embed="rId5"/>
          <a:srcRect/>
          <a:stretch>
            <a:fillRect/>
          </a:stretch>
        </p:blipFill>
        <p:spPr bwMode="auto">
          <a:xfrm>
            <a:off x="4191000" y="2743200"/>
            <a:ext cx="428625" cy="714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checkerboard(across)">
                                      <p:cBhvr>
                                        <p:cTn id="7" dur="500"/>
                                        <p:tgtEl>
                                          <p:spTgt spid="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3"/>
                                        </p:tgtEl>
                                        <p:attrNameLst>
                                          <p:attrName>style.visibility</p:attrName>
                                        </p:attrNameLst>
                                      </p:cBhvr>
                                      <p:to>
                                        <p:strVal val="visible"/>
                                      </p:to>
                                    </p:set>
                                    <p:animEffect transition="in" filter="blinds(horizontal)">
                                      <p:cBhvr>
                                        <p:cTn id="12" dur="500"/>
                                        <p:tgtEl>
                                          <p:spTgt spid="23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6"/>
                                        </p:tgtEl>
                                        <p:attrNameLst>
                                          <p:attrName>style.visibility</p:attrName>
                                        </p:attrNameLst>
                                      </p:cBhvr>
                                      <p:to>
                                        <p:strVal val="visible"/>
                                      </p:to>
                                    </p:set>
                                    <p:animEffect transition="in" filter="blinds(horizontal)">
                                      <p:cBhvr>
                                        <p:cTn id="15" dur="500"/>
                                        <p:tgtEl>
                                          <p:spTgt spid="23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35"/>
                                        </p:tgtEl>
                                        <p:attrNameLst>
                                          <p:attrName>style.visibility</p:attrName>
                                        </p:attrNameLst>
                                      </p:cBhvr>
                                      <p:to>
                                        <p:strVal val="visible"/>
                                      </p:to>
                                    </p:set>
                                    <p:animEffect transition="in" filter="blinds(horizontal)">
                                      <p:cBhvr>
                                        <p:cTn id="18" dur="500"/>
                                        <p:tgtEl>
                                          <p:spTgt spid="23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37"/>
                                        </p:tgtEl>
                                        <p:attrNameLst>
                                          <p:attrName>style.visibility</p:attrName>
                                        </p:attrNameLst>
                                      </p:cBhvr>
                                      <p:to>
                                        <p:strVal val="visible"/>
                                      </p:to>
                                    </p:set>
                                    <p:animEffect transition="in" filter="blinds(horizontal)">
                                      <p:cBhvr>
                                        <p:cTn id="21" dur="500"/>
                                        <p:tgtEl>
                                          <p:spTgt spid="23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34"/>
                                        </p:tgtEl>
                                        <p:attrNameLst>
                                          <p:attrName>style.visibility</p:attrName>
                                        </p:attrNameLst>
                                      </p:cBhvr>
                                      <p:to>
                                        <p:strVal val="visible"/>
                                      </p:to>
                                    </p:set>
                                    <p:animEffect transition="in" filter="blinds(horizontal)">
                                      <p:cBhvr>
                                        <p:cTn id="24" dur="500"/>
                                        <p:tgtEl>
                                          <p:spTgt spid="234"/>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38"/>
                                        </p:tgtEl>
                                        <p:attrNameLst>
                                          <p:attrName>style.visibility</p:attrName>
                                        </p:attrNameLst>
                                      </p:cBhvr>
                                      <p:to>
                                        <p:strVal val="visible"/>
                                      </p:to>
                                    </p:set>
                                    <p:animEffect transition="in" filter="blinds(horizontal)">
                                      <p:cBhvr>
                                        <p:cTn id="27" dur="500"/>
                                        <p:tgtEl>
                                          <p:spTgt spid="2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39"/>
                                        </p:tgtEl>
                                        <p:attrNameLst>
                                          <p:attrName>style.visibility</p:attrName>
                                        </p:attrNameLst>
                                      </p:cBhvr>
                                      <p:to>
                                        <p:strVal val="visible"/>
                                      </p:to>
                                    </p:set>
                                    <p:animEffect transition="in" filter="blinds(horizontal)">
                                      <p:cBhvr>
                                        <p:cTn id="32" dur="500"/>
                                        <p:tgtEl>
                                          <p:spTgt spid="239"/>
                                        </p:tgtEl>
                                      </p:cBhvr>
                                    </p:animEffect>
                                  </p:childTnLst>
                                </p:cTn>
                              </p:par>
                              <p:par>
                                <p:cTn id="33" presetID="53" presetClass="path" presetSubtype="0" repeatCount="indefinite" fill="hold" nodeType="withEffect">
                                  <p:stCondLst>
                                    <p:cond delay="0"/>
                                  </p:stCondLst>
                                  <p:endCondLst>
                                    <p:cond evt="onNext" delay="0">
                                      <p:tgtEl>
                                        <p:sldTgt/>
                                      </p:tgtEl>
                                    </p:cond>
                                  </p:endCondLst>
                                  <p:childTnLst>
                                    <p:animMotion origin="layout" path="M 0.00069 0.00972 C -0.00243 0.00926 -0.00417 0.00856 -0.00417 0.00833 C -0.00417 0.0074 -0.00243 0.00717 0.00017 0.00717 C 0.00277 0.00717 0.00555 0.0074 0.00555 0.00833 C 0.00555 0.00856 0.00277 0.00879 3.33333E-6 0.00833 C -0.00243 0.00833 -0.00417 0.00717 -0.00417 0.00694 C -0.00417 0.00648 -0.00243 0.00602 0.00017 0.00602 C 0.00277 0.00602 0.00555 0.00648 0.00555 0.00694 C 0.00555 0.00717 0.00277 0.0074 3.33333E-6 0.00717 C -0.00243 0.00694 -0.00417 0.00602 -0.00417 0.00578 C -0.00417 0.00532 -0.00243 0.00486 0.00017 0.00486 C 0.00277 0.00486 0.00555 0.00532 0.00555 0.00578 C 0.00555 0.00602 0.00277 0.00602 3.33333E-6 0.00602 C -0.00243 0.00578 -0.00417 0.00509 -0.00417 0.00463 C -0.00417 0.00393 -0.00243 0.00347 0.00017 0.00347 C 0.00312 0.00347 0.00555 0.00393 0.00555 0.00463 C 0.00555 0.00509 0.00277 0.00509 0.00017 0.00486 C -0.00243 0.0044 -0.00417 0.0037 -0.00417 0.00347 C -0.00417 0.00254 -0.00243 0.00231 0.00017 0.00231 C 0.00312 0.00231 0.00555 0.00278 0.00555 0.00347 C 0.00555 0.0037 0.00277 0.0037 0.00017 0.00347 C -0.00243 0.00301 -0.00417 0.00231 -0.00417 0.00208 C -0.00417 0.00139 -0.00243 0.00115 0.00017 0.00115 C 0.00312 0.00115 0.00555 0.00139 0.00555 0.00208 C 0.00555 0.00231 0.00277 0.00254 0.00017 0.00231 C -0.00243 0.00208 -0.00417 0.00115 -0.00417 0.00092 C -0.00417 0.00023 -0.00243 -0.00023 0.00069 -0.00023 C 0.00312 -0.00023 0.00555 0.00023 0.00555 0.00092 C 0.00555 0.00115 0.00277 0.00139 0.00017 0.00092 C -0.00243 0.00092 -0.00417 -0.00023 -0.00417 -0.00047 C -0.00417 -0.00093 -0.00243 -0.00116 0.00069 -0.00116 C 0.00312 -0.00116 0.00555 -0.00093 0.00555 -0.00047 C 0.00555 -0.00023 0.00312 0.00972 0.00069 0.00972 " pathEditMode="relative" rAng="0" ptsTypes="fffffffffffffffffffffffffffffffff">
                                      <p:cBhvr>
                                        <p:cTn id="34" dur="5000" fill="hold"/>
                                        <p:tgtEl>
                                          <p:spTgt spid="13"/>
                                        </p:tgtEl>
                                        <p:attrNameLst>
                                          <p:attrName>ppt_x</p:attrName>
                                          <p:attrName>ppt_y</p:attrName>
                                        </p:attrNameLst>
                                      </p:cBhvr>
                                      <p:rCtr x="0" y="-6"/>
                                    </p:animMotion>
                                  </p:childTnLst>
                                </p:cTn>
                              </p:par>
                              <p:par>
                                <p:cTn id="35" presetID="0" presetClass="path" presetSubtype="0" repeatCount="indefinite" accel="50000" decel="50000" fill="hold" grpId="0" nodeType="withEffect">
                                  <p:stCondLst>
                                    <p:cond delay="0"/>
                                  </p:stCondLst>
                                  <p:endCondLst>
                                    <p:cond evt="onNext" delay="0">
                                      <p:tgtEl>
                                        <p:sldTgt/>
                                      </p:tgtEl>
                                    </p:cond>
                                  </p:endCondLst>
                                  <p:childTnLst>
                                    <p:animMotion origin="layout" path="M 5E-6 0.0037 L -0.00087 0.07075 L 0.00903 0.08139 L 0.09532 0.08694 L 0.11737 0.08278 L 0.18646 0.06682 L 0.1974 0.06012 L 0.1915 0.05341 L 0.17813 0.06012 L 0.17448 0.06937 L 0.179 0.08555 L 0.22622 0.06798 L 0.24462 0.04255 L 0.24653 0.01573 L 0.23855 -0.003 L 0.22744 -0.00439 L 0.22448 0.00509 L 0.22622 0.02104 L 0.24254 0.02914 L 0.26355 0.02243 L 0.26858 0.0118 L 0.26667 -0.00439 L 0.2606 -0.02173 L 0.27153 -0.04578 L 0.2856 -0.0578 L 0.28872 -0.10913 L 0.28455 -0.13849 L 0.27466 -0.14936 L 0.2606 -0.14127 L 0.25157 -0.11977 L 0.24046 -0.12254 L 0.21511 -0.17063 L 0.21424 -0.20277 L 0.21146 -0.17063 L 0.18837 -0.12508 L 0.1724 -0.12115 L 0.16841 -0.09271 L 0.15539 -0.05919 L 0.13629 -0.03375 L 0.13334 -0.00832 L 0.14237 0.01711 L 0.15035 0.01457 L 0.14341 -0.01109 L 0.1323 -0.01109 L 0.12327 0.0037 L 0.12136 0.03723 L 0.11632 0.04925 L 0.07726 0.07607 L 0.07223 0.07075 L 0.07223 0.02104 L 0.07119 -0.01503 L 0.06216 0.02104 L 0.05521 -0.00439 L 0.04219 0.02775 L 0.03108 -0.00161 L 0.01112 0.02104 L 5E-6 -0.00439 " pathEditMode="relative" rAng="0" ptsTypes="AAAAAAAAAAAAAAAAAAAAAAAAAAAAAAAAAAAAAAAAAAAAAAAAAAAAAAAAA">
                                      <p:cBhvr>
                                        <p:cTn id="36" dur="2000" fill="hold"/>
                                        <p:tgtEl>
                                          <p:spTgt spid="157"/>
                                        </p:tgtEl>
                                        <p:attrNameLst>
                                          <p:attrName>ppt_x</p:attrName>
                                          <p:attrName>ppt_y</p:attrName>
                                        </p:attrNameLst>
                                      </p:cBhvr>
                                      <p:rCtr x="144" y="-62"/>
                                    </p:animMotion>
                                  </p:childTnLst>
                                </p:cTn>
                              </p:par>
                              <p:par>
                                <p:cTn id="37" presetID="4" presetClass="entr" presetSubtype="32" repeatCount="indefinite" fill="hold" nodeType="withEffect">
                                  <p:stCondLst>
                                    <p:cond delay="0"/>
                                  </p:stCondLst>
                                  <p:endCondLst>
                                    <p:cond evt="onNext" delay="0">
                                      <p:tgtEl>
                                        <p:sldTgt/>
                                      </p:tgtEl>
                                    </p:cond>
                                  </p:endCondLst>
                                  <p:childTnLst>
                                    <p:set>
                                      <p:cBhvr>
                                        <p:cTn id="38" dur="1" fill="hold">
                                          <p:stCondLst>
                                            <p:cond delay="0"/>
                                          </p:stCondLst>
                                        </p:cTn>
                                        <p:tgtEl>
                                          <p:spTgt spid="3"/>
                                        </p:tgtEl>
                                        <p:attrNameLst>
                                          <p:attrName>style.visibility</p:attrName>
                                        </p:attrNameLst>
                                      </p:cBhvr>
                                      <p:to>
                                        <p:strVal val="visible"/>
                                      </p:to>
                                    </p:set>
                                    <p:animEffect transition="in" filter="box(out)">
                                      <p:cBhvr>
                                        <p:cTn id="39" dur="500"/>
                                        <p:tgtEl>
                                          <p:spTgt spid="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21"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barn(inVertical)">
                                      <p:cBhvr>
                                        <p:cTn id="44" dur="500"/>
                                        <p:tgtEl>
                                          <p:spTgt spid="2"/>
                                        </p:tgtEl>
                                      </p:cBhvr>
                                    </p:animEffect>
                                  </p:childTnLst>
                                </p:cTn>
                              </p:par>
                              <p:par>
                                <p:cTn id="45" presetID="16" presetClass="exit" presetSubtype="21" fill="hold" grpId="1" nodeType="withEffect">
                                  <p:stCondLst>
                                    <p:cond delay="0"/>
                                  </p:stCondLst>
                                  <p:childTnLst>
                                    <p:animEffect transition="out" filter="barn(inVertical)">
                                      <p:cBhvr>
                                        <p:cTn id="46" dur="500"/>
                                        <p:tgtEl>
                                          <p:spTgt spid="65"/>
                                        </p:tgtEl>
                                      </p:cBhvr>
                                    </p:animEffect>
                                    <p:set>
                                      <p:cBhvr>
                                        <p:cTn id="47" dur="1" fill="hold">
                                          <p:stCondLst>
                                            <p:cond delay="499"/>
                                          </p:stCondLst>
                                        </p:cTn>
                                        <p:tgtEl>
                                          <p:spTgt spid="65"/>
                                        </p:tgtEl>
                                        <p:attrNameLst>
                                          <p:attrName>style.visibility</p:attrName>
                                        </p:attrNameLst>
                                      </p:cBhvr>
                                      <p:to>
                                        <p:strVal val="hidden"/>
                                      </p:to>
                                    </p:set>
                                  </p:childTnLst>
                                </p:cTn>
                              </p:par>
                              <p:par>
                                <p:cTn id="48" presetID="16" presetClass="exit" presetSubtype="21" fill="hold" nodeType="withEffect">
                                  <p:stCondLst>
                                    <p:cond delay="0"/>
                                  </p:stCondLst>
                                  <p:childTnLst>
                                    <p:animEffect transition="out" filter="barn(inVertical)">
                                      <p:cBhvr>
                                        <p:cTn id="49" dur="500"/>
                                        <p:tgtEl>
                                          <p:spTgt spid="2"/>
                                        </p:tgtEl>
                                      </p:cBhvr>
                                    </p:animEffect>
                                    <p:set>
                                      <p:cBhvr>
                                        <p:cTn id="50" dur="1" fill="hold">
                                          <p:stCondLst>
                                            <p:cond delay="499"/>
                                          </p:stCondLst>
                                        </p:cTn>
                                        <p:tgtEl>
                                          <p:spTgt spid="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barn(inVertical)">
                                      <p:cBhvr>
                                        <p:cTn id="55" dur="500"/>
                                        <p:tgtEl>
                                          <p:spTgt spid="64"/>
                                        </p:tgtEl>
                                      </p:cBhvr>
                                    </p:animEffect>
                                  </p:childTnLst>
                                </p:cTn>
                              </p:par>
                              <p:par>
                                <p:cTn id="56" presetID="45" presetClass="entr" presetSubtype="0" repeatCount="indefinite" fill="hold" nodeType="withEffect">
                                  <p:stCondLst>
                                    <p:cond delay="0"/>
                                  </p:stCondLst>
                                  <p:childTnLst>
                                    <p:set>
                                      <p:cBhvr>
                                        <p:cTn id="57" dur="1" fill="hold">
                                          <p:stCondLst>
                                            <p:cond delay="0"/>
                                          </p:stCondLst>
                                        </p:cTn>
                                        <p:tgtEl>
                                          <p:spTgt spid="240"/>
                                        </p:tgtEl>
                                        <p:attrNameLst>
                                          <p:attrName>style.visibility</p:attrName>
                                        </p:attrNameLst>
                                      </p:cBhvr>
                                      <p:to>
                                        <p:strVal val="visible"/>
                                      </p:to>
                                    </p:set>
                                    <p:animEffect transition="in" filter="fade">
                                      <p:cBhvr>
                                        <p:cTn id="58" dur="2000"/>
                                        <p:tgtEl>
                                          <p:spTgt spid="240"/>
                                        </p:tgtEl>
                                      </p:cBhvr>
                                    </p:animEffect>
                                    <p:anim calcmode="lin" valueType="num">
                                      <p:cBhvr>
                                        <p:cTn id="59" dur="2000" fill="hold"/>
                                        <p:tgtEl>
                                          <p:spTgt spid="240"/>
                                        </p:tgtEl>
                                        <p:attrNameLst>
                                          <p:attrName>ppt_w</p:attrName>
                                        </p:attrNameLst>
                                      </p:cBhvr>
                                      <p:tavLst>
                                        <p:tav tm="0" fmla="#ppt_w*sin(2.5*pi*$)">
                                          <p:val>
                                            <p:fltVal val="0"/>
                                          </p:val>
                                        </p:tav>
                                        <p:tav tm="100000">
                                          <p:val>
                                            <p:fltVal val="1"/>
                                          </p:val>
                                        </p:tav>
                                      </p:tavLst>
                                    </p:anim>
                                    <p:anim calcmode="lin" valueType="num">
                                      <p:cBhvr>
                                        <p:cTn id="60" dur="2000" fill="hold"/>
                                        <p:tgtEl>
                                          <p:spTgt spid="24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61" fill="hold" display="0">
                  <p:stCondLst>
                    <p:cond delay="indefinite"/>
                  </p:stCondLst>
                  <p:endCondLst>
                    <p:cond evt="onNext" delay="0">
                      <p:tgtEl>
                        <p:sldTgt/>
                      </p:tgtEl>
                    </p:cond>
                    <p:cond evt="onPrev" delay="0">
                      <p:tgtEl>
                        <p:sldTgt/>
                      </p:tgtEl>
                    </p:cond>
                  </p:endCondLst>
                </p:cTn>
                <p:tgtEl>
                  <p:spTgt spid="155"/>
                </p:tgtEl>
              </p:cMediaNode>
            </p:video>
          </p:childTnLst>
        </p:cTn>
      </p:par>
    </p:tnLst>
    <p:bldLst>
      <p:bldP spid="65" grpId="0"/>
      <p:bldP spid="65" grpId="1"/>
      <p:bldP spid="64" grpId="0"/>
      <p:bldP spid="157" grpId="0" animBg="1"/>
      <p:bldP spid="233" grpId="0"/>
      <p:bldP spid="234" grpId="0"/>
      <p:bldP spid="235" grpId="0"/>
      <p:bldP spid="236" grpId="0" animBg="1"/>
      <p:bldP spid="237" grpId="0" animBg="1"/>
      <p:bldP spid="238" grpId="0" animBg="1"/>
      <p:bldP spid="2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p:cNvSpPr txBox="1">
            <a:spLocks noChangeArrowheads="1"/>
          </p:cNvSpPr>
          <p:nvPr/>
        </p:nvSpPr>
        <p:spPr bwMode="auto">
          <a:xfrm>
            <a:off x="0" y="0"/>
            <a:ext cx="8153400" cy="2062163"/>
          </a:xfrm>
          <a:prstGeom prst="rect">
            <a:avLst/>
          </a:prstGeom>
          <a:noFill/>
          <a:ln w="9525">
            <a:noFill/>
            <a:miter lim="800000"/>
            <a:headEnd/>
            <a:tailEnd/>
          </a:ln>
        </p:spPr>
        <p:txBody>
          <a:bodyPr wrap="square">
            <a:spAutoFit/>
          </a:bodyPr>
          <a:lstStyle/>
          <a:p>
            <a:r>
              <a:rPr lang="en-US" sz="3200" b="1" dirty="0">
                <a:solidFill>
                  <a:srgbClr val="FF0000"/>
                </a:solidFill>
                <a:latin typeface="Times New Roman" pitchFamily="18" charset="0"/>
                <a:cs typeface="Times New Roman" pitchFamily="18" charset="0"/>
              </a:rPr>
              <a:t>II/ </a:t>
            </a:r>
            <a:r>
              <a:rPr lang="en-US" sz="3200" b="1" dirty="0" err="1">
                <a:solidFill>
                  <a:srgbClr val="FF0000"/>
                </a:solidFill>
                <a:latin typeface="Times New Roman" pitchFamily="18" charset="0"/>
                <a:cs typeface="Times New Roman" pitchFamily="18" charset="0"/>
              </a:rPr>
              <a:t>Dùng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nam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tạo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ra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dòng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điện</a:t>
            </a:r>
            <a:r>
              <a:rPr lang="en-US" sz="3200" b="1" dirty="0">
                <a:solidFill>
                  <a:srgbClr val="FF0000"/>
                </a:solidFill>
                <a:latin typeface="Times New Roman" pitchFamily="18" charset="0"/>
                <a:cs typeface="Times New Roman" pitchFamily="18" charset="0"/>
              </a:rPr>
              <a:t>:</a:t>
            </a:r>
          </a:p>
          <a:p>
            <a:r>
              <a:rPr lang="en-US" sz="3200" b="1" dirty="0" smtClean="0">
                <a:solidFill>
                  <a:srgbClr val="FF0000"/>
                </a:solidFill>
                <a:latin typeface="Times New Roman" pitchFamily="18" charset="0"/>
                <a:cs typeface="Times New Roman" pitchFamily="18" charset="0"/>
              </a:rPr>
              <a:t>1</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Dùng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nam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vĩnh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cửu</a:t>
            </a:r>
            <a:r>
              <a:rPr lang="en-US" sz="3200" b="1" dirty="0">
                <a:solidFill>
                  <a:srgbClr val="FF0000"/>
                </a:solidFill>
                <a:latin typeface="Times New Roman" pitchFamily="18" charset="0"/>
                <a:cs typeface="Times New Roman" pitchFamily="18" charset="0"/>
              </a:rPr>
              <a:t>:</a:t>
            </a:r>
          </a:p>
          <a:p>
            <a:r>
              <a:rPr lang="en-US" sz="3200" b="1" dirty="0" smtClean="0">
                <a:solidFill>
                  <a:srgbClr val="FF0000"/>
                </a:solidFill>
                <a:latin typeface="Times New Roman" pitchFamily="18" charset="0"/>
                <a:cs typeface="Times New Roman" pitchFamily="18" charset="0"/>
              </a:rPr>
              <a:t>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Thí</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nghiệm</a:t>
            </a:r>
            <a:r>
              <a:rPr lang="en-US" sz="3200" b="1" dirty="0">
                <a:solidFill>
                  <a:srgbClr val="FF0000"/>
                </a:solidFill>
                <a:latin typeface="Times New Roman" pitchFamily="18" charset="0"/>
                <a:cs typeface="Times New Roman" pitchFamily="18" charset="0"/>
              </a:rPr>
              <a:t>:</a:t>
            </a:r>
          </a:p>
          <a:p>
            <a:endParaRPr lang="en-US" sz="3200" b="1" dirty="0">
              <a:solidFill>
                <a:srgbClr val="FF0000"/>
              </a:solidFill>
            </a:endParaRPr>
          </a:p>
        </p:txBody>
      </p:sp>
      <p:pic>
        <p:nvPicPr>
          <p:cNvPr id="72" name="Picture 16" descr="Chiều của dòng điện cảm ứng"/>
          <p:cNvPicPr>
            <a:picLocks noChangeAspect="1" noChangeArrowheads="1"/>
          </p:cNvPicPr>
          <p:nvPr/>
        </p:nvPicPr>
        <p:blipFill>
          <a:blip r:embed="rId3">
            <a:lum bright="10000" contrast="10000"/>
          </a:blip>
          <a:srcRect b="16652"/>
          <a:stretch>
            <a:fillRect/>
          </a:stretch>
        </p:blipFill>
        <p:spPr bwMode="auto">
          <a:xfrm>
            <a:off x="3886200" y="2971800"/>
            <a:ext cx="4495800" cy="2971800"/>
          </a:xfrm>
          <a:prstGeom prst="rect">
            <a:avLst/>
          </a:prstGeom>
          <a:noFill/>
          <a:ln w="9525">
            <a:noFill/>
            <a:miter lim="800000"/>
            <a:headEnd/>
            <a:tailEnd/>
          </a:ln>
        </p:spPr>
      </p:pic>
      <p:sp>
        <p:nvSpPr>
          <p:cNvPr id="73" name="Oval 17"/>
          <p:cNvSpPr>
            <a:spLocks noChangeArrowheads="1"/>
          </p:cNvSpPr>
          <p:nvPr/>
        </p:nvSpPr>
        <p:spPr bwMode="auto">
          <a:xfrm>
            <a:off x="4648200" y="3581400"/>
            <a:ext cx="228600" cy="304800"/>
          </a:xfrm>
          <a:prstGeom prst="ellipse">
            <a:avLst/>
          </a:prstGeom>
          <a:solidFill>
            <a:srgbClr val="FF0000"/>
          </a:solidFill>
          <a:ln w="9525">
            <a:solidFill>
              <a:schemeClr val="tx1"/>
            </a:solidFill>
            <a:round/>
            <a:headEnd/>
            <a:tailEnd/>
          </a:ln>
        </p:spPr>
        <p:txBody>
          <a:bodyPr wrap="none" anchor="ctr"/>
          <a:lstStyle/>
          <a:p>
            <a:endParaRPr lang="en-US"/>
          </a:p>
        </p:txBody>
      </p:sp>
      <p:grpSp>
        <p:nvGrpSpPr>
          <p:cNvPr id="2" name="Group 18"/>
          <p:cNvGrpSpPr>
            <a:grpSpLocks/>
          </p:cNvGrpSpPr>
          <p:nvPr/>
        </p:nvGrpSpPr>
        <p:grpSpPr bwMode="auto">
          <a:xfrm>
            <a:off x="5943600" y="4191000"/>
            <a:ext cx="2895600" cy="609600"/>
            <a:chOff x="4032" y="2016"/>
            <a:chExt cx="1536" cy="384"/>
          </a:xfrm>
        </p:grpSpPr>
        <p:sp>
          <p:nvSpPr>
            <p:cNvPr id="7179" name="AutoShape 19"/>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p:spPr>
          <p:txBody>
            <a:bodyPr wrap="none" anchor="ctr"/>
            <a:lstStyle/>
            <a:p>
              <a:pPr algn="ctr"/>
              <a:r>
                <a:rPr lang="en-US" sz="2400"/>
                <a:t>N</a:t>
              </a:r>
            </a:p>
          </p:txBody>
        </p:sp>
        <p:sp>
          <p:nvSpPr>
            <p:cNvPr id="7180" name="AutoShape 20"/>
            <p:cNvSpPr>
              <a:spLocks noChangeArrowheads="1"/>
            </p:cNvSpPr>
            <p:nvPr/>
          </p:nvSpPr>
          <p:spPr bwMode="auto">
            <a:xfrm>
              <a:off x="4752" y="2016"/>
              <a:ext cx="816" cy="384"/>
            </a:xfrm>
            <a:prstGeom prst="cube">
              <a:avLst>
                <a:gd name="adj" fmla="val 25000"/>
              </a:avLst>
            </a:prstGeom>
            <a:solidFill>
              <a:srgbClr val="0066FF"/>
            </a:solidFill>
            <a:ln w="9525">
              <a:solidFill>
                <a:schemeClr val="tx1"/>
              </a:solidFill>
              <a:miter lim="800000"/>
              <a:headEnd/>
              <a:tailEnd/>
            </a:ln>
          </p:spPr>
          <p:txBody>
            <a:bodyPr wrap="none" anchor="ctr"/>
            <a:lstStyle/>
            <a:p>
              <a:pPr algn="ctr"/>
              <a:r>
                <a:rPr lang="en-US" sz="2400"/>
                <a:t>S</a:t>
              </a:r>
            </a:p>
          </p:txBody>
        </p:sp>
      </p:grpSp>
      <p:sp>
        <p:nvSpPr>
          <p:cNvPr id="19" name="Text Box 7"/>
          <p:cNvSpPr txBox="1">
            <a:spLocks noChangeArrowheads="1"/>
          </p:cNvSpPr>
          <p:nvPr/>
        </p:nvSpPr>
        <p:spPr bwMode="auto">
          <a:xfrm>
            <a:off x="609600" y="2057400"/>
            <a:ext cx="8534400" cy="1200329"/>
          </a:xfrm>
          <a:prstGeom prst="rect">
            <a:avLst/>
          </a:prstGeom>
          <a:noFill/>
          <a:ln w="9525">
            <a:noFill/>
            <a:miter lim="800000"/>
            <a:headEnd/>
            <a:tailEnd/>
          </a:ln>
        </p:spPr>
        <p:txBody>
          <a:bodyPr wrap="square">
            <a:spAutoFit/>
          </a:bodyPr>
          <a:lstStyle/>
          <a:p>
            <a:pPr>
              <a:spcBef>
                <a:spcPct val="50000"/>
              </a:spcBef>
            </a:pPr>
            <a:r>
              <a:rPr lang="en-US" sz="2400" dirty="0" err="1">
                <a:solidFill>
                  <a:srgbClr val="0000FF"/>
                </a:solidFill>
                <a:latin typeface="Times New Roman" pitchFamily="18" charset="0"/>
              </a:rPr>
              <a:t>Dòng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điện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xuất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hiện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trong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cuộn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dây</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dẫn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kín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trong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các</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trường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hợp</a:t>
            </a:r>
            <a:r>
              <a:rPr lang="en-US" sz="2400" dirty="0">
                <a:solidFill>
                  <a:srgbClr val="0000FF"/>
                </a:solidFill>
                <a:latin typeface="Times New Roman" pitchFamily="18" charset="0"/>
              </a:rPr>
              <a:t>:</a:t>
            </a:r>
            <a:br>
              <a:rPr lang="en-US" sz="2400" dirty="0">
                <a:solidFill>
                  <a:srgbClr val="0000FF"/>
                </a:solidFill>
                <a:latin typeface="Times New Roman" pitchFamily="18" charset="0"/>
              </a:rPr>
            </a:br>
            <a:r>
              <a:rPr lang="en-US" sz="2400" dirty="0">
                <a:solidFill>
                  <a:srgbClr val="0000FF"/>
                </a:solidFill>
                <a:latin typeface="Times New Roman" pitchFamily="18" charset="0"/>
              </a:rPr>
              <a:t>+ Di </a:t>
            </a:r>
            <a:r>
              <a:rPr lang="en-US" sz="2400" dirty="0" err="1">
                <a:solidFill>
                  <a:srgbClr val="0000FF"/>
                </a:solidFill>
                <a:latin typeface="Times New Roman" pitchFamily="18" charset="0"/>
              </a:rPr>
              <a:t>chuyển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nam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châm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lại</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gần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cuộn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dây</a:t>
            </a:r>
            <a:r>
              <a:rPr lang="en-US" sz="2400" dirty="0">
                <a:solidFill>
                  <a:srgbClr val="0000FF"/>
                </a:solidFill>
                <a:latin typeface="Times New Roman" pitchFamily="18" charset="0"/>
              </a:rPr>
              <a:t>.</a:t>
            </a:r>
            <a:br>
              <a:rPr lang="en-US" sz="2400" dirty="0">
                <a:solidFill>
                  <a:srgbClr val="0000FF"/>
                </a:solidFill>
                <a:latin typeface="Times New Roman" pitchFamily="18" charset="0"/>
              </a:rPr>
            </a:br>
            <a:r>
              <a:rPr lang="en-US" sz="2400" dirty="0">
                <a:solidFill>
                  <a:srgbClr val="0000FF"/>
                </a:solidFill>
                <a:latin typeface="Times New Roman" pitchFamily="18" charset="0"/>
              </a:rPr>
              <a:t>+ Di </a:t>
            </a:r>
            <a:r>
              <a:rPr lang="en-US" sz="2400" dirty="0" err="1">
                <a:solidFill>
                  <a:srgbClr val="0000FF"/>
                </a:solidFill>
                <a:latin typeface="Times New Roman" pitchFamily="18" charset="0"/>
              </a:rPr>
              <a:t>chuyển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nam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châm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ra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xa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cuộn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dây</a:t>
            </a:r>
            <a:endParaRPr lang="en-US" sz="2400" dirty="0">
              <a:solidFill>
                <a:srgbClr val="0000FF"/>
              </a:solidFill>
              <a:latin typeface="Times New Roman" pitchFamily="18" charset="0"/>
            </a:endParaRPr>
          </a:p>
        </p:txBody>
      </p:sp>
      <p:sp>
        <p:nvSpPr>
          <p:cNvPr id="20" name="Text Box 6"/>
          <p:cNvSpPr txBox="1">
            <a:spLocks noChangeArrowheads="1"/>
          </p:cNvSpPr>
          <p:nvPr/>
        </p:nvSpPr>
        <p:spPr bwMode="auto">
          <a:xfrm>
            <a:off x="228600" y="1752600"/>
            <a:ext cx="609600" cy="457200"/>
          </a:xfrm>
          <a:prstGeom prst="rect">
            <a:avLst/>
          </a:prstGeom>
          <a:solidFill>
            <a:srgbClr val="0000FF"/>
          </a:solidFill>
          <a:ln w="9525">
            <a:noFill/>
            <a:miter lim="800000"/>
            <a:headEnd/>
            <a:tailEnd/>
          </a:ln>
        </p:spPr>
        <p:txBody>
          <a:bodyPr>
            <a:spAutoFit/>
          </a:bodyPr>
          <a:lstStyle/>
          <a:p>
            <a:pPr>
              <a:spcBef>
                <a:spcPct val="50000"/>
              </a:spcBef>
            </a:pPr>
            <a:r>
              <a:rPr lang="en-US" sz="2400" b="1" dirty="0">
                <a:solidFill>
                  <a:schemeClr val="bg1"/>
                </a:solidFill>
                <a:latin typeface="Times New Roman" pitchFamily="18" charset="0"/>
              </a:rPr>
              <a:t>C1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
                                            <p:txEl>
                                              <p:pRg st="1" end="1"/>
                                            </p:txEl>
                                          </p:spTgt>
                                        </p:tgtEl>
                                        <p:attrNameLst>
                                          <p:attrName>style.visibility</p:attrName>
                                        </p:attrNameLst>
                                      </p:cBhvr>
                                      <p:to>
                                        <p:strVal val="visible"/>
                                      </p:to>
                                    </p:set>
                                    <p:animEffect transition="in" filter="blinds(horizontal)">
                                      <p:cBhvr>
                                        <p:cTn id="7" dur="500"/>
                                        <p:tgtEl>
                                          <p:spTgt spid="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
                                            <p:txEl>
                                              <p:pRg st="2" end="2"/>
                                            </p:txEl>
                                          </p:spTgt>
                                        </p:tgtEl>
                                        <p:attrNameLst>
                                          <p:attrName>style.visibility</p:attrName>
                                        </p:attrNameLst>
                                      </p:cBhvr>
                                      <p:to>
                                        <p:strVal val="visible"/>
                                      </p:to>
                                    </p:set>
                                    <p:animEffect transition="in" filter="blinds(horizontal)">
                                      <p:cBhvr>
                                        <p:cTn id="12" dur="500"/>
                                        <p:tgtEl>
                                          <p:spTgt spid="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blinds(horizontal)">
                                      <p:cBhvr>
                                        <p:cTn id="17" dur="500"/>
                                        <p:tgtEl>
                                          <p:spTgt spid="72"/>
                                        </p:tgtEl>
                                      </p:cBhvr>
                                    </p:animEffect>
                                  </p:childTnLst>
                                </p:cTn>
                              </p:par>
                              <p:par>
                                <p:cTn id="18" presetID="3" presetClass="entr" presetSubtype="1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linds(horizontal)">
                                      <p:cBhvr>
                                        <p:cTn id="20" dur="500"/>
                                        <p:tgtEl>
                                          <p:spTgt spid="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73"/>
                                        </p:tgtEl>
                                        <p:attrNameLst>
                                          <p:attrName>style.visibility</p:attrName>
                                        </p:attrNameLst>
                                      </p:cBhvr>
                                      <p:to>
                                        <p:strVal val="visible"/>
                                      </p:to>
                                    </p:set>
                                    <p:animEffect transition="in" filter="blinds(horizontal)">
                                      <p:cBhvr>
                                        <p:cTn id="23" dur="500"/>
                                        <p:tgtEl>
                                          <p:spTgt spid="73"/>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heel(4)">
                                      <p:cBhvr>
                                        <p:cTn id="33"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19" grpId="0"/>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Picture 16" descr="Chiều của dòng điện cảm ứng"/>
          <p:cNvPicPr>
            <a:picLocks noChangeAspect="1" noChangeArrowheads="1"/>
          </p:cNvPicPr>
          <p:nvPr/>
        </p:nvPicPr>
        <p:blipFill>
          <a:blip r:embed="rId3">
            <a:lum bright="10000" contrast="10000"/>
          </a:blip>
          <a:srcRect b="14960"/>
          <a:stretch>
            <a:fillRect/>
          </a:stretch>
        </p:blipFill>
        <p:spPr bwMode="auto">
          <a:xfrm>
            <a:off x="2819400" y="838200"/>
            <a:ext cx="4495800" cy="3032125"/>
          </a:xfrm>
          <a:prstGeom prst="rect">
            <a:avLst/>
          </a:prstGeom>
          <a:noFill/>
          <a:ln w="9525">
            <a:noFill/>
            <a:miter lim="800000"/>
            <a:headEnd/>
            <a:tailEnd/>
          </a:ln>
        </p:spPr>
      </p:pic>
      <p:sp>
        <p:nvSpPr>
          <p:cNvPr id="73" name="Oval 17"/>
          <p:cNvSpPr>
            <a:spLocks noChangeArrowheads="1"/>
          </p:cNvSpPr>
          <p:nvPr/>
        </p:nvSpPr>
        <p:spPr bwMode="auto">
          <a:xfrm>
            <a:off x="4419600" y="2987675"/>
            <a:ext cx="228600" cy="304800"/>
          </a:xfrm>
          <a:prstGeom prst="ellipse">
            <a:avLst/>
          </a:prstGeom>
          <a:solidFill>
            <a:srgbClr val="FF0000"/>
          </a:solidFill>
          <a:ln w="9525">
            <a:solidFill>
              <a:schemeClr val="tx1"/>
            </a:solidFill>
            <a:round/>
            <a:headEnd/>
            <a:tailEnd/>
          </a:ln>
        </p:spPr>
        <p:txBody>
          <a:bodyPr wrap="none" anchor="ctr"/>
          <a:lstStyle/>
          <a:p>
            <a:endParaRPr lang="en-US"/>
          </a:p>
        </p:txBody>
      </p:sp>
      <p:grpSp>
        <p:nvGrpSpPr>
          <p:cNvPr id="2" name="Group 18"/>
          <p:cNvGrpSpPr>
            <a:grpSpLocks/>
          </p:cNvGrpSpPr>
          <p:nvPr/>
        </p:nvGrpSpPr>
        <p:grpSpPr bwMode="auto">
          <a:xfrm>
            <a:off x="4800600" y="2209800"/>
            <a:ext cx="2895600" cy="609600"/>
            <a:chOff x="4032" y="2016"/>
            <a:chExt cx="1536" cy="384"/>
          </a:xfrm>
        </p:grpSpPr>
        <p:sp>
          <p:nvSpPr>
            <p:cNvPr id="8205" name="AutoShape 19"/>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p:spPr>
          <p:txBody>
            <a:bodyPr wrap="none" anchor="ctr"/>
            <a:lstStyle/>
            <a:p>
              <a:pPr algn="ctr"/>
              <a:r>
                <a:rPr lang="en-US" sz="2400"/>
                <a:t>N</a:t>
              </a:r>
            </a:p>
          </p:txBody>
        </p:sp>
        <p:sp>
          <p:nvSpPr>
            <p:cNvPr id="8206" name="AutoShape 20"/>
            <p:cNvSpPr>
              <a:spLocks noChangeArrowheads="1"/>
            </p:cNvSpPr>
            <p:nvPr/>
          </p:nvSpPr>
          <p:spPr bwMode="auto">
            <a:xfrm>
              <a:off x="4752" y="2016"/>
              <a:ext cx="816" cy="384"/>
            </a:xfrm>
            <a:prstGeom prst="cube">
              <a:avLst>
                <a:gd name="adj" fmla="val 25000"/>
              </a:avLst>
            </a:prstGeom>
            <a:solidFill>
              <a:srgbClr val="0066FF"/>
            </a:solidFill>
            <a:ln w="9525">
              <a:solidFill>
                <a:schemeClr val="tx1"/>
              </a:solidFill>
              <a:miter lim="800000"/>
              <a:headEnd/>
              <a:tailEnd/>
            </a:ln>
          </p:spPr>
          <p:txBody>
            <a:bodyPr wrap="none" anchor="ctr"/>
            <a:lstStyle/>
            <a:p>
              <a:pPr algn="ctr"/>
              <a:r>
                <a:rPr lang="en-US" sz="2400"/>
                <a:t>S</a:t>
              </a:r>
            </a:p>
          </p:txBody>
        </p:sp>
      </p:grpSp>
      <p:sp>
        <p:nvSpPr>
          <p:cNvPr id="8203" name="TextBox 19"/>
          <p:cNvSpPr txBox="1">
            <a:spLocks noChangeArrowheads="1"/>
          </p:cNvSpPr>
          <p:nvPr/>
        </p:nvSpPr>
        <p:spPr bwMode="auto">
          <a:xfrm>
            <a:off x="228600" y="6172200"/>
            <a:ext cx="8534400" cy="369888"/>
          </a:xfrm>
          <a:prstGeom prst="rect">
            <a:avLst/>
          </a:prstGeom>
          <a:noFill/>
          <a:ln w="9525">
            <a:noFill/>
            <a:miter lim="800000"/>
            <a:headEnd/>
            <a:tailEnd/>
          </a:ln>
        </p:spPr>
        <p:txBody>
          <a:bodyPr>
            <a:spAutoFit/>
          </a:bodyPr>
          <a:lstStyle/>
          <a:p>
            <a:endParaRPr lang="en-US"/>
          </a:p>
        </p:txBody>
      </p:sp>
      <p:sp>
        <p:nvSpPr>
          <p:cNvPr id="21" name="Rectangle 21"/>
          <p:cNvSpPr>
            <a:spLocks noChangeArrowheads="1"/>
          </p:cNvSpPr>
          <p:nvPr/>
        </p:nvSpPr>
        <p:spPr bwMode="auto">
          <a:xfrm>
            <a:off x="457200" y="5486400"/>
            <a:ext cx="7620000" cy="762000"/>
          </a:xfrm>
          <a:prstGeom prst="rect">
            <a:avLst/>
          </a:prstGeom>
          <a:noFill/>
          <a:ln w="9525">
            <a:noFill/>
            <a:miter lim="800000"/>
            <a:headEnd/>
            <a:tailEnd/>
          </a:ln>
          <a:effectLst/>
        </p:spPr>
        <p:txBody>
          <a:bodyPr wrap="none" anchor="ctr"/>
          <a:lstStyle/>
          <a:p>
            <a:pPr algn="ctr">
              <a:defRPr/>
            </a:pPr>
            <a:r>
              <a:rPr lang="en-US" sz="3600" b="1" dirty="0">
                <a:solidFill>
                  <a:srgbClr val="0000CC"/>
                </a:solidFill>
                <a:latin typeface="Times New Roman" pitchFamily="18" charset="0"/>
                <a:cs typeface="Times New Roman" pitchFamily="18" charset="0"/>
              </a:rPr>
              <a:t>Di </a:t>
            </a:r>
            <a:r>
              <a:rPr lang="en-US" sz="3600" b="1" dirty="0" err="1">
                <a:solidFill>
                  <a:srgbClr val="0000CC"/>
                </a:solidFill>
                <a:latin typeface="Times New Roman" pitchFamily="18" charset="0"/>
                <a:cs typeface="Times New Roman" pitchFamily="18" charset="0"/>
              </a:rPr>
              <a:t>chuyển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nam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châm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lại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gần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cuộn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dây</a:t>
            </a:r>
            <a:endParaRPr lang="en-US" sz="3600" b="1" dirty="0">
              <a:solidFill>
                <a:srgbClr val="0000CC"/>
              </a:solidFill>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500" fill="hold"/>
                                        <p:tgtEl>
                                          <p:spTgt spid="72"/>
                                        </p:tgtEl>
                                        <p:attrNameLst>
                                          <p:attrName>ppt_x</p:attrName>
                                        </p:attrNameLst>
                                      </p:cBhvr>
                                      <p:tavLst>
                                        <p:tav tm="0">
                                          <p:val>
                                            <p:strVal val="1+#ppt_w/2"/>
                                          </p:val>
                                        </p:tav>
                                        <p:tav tm="100000">
                                          <p:val>
                                            <p:strVal val="#ppt_x"/>
                                          </p:val>
                                        </p:tav>
                                      </p:tavLst>
                                    </p:anim>
                                    <p:anim calcmode="lin" valueType="num">
                                      <p:cBhvr additive="base">
                                        <p:cTn id="8" dur="500" fill="hold"/>
                                        <p:tgtEl>
                                          <p:spTgt spid="72"/>
                                        </p:tgtEl>
                                        <p:attrNameLst>
                                          <p:attrName>ppt_y</p:attrName>
                                        </p:attrNameLst>
                                      </p:cBhvr>
                                      <p:tavLst>
                                        <p:tav tm="0">
                                          <p:val>
                                            <p:strVal val="#ppt_y"/>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nodeType="clickEffect">
                                  <p:stCondLst>
                                    <p:cond delay="0"/>
                                  </p:stCondLst>
                                  <p:childTnLst>
                                    <p:animMotion origin="layout" path="M 3.33333E-6 -2.31214E-7 C -0.01771 -2.31214E-7 -0.03473 -2.31214E-7 -0.04167 -2.31214E-7 " pathEditMode="relative" rAng="0" ptsTypes="aA">
                                      <p:cBhvr>
                                        <p:cTn id="15" dur="2000" fill="hold"/>
                                        <p:tgtEl>
                                          <p:spTgt spid="2"/>
                                        </p:tgtEl>
                                        <p:attrNameLst>
                                          <p:attrName>ppt_x</p:attrName>
                                          <p:attrName>ppt_y</p:attrName>
                                        </p:attrNameLst>
                                      </p:cBhvr>
                                      <p:rCtr x="-21" y="6"/>
                                    </p:animMotion>
                                  </p:childTnLst>
                                </p:cTn>
                              </p:par>
                              <p:par>
                                <p:cTn id="16" presetID="3" presetClass="entr" presetSubtype="1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500"/>
                                        <p:tgtEl>
                                          <p:spTgt spid="73"/>
                                        </p:tgtEl>
                                      </p:cBhvr>
                                    </p:animEffect>
                                  </p:childTnLst>
                                </p:cTn>
                              </p:par>
                            </p:childTnLst>
                          </p:cTn>
                        </p:par>
                        <p:par>
                          <p:cTn id="23" fill="hold">
                            <p:stCondLst>
                              <p:cond delay="2500"/>
                            </p:stCondLst>
                            <p:childTnLst>
                              <p:par>
                                <p:cTn id="24" presetID="53" presetClass="exit" presetSubtype="0" fill="hold" grpId="1" nodeType="afterEffect">
                                  <p:stCondLst>
                                    <p:cond delay="0"/>
                                  </p:stCondLst>
                                  <p:childTnLst>
                                    <p:anim calcmode="lin" valueType="num">
                                      <p:cBhvr>
                                        <p:cTn id="25" dur="500"/>
                                        <p:tgtEl>
                                          <p:spTgt spid="73"/>
                                        </p:tgtEl>
                                        <p:attrNameLst>
                                          <p:attrName>ppt_w</p:attrName>
                                        </p:attrNameLst>
                                      </p:cBhvr>
                                      <p:tavLst>
                                        <p:tav tm="0">
                                          <p:val>
                                            <p:strVal val="ppt_w"/>
                                          </p:val>
                                        </p:tav>
                                        <p:tav tm="100000">
                                          <p:val>
                                            <p:fltVal val="0"/>
                                          </p:val>
                                        </p:tav>
                                      </p:tavLst>
                                    </p:anim>
                                    <p:anim calcmode="lin" valueType="num">
                                      <p:cBhvr>
                                        <p:cTn id="26" dur="500"/>
                                        <p:tgtEl>
                                          <p:spTgt spid="73"/>
                                        </p:tgtEl>
                                        <p:attrNameLst>
                                          <p:attrName>ppt_h</p:attrName>
                                        </p:attrNameLst>
                                      </p:cBhvr>
                                      <p:tavLst>
                                        <p:tav tm="0">
                                          <p:val>
                                            <p:strVal val="ppt_h"/>
                                          </p:val>
                                        </p:tav>
                                        <p:tav tm="100000">
                                          <p:val>
                                            <p:fltVal val="0"/>
                                          </p:val>
                                        </p:tav>
                                      </p:tavLst>
                                    </p:anim>
                                    <p:animEffect transition="out" filter="fade">
                                      <p:cBhvr>
                                        <p:cTn id="27" dur="500"/>
                                        <p:tgtEl>
                                          <p:spTgt spid="73"/>
                                        </p:tgtEl>
                                      </p:cBhvr>
                                    </p:animEffect>
                                    <p:set>
                                      <p:cBhvr>
                                        <p:cTn id="28" dur="1" fill="hold">
                                          <p:stCondLst>
                                            <p:cond delay="499"/>
                                          </p:stCondLst>
                                        </p:cTn>
                                        <p:tgtEl>
                                          <p:spTgt spid="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3" grpId="1" animBg="1"/>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4" name="Picture 16" descr="Chiều của dòng điện cảm ứng"/>
          <p:cNvPicPr>
            <a:picLocks noChangeAspect="1" noChangeArrowheads="1"/>
          </p:cNvPicPr>
          <p:nvPr/>
        </p:nvPicPr>
        <p:blipFill>
          <a:blip r:embed="rId3">
            <a:lum bright="10000" contrast="10000"/>
          </a:blip>
          <a:srcRect b="17097"/>
          <a:stretch>
            <a:fillRect/>
          </a:stretch>
        </p:blipFill>
        <p:spPr bwMode="auto">
          <a:xfrm>
            <a:off x="3657600" y="2378075"/>
            <a:ext cx="4495800" cy="2955925"/>
          </a:xfrm>
          <a:prstGeom prst="rect">
            <a:avLst/>
          </a:prstGeom>
          <a:noFill/>
          <a:ln w="9525">
            <a:noFill/>
            <a:miter lim="800000"/>
            <a:headEnd/>
            <a:tailEnd/>
          </a:ln>
        </p:spPr>
      </p:pic>
      <p:grpSp>
        <p:nvGrpSpPr>
          <p:cNvPr id="2" name="Group 18"/>
          <p:cNvGrpSpPr>
            <a:grpSpLocks/>
          </p:cNvGrpSpPr>
          <p:nvPr/>
        </p:nvGrpSpPr>
        <p:grpSpPr bwMode="auto">
          <a:xfrm>
            <a:off x="5715000" y="3597275"/>
            <a:ext cx="2895600" cy="609600"/>
            <a:chOff x="4032" y="2016"/>
            <a:chExt cx="1536" cy="384"/>
          </a:xfrm>
        </p:grpSpPr>
        <p:sp>
          <p:nvSpPr>
            <p:cNvPr id="9228" name="AutoShape 19"/>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p:spPr>
          <p:txBody>
            <a:bodyPr wrap="none" anchor="ctr"/>
            <a:lstStyle/>
            <a:p>
              <a:pPr algn="ctr"/>
              <a:r>
                <a:rPr lang="en-US" sz="2400"/>
                <a:t>N</a:t>
              </a:r>
            </a:p>
          </p:txBody>
        </p:sp>
        <p:sp>
          <p:nvSpPr>
            <p:cNvPr id="9229" name="AutoShape 20"/>
            <p:cNvSpPr>
              <a:spLocks noChangeArrowheads="1"/>
            </p:cNvSpPr>
            <p:nvPr/>
          </p:nvSpPr>
          <p:spPr bwMode="auto">
            <a:xfrm>
              <a:off x="4752" y="2016"/>
              <a:ext cx="816" cy="384"/>
            </a:xfrm>
            <a:prstGeom prst="cube">
              <a:avLst>
                <a:gd name="adj" fmla="val 25000"/>
              </a:avLst>
            </a:prstGeom>
            <a:solidFill>
              <a:srgbClr val="0066FF"/>
            </a:solidFill>
            <a:ln w="9525">
              <a:solidFill>
                <a:schemeClr val="tx1"/>
              </a:solidFill>
              <a:miter lim="800000"/>
              <a:headEnd/>
              <a:tailEnd/>
            </a:ln>
          </p:spPr>
          <p:txBody>
            <a:bodyPr wrap="none" anchor="ctr"/>
            <a:lstStyle/>
            <a:p>
              <a:pPr algn="ctr"/>
              <a:r>
                <a:rPr lang="en-US" sz="2400"/>
                <a:t>S</a:t>
              </a:r>
            </a:p>
          </p:txBody>
        </p:sp>
      </p:grpSp>
      <p:sp>
        <p:nvSpPr>
          <p:cNvPr id="9226" name="TextBox 19"/>
          <p:cNvSpPr txBox="1">
            <a:spLocks noChangeArrowheads="1"/>
          </p:cNvSpPr>
          <p:nvPr/>
        </p:nvSpPr>
        <p:spPr bwMode="auto">
          <a:xfrm>
            <a:off x="228600" y="6172200"/>
            <a:ext cx="8534400" cy="369888"/>
          </a:xfrm>
          <a:prstGeom prst="rect">
            <a:avLst/>
          </a:prstGeom>
          <a:noFill/>
          <a:ln w="9525">
            <a:noFill/>
            <a:miter lim="800000"/>
            <a:headEnd/>
            <a:tailEnd/>
          </a:ln>
        </p:spPr>
        <p:txBody>
          <a:bodyPr>
            <a:spAutoFit/>
          </a:bodyPr>
          <a:lstStyle/>
          <a:p>
            <a:endParaRPr lang="en-US"/>
          </a:p>
        </p:txBody>
      </p:sp>
      <p:sp>
        <p:nvSpPr>
          <p:cNvPr id="21" name="Rectangle 21"/>
          <p:cNvSpPr>
            <a:spLocks noChangeArrowheads="1"/>
          </p:cNvSpPr>
          <p:nvPr/>
        </p:nvSpPr>
        <p:spPr bwMode="auto">
          <a:xfrm>
            <a:off x="457200" y="5638800"/>
            <a:ext cx="7924800" cy="762000"/>
          </a:xfrm>
          <a:prstGeom prst="rect">
            <a:avLst/>
          </a:prstGeom>
          <a:noFill/>
          <a:ln w="9525">
            <a:noFill/>
            <a:miter lim="800000"/>
            <a:headEnd/>
            <a:tailEnd/>
          </a:ln>
          <a:effectLst/>
        </p:spPr>
        <p:txBody>
          <a:bodyPr wrap="none" anchor="ctr"/>
          <a:lstStyle/>
          <a:p>
            <a:pPr algn="ctr">
              <a:defRPr/>
            </a:pPr>
            <a:r>
              <a:rPr lang="en-US" sz="3600" b="1" dirty="0" err="1">
                <a:solidFill>
                  <a:srgbClr val="0000CC"/>
                </a:solidFill>
                <a:latin typeface="Times New Roman" pitchFamily="18" charset="0"/>
                <a:cs typeface="Times New Roman" pitchFamily="18" charset="0"/>
              </a:rPr>
              <a:t>Đặt</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nam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châm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đứng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yên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trước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cuộn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dây</a:t>
            </a:r>
            <a:endParaRPr lang="en-US" sz="3600" b="1" dirty="0">
              <a:solidFill>
                <a:srgbClr val="0000CC"/>
              </a:solidFill>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94162f36-b870-4acf-a0d5-f8ef00d20c5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1050</Words>
  <Application>Microsoft Office PowerPoint</Application>
  <PresentationFormat>On-screen Show (4:3)</PresentationFormat>
  <Paragraphs>118</Paragraphs>
  <Slides>25</Slides>
  <Notes>3</Notes>
  <HiddenSlides>0</HiddenSlides>
  <MMClips>1</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cp:revision>
  <dcterms:created xsi:type="dcterms:W3CDTF">2022-12-04T05:56:23Z</dcterms:created>
  <dcterms:modified xsi:type="dcterms:W3CDTF">2022-12-04T06:11:27Z</dcterms:modified>
</cp:coreProperties>
</file>