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7" r:id="rId4"/>
    <p:sldId id="268" r:id="rId5"/>
    <p:sldId id="258" r:id="rId6"/>
    <p:sldId id="269" r:id="rId7"/>
    <p:sldId id="260" r:id="rId8"/>
    <p:sldId id="261" r:id="rId9"/>
    <p:sldId id="270" r:id="rId10"/>
    <p:sldId id="262" r:id="rId11"/>
    <p:sldId id="263" r:id="rId12"/>
    <p:sldId id="27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20957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7521543" y="6400800"/>
            <a:ext cx="1566147" cy="42138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843294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2365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8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5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4" y="5802522"/>
            <a:ext cx="365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093899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051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Final sounds: /s/ and /z/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</TotalTime>
  <Words>482</Words>
  <Application>Microsoft Office PowerPoint</Application>
  <PresentationFormat>On-screen Show (4:3)</PresentationFormat>
  <Paragraphs>103</Paragraphs>
  <Slides>13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51</cp:revision>
  <dcterms:created xsi:type="dcterms:W3CDTF">2020-12-09T02:04:09Z</dcterms:created>
  <dcterms:modified xsi:type="dcterms:W3CDTF">2021-08-02T05:19:33Z</dcterms:modified>
</cp:coreProperties>
</file>