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9" r:id="rId3"/>
    <p:sldId id="257" r:id="rId4"/>
    <p:sldId id="276" r:id="rId5"/>
    <p:sldId id="258" r:id="rId6"/>
    <p:sldId id="260" r:id="rId7"/>
    <p:sldId id="273" r:id="rId8"/>
    <p:sldId id="277" r:id="rId9"/>
    <p:sldId id="261" r:id="rId10"/>
    <p:sldId id="262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07"/>
    <a:srgbClr val="799AD5"/>
    <a:srgbClr val="FB4005"/>
    <a:srgbClr val="3584CB"/>
    <a:srgbClr val="5B9BD5"/>
    <a:srgbClr val="D4DFF0"/>
    <a:srgbClr val="C0E6EA"/>
    <a:srgbClr val="E5F5F7"/>
    <a:srgbClr val="62C8CE"/>
    <a:srgbClr val="53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82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802676" y="1698171"/>
            <a:ext cx="5312664" cy="5107525"/>
          </a:xfrm>
          <a:prstGeom prst="roundRect">
            <a:avLst>
              <a:gd name="adj" fmla="val 4732"/>
            </a:avLst>
          </a:prstGeom>
          <a:noFill/>
          <a:ln>
            <a:solidFill>
              <a:srgbClr val="A67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7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an email to Mira, your pen friend. Tell her about your house. Use the answers to the questions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035632" y="4037119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35632" y="4453102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035632" y="4853697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16" y="1578429"/>
            <a:ext cx="5407584" cy="5830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907616" y="2404264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07616" y="2698178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07616" y="208733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mira@webmail.com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616" y="236608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Subject: My house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7616" y="2702107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 Mira,</a:t>
            </a:r>
          </a:p>
          <a:p>
            <a:r>
              <a:rPr lang="en-US" sz="2400"/>
              <a:t>Thanks for you email. Now I’ll tell you about my house.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16" y="6380813"/>
            <a:ext cx="4991100" cy="4248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07616" y="5037591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you? Where do you live? Tell me in your next email.</a:t>
            </a:r>
          </a:p>
          <a:p>
            <a:r>
              <a:rPr lang="en-US" sz="2400"/>
              <a:t>All the best,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071448" y="6301757"/>
            <a:ext cx="4572000" cy="0"/>
          </a:xfrm>
          <a:prstGeom prst="line">
            <a:avLst/>
          </a:prstGeom>
          <a:ln w="9525">
            <a:solidFill>
              <a:srgbClr val="A67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1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40263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536061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06712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968101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4051875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pictures. Name each of them. Guess if they are mentioned in the listening text.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5348883"/>
            <a:ext cx="348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Mai talking about her house.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4026356"/>
            <a:ext cx="391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557" y="4940759"/>
            <a:ext cx="385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an email to Mira, your pen friend. Tell her about your house. Use the answers to the questions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9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2" y="25323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pictures. Name each of them. Guess if they are mentioned in the listening text.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" y="1289958"/>
            <a:ext cx="1970995" cy="2242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46" y="1843869"/>
            <a:ext cx="2844574" cy="1392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26" y="1766693"/>
            <a:ext cx="3113995" cy="159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86" y="3925061"/>
            <a:ext cx="1672319" cy="1873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1" y="3801280"/>
            <a:ext cx="2290082" cy="181538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428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778905" y="1565525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6082495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1444380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729026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804" y="6068974"/>
            <a:ext cx="5758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Now listen and check your guesses.</a:t>
            </a:r>
          </a:p>
        </p:txBody>
      </p:sp>
      <p:pic>
        <p:nvPicPr>
          <p:cNvPr id="2" name="Bản sao của B1_14">
            <a:hlinkClick r:id="" action="ppaction://media"/>
            <a:extLst>
              <a:ext uri="{FF2B5EF4-FFF2-40B4-BE49-F238E27FC236}">
                <a16:creationId xmlns:a16="http://schemas.microsoft.com/office/drawing/2014/main" id="{8D11931B-F3AC-4CDD-B901-FC0B2226D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38813" y="6086902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273" y="3336818"/>
            <a:ext cx="142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bookself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38217" y="3361058"/>
            <a:ext cx="78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50481" y="3285932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desk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17079" y="5537254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clock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38813" y="5537254"/>
            <a:ext cx="1345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window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3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Mai talking about her house.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944996"/>
              </p:ext>
            </p:extLst>
          </p:nvPr>
        </p:nvGraphicFramePr>
        <p:xfrm>
          <a:off x="108858" y="1062186"/>
          <a:ext cx="8871856" cy="519473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1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8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8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56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There</a:t>
                      </a:r>
                      <a:r>
                        <a:rPr lang="en-US" sz="2800" baseline="0" dirty="0"/>
                        <a:t> are four people in Mai’s family.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Mai’s house has</a:t>
                      </a:r>
                      <a:r>
                        <a:rPr lang="en-US" sz="2800" baseline="0" dirty="0"/>
                        <a:t> seven rooms.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 living room</a:t>
                      </a:r>
                      <a:r>
                        <a:rPr lang="en-US" sz="2800" baseline="0" dirty="0"/>
                        <a:t> is next to the kitchen.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In her</a:t>
                      </a:r>
                      <a:r>
                        <a:rPr lang="en-US" sz="2800" baseline="0" dirty="0"/>
                        <a:t> bedroom, there’s a clock on the wall.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She often</a:t>
                      </a:r>
                      <a:r>
                        <a:rPr lang="en-US" sz="2800" baseline="0" dirty="0"/>
                        <a:t> listens to music in her bedroom.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19805A-7716-4A8C-BCAD-EA4FB3FA869E}"/>
              </a:ext>
            </a:extLst>
          </p:cNvPr>
          <p:cNvSpPr txBox="1"/>
          <p:nvPr/>
        </p:nvSpPr>
        <p:spPr>
          <a:xfrm>
            <a:off x="8405091" y="154803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D23C0-1078-4B60-B34F-6391E89E99B3}"/>
              </a:ext>
            </a:extLst>
          </p:cNvPr>
          <p:cNvSpPr txBox="1"/>
          <p:nvPr/>
        </p:nvSpPr>
        <p:spPr>
          <a:xfrm>
            <a:off x="8405091" y="2434030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64228-9885-4E84-A4F0-6E3CAB3F8E4D}"/>
              </a:ext>
            </a:extLst>
          </p:cNvPr>
          <p:cNvSpPr txBox="1"/>
          <p:nvPr/>
        </p:nvSpPr>
        <p:spPr>
          <a:xfrm>
            <a:off x="7656946" y="340361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52918-496F-4106-8317-E33007650968}"/>
              </a:ext>
            </a:extLst>
          </p:cNvPr>
          <p:cNvSpPr txBox="1"/>
          <p:nvPr/>
        </p:nvSpPr>
        <p:spPr>
          <a:xfrm>
            <a:off x="7656946" y="435820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D5BA6-C8CC-427A-85F2-1461275A4DD7}"/>
              </a:ext>
            </a:extLst>
          </p:cNvPr>
          <p:cNvSpPr txBox="1"/>
          <p:nvPr/>
        </p:nvSpPr>
        <p:spPr>
          <a:xfrm>
            <a:off x="8385183" y="529108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95E8B-D9DC-4FA3-8C1A-0397C8DFE297}"/>
              </a:ext>
            </a:extLst>
          </p:cNvPr>
          <p:cNvSpPr txBox="1"/>
          <p:nvPr/>
        </p:nvSpPr>
        <p:spPr>
          <a:xfrm>
            <a:off x="827313" y="2000506"/>
            <a:ext cx="5773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There are three people in Mai’s family.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8EBC68-B3E3-45AD-857A-179C4AD8B7CD}"/>
              </a:ext>
            </a:extLst>
          </p:cNvPr>
          <p:cNvSpPr txBox="1"/>
          <p:nvPr/>
        </p:nvSpPr>
        <p:spPr>
          <a:xfrm>
            <a:off x="827313" y="3002768"/>
            <a:ext cx="406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Mai’s house has six rooms.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206156-A180-40AF-B354-C17DE34FCBFD}"/>
              </a:ext>
            </a:extLst>
          </p:cNvPr>
          <p:cNvSpPr txBox="1"/>
          <p:nvPr/>
        </p:nvSpPr>
        <p:spPr>
          <a:xfrm>
            <a:off x="865011" y="5766750"/>
            <a:ext cx="585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She often reads books in her bedroom.</a:t>
            </a:r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E19B46EF-4487-4B65-B6C4-0090704CD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8653" y="425553"/>
            <a:ext cx="487363" cy="487363"/>
          </a:xfrm>
          <a:prstGeom prst="rect">
            <a:avLst/>
          </a:prstGeom>
        </p:spPr>
      </p:pic>
      <p:sp>
        <p:nvSpPr>
          <p:cNvPr id="16" name="Rounded Rectangle 15">
            <a:hlinkClick r:id="rId7" action="ppaction://hlinksldjump"/>
          </p:cNvPr>
          <p:cNvSpPr/>
          <p:nvPr/>
        </p:nvSpPr>
        <p:spPr>
          <a:xfrm>
            <a:off x="3794160" y="6381264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86041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My name's Mai. I live in a town house in Ha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Noi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. I live with my parents. There are six rooms in our house: a living room, a kitchen, two bedrooms, and two bathrooms. I love our living room the best because it's bright. It's next to the kitchen. I have my own bedroom. It's small but beautiful. There's a bed, a desk, a chair, and a bookshelf. It also has a big window and a clock on the wall. I often read books in my bedroom.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5C439D61-3C27-4A3B-B059-1843F47170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234029"/>
            <a:ext cx="7903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28757" y="1242949"/>
            <a:ext cx="9022673" cy="571105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36117" y="1788127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do you live?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36117" y="3035513"/>
            <a:ext cx="6471767" cy="830997"/>
            <a:chOff x="369902" y="1946149"/>
            <a:chExt cx="6471767" cy="830997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194614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1946149"/>
              <a:ext cx="59969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rooms are there in your house? What are they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336117" y="4872970"/>
            <a:ext cx="6471767" cy="830997"/>
            <a:chOff x="363373" y="4026312"/>
            <a:chExt cx="6471767" cy="830997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room do you like the best in your house? Why?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607505" y="268076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607505" y="435716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611630" y="611589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347547" y="254617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347547" y="425685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347547" y="595666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</TotalTime>
  <Words>435</Words>
  <Application>Microsoft Office PowerPoint</Application>
  <PresentationFormat>On-screen Show (4:3)</PresentationFormat>
  <Paragraphs>58</Paragraphs>
  <Slides>11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88</cp:revision>
  <dcterms:created xsi:type="dcterms:W3CDTF">2020-12-09T02:04:09Z</dcterms:created>
  <dcterms:modified xsi:type="dcterms:W3CDTF">2021-07-24T19:48:26Z</dcterms:modified>
</cp:coreProperties>
</file>