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4"/>
  </p:notesMasterIdLst>
  <p:sldIdLst>
    <p:sldId id="256" r:id="rId2"/>
    <p:sldId id="257" r:id="rId3"/>
    <p:sldId id="312" r:id="rId4"/>
    <p:sldId id="260" r:id="rId5"/>
    <p:sldId id="271" r:id="rId6"/>
    <p:sldId id="258" r:id="rId7"/>
    <p:sldId id="259" r:id="rId8"/>
    <p:sldId id="263" r:id="rId9"/>
    <p:sldId id="265" r:id="rId10"/>
    <p:sldId id="264" r:id="rId11"/>
    <p:sldId id="272" r:id="rId12"/>
    <p:sldId id="316" r:id="rId13"/>
    <p:sldId id="313" r:id="rId14"/>
    <p:sldId id="315" r:id="rId15"/>
    <p:sldId id="267" r:id="rId16"/>
    <p:sldId id="317" r:id="rId17"/>
    <p:sldId id="273" r:id="rId18"/>
    <p:sldId id="262" r:id="rId19"/>
    <p:sldId id="318" r:id="rId20"/>
    <p:sldId id="266" r:id="rId21"/>
    <p:sldId id="319" r:id="rId22"/>
    <p:sldId id="320" r:id="rId23"/>
    <p:sldId id="321" r:id="rId24"/>
    <p:sldId id="269" r:id="rId25"/>
    <p:sldId id="274" r:id="rId26"/>
    <p:sldId id="322" r:id="rId27"/>
    <p:sldId id="323" r:id="rId28"/>
    <p:sldId id="324" r:id="rId29"/>
    <p:sldId id="325" r:id="rId30"/>
    <p:sldId id="277" r:id="rId31"/>
    <p:sldId id="276" r:id="rId32"/>
    <p:sldId id="326" r:id="rId3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Nunito" pitchFamily="2" charset="0"/>
      <p:regular r:id="rId39"/>
      <p:bold r:id="rId40"/>
      <p:italic r:id="rId41"/>
      <p:boldItalic r:id="rId42"/>
    </p:embeddedFont>
    <p:embeddedFont>
      <p:font typeface="Patrick Hand" panose="00000500000000000000" pitchFamily="2" charset="0"/>
      <p:regular r:id="rId43"/>
    </p:embeddedFont>
    <p:embeddedFont>
      <p:font typeface="Poppins Black" panose="00000A00000000000000" pitchFamily="2" charset="0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0B9"/>
    <a:srgbClr val="D9F0FF"/>
    <a:srgbClr val="FDA683"/>
    <a:srgbClr val="FD9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295A9D-35F6-4E91-9754-02A74B59F9FF}">
  <a:tblStyle styleId="{56295A9D-35F6-4E91-9754-02A74B59F9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9D21FC-F8FC-451E-A4A8-39674336D74E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78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240239002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1240239002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24119ee140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124119ee140_2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24119ee140_2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124119ee140_2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24119ee140_2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124119ee140_2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00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23ec5bde7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123ec5bde7b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37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23ec5bde7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123ec5bde7b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822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24119ee140_2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24119ee140_2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24119ee140_2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24119ee140_2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225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124119ee140_2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124119ee140_2_1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24119ee140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24119ee140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24119ee140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24119ee140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08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24119ee140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24119ee140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124119ee140_2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124119ee140_2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124119ee140_2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124119ee140_2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79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124119ee140_2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124119ee140_2_1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671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24119ee140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24119ee140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880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24119ee140_2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24119ee140_2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124119ee140_2_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124119ee140_2_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124119ee140_2_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124119ee140_2_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289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124119ee140_2_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124119ee140_2_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472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124119ee140_2_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124119ee140_2_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166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124119ee140_2_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124119ee140_2_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24119ee140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24119ee140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212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124119ee140_2_2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124119ee140_2_2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124119ee140_2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124119ee140_2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240239002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1240239002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34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23ec5bde7b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123ec5bde7b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124119ee140_2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124119ee140_2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23ec5bde7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23ec5bde7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23ec5bde7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123ec5bde7b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124119ee140_2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124119ee140_2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24119ee140_2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124119ee140_2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 flipH="1">
            <a:off x="-295550" y="-24212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4962564">
            <a:off x="3125242" y="3929213"/>
            <a:ext cx="568126" cy="1294088"/>
            <a:chOff x="5314865" y="1011820"/>
            <a:chExt cx="568135" cy="1294108"/>
          </a:xfrm>
        </p:grpSpPr>
        <p:sp>
          <p:nvSpPr>
            <p:cNvPr id="12" name="Google Shape;12;p2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23463" y="1255425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55955" y="224252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-4962564">
            <a:off x="2824192" y="-185712"/>
            <a:ext cx="568126" cy="1294088"/>
            <a:chOff x="5314865" y="1011820"/>
            <a:chExt cx="568135" cy="1294108"/>
          </a:xfrm>
        </p:grpSpPr>
        <p:sp>
          <p:nvSpPr>
            <p:cNvPr id="19" name="Google Shape;19;p2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55955" y="224252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-883648" y="3461252"/>
            <a:ext cx="2295865" cy="2229995"/>
            <a:chOff x="-883648" y="3461252"/>
            <a:chExt cx="2295865" cy="2229995"/>
          </a:xfrm>
        </p:grpSpPr>
        <p:sp>
          <p:nvSpPr>
            <p:cNvPr id="25" name="Google Shape;25;p2"/>
            <p:cNvSpPr/>
            <p:nvPr/>
          </p:nvSpPr>
          <p:spPr>
            <a:xfrm rot="2904784">
              <a:off x="-463867" y="3653361"/>
              <a:ext cx="1276242" cy="1696227"/>
            </a:xfrm>
            <a:custGeom>
              <a:avLst/>
              <a:gdLst/>
              <a:ahLst/>
              <a:cxnLst/>
              <a:rect l="l" t="t" r="r" b="b"/>
              <a:pathLst>
                <a:path w="35967" h="47803" extrusionOk="0">
                  <a:moveTo>
                    <a:pt x="0" y="0"/>
                  </a:moveTo>
                  <a:lnTo>
                    <a:pt x="0" y="0"/>
                  </a:lnTo>
                  <a:cubicBezTo>
                    <a:pt x="4595" y="18441"/>
                    <a:pt x="15039" y="35370"/>
                    <a:pt x="29441" y="47803"/>
                  </a:cubicBezTo>
                  <a:lnTo>
                    <a:pt x="35966" y="44640"/>
                  </a:lnTo>
                  <a:cubicBezTo>
                    <a:pt x="26776" y="27771"/>
                    <a:pt x="14581" y="125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904784">
              <a:off x="-235787" y="4356615"/>
              <a:ext cx="606381" cy="812505"/>
            </a:xfrm>
            <a:custGeom>
              <a:avLst/>
              <a:gdLst/>
              <a:ahLst/>
              <a:cxnLst/>
              <a:rect l="l" t="t" r="r" b="b"/>
              <a:pathLst>
                <a:path w="17089" h="22898" extrusionOk="0">
                  <a:moveTo>
                    <a:pt x="184" y="1"/>
                  </a:moveTo>
                  <a:cubicBezTo>
                    <a:pt x="155" y="1"/>
                    <a:pt x="126" y="7"/>
                    <a:pt x="100" y="21"/>
                  </a:cubicBezTo>
                  <a:cubicBezTo>
                    <a:pt x="40" y="80"/>
                    <a:pt x="0" y="180"/>
                    <a:pt x="60" y="240"/>
                  </a:cubicBezTo>
                  <a:cubicBezTo>
                    <a:pt x="5451" y="7839"/>
                    <a:pt x="11080" y="15438"/>
                    <a:pt x="16790" y="22818"/>
                  </a:cubicBezTo>
                  <a:cubicBezTo>
                    <a:pt x="16810" y="22877"/>
                    <a:pt x="16869" y="22897"/>
                    <a:pt x="16909" y="22897"/>
                  </a:cubicBezTo>
                  <a:cubicBezTo>
                    <a:pt x="16969" y="22897"/>
                    <a:pt x="16989" y="22877"/>
                    <a:pt x="17008" y="22877"/>
                  </a:cubicBezTo>
                  <a:cubicBezTo>
                    <a:pt x="17088" y="22818"/>
                    <a:pt x="17088" y="22718"/>
                    <a:pt x="17048" y="22659"/>
                  </a:cubicBezTo>
                  <a:cubicBezTo>
                    <a:pt x="11339" y="15259"/>
                    <a:pt x="5729" y="7679"/>
                    <a:pt x="338" y="80"/>
                  </a:cubicBezTo>
                  <a:cubicBezTo>
                    <a:pt x="299" y="27"/>
                    <a:pt x="24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904784">
              <a:off x="6302" y="4064683"/>
              <a:ext cx="1016466" cy="1498334"/>
            </a:xfrm>
            <a:custGeom>
              <a:avLst/>
              <a:gdLst/>
              <a:ahLst/>
              <a:cxnLst/>
              <a:rect l="l" t="t" r="r" b="b"/>
              <a:pathLst>
                <a:path w="28646" h="42226" extrusionOk="0">
                  <a:moveTo>
                    <a:pt x="4565" y="1"/>
                  </a:moveTo>
                  <a:cubicBezTo>
                    <a:pt x="4303" y="1"/>
                    <a:pt x="4041" y="24"/>
                    <a:pt x="3780" y="73"/>
                  </a:cubicBezTo>
                  <a:cubicBezTo>
                    <a:pt x="2049" y="451"/>
                    <a:pt x="796" y="2003"/>
                    <a:pt x="299" y="3733"/>
                  </a:cubicBezTo>
                  <a:cubicBezTo>
                    <a:pt x="1254" y="4191"/>
                    <a:pt x="2169" y="4629"/>
                    <a:pt x="3104" y="5086"/>
                  </a:cubicBezTo>
                  <a:cubicBezTo>
                    <a:pt x="2089" y="5206"/>
                    <a:pt x="1075" y="5345"/>
                    <a:pt x="60" y="5484"/>
                  </a:cubicBezTo>
                  <a:cubicBezTo>
                    <a:pt x="1" y="7195"/>
                    <a:pt x="458" y="8886"/>
                    <a:pt x="975" y="10557"/>
                  </a:cubicBezTo>
                  <a:cubicBezTo>
                    <a:pt x="1453" y="12069"/>
                    <a:pt x="1950" y="13580"/>
                    <a:pt x="2487" y="15092"/>
                  </a:cubicBezTo>
                  <a:cubicBezTo>
                    <a:pt x="3641" y="15351"/>
                    <a:pt x="4795" y="15590"/>
                    <a:pt x="5948" y="15868"/>
                  </a:cubicBezTo>
                  <a:cubicBezTo>
                    <a:pt x="4994" y="16166"/>
                    <a:pt x="4059" y="16485"/>
                    <a:pt x="3084" y="16783"/>
                  </a:cubicBezTo>
                  <a:cubicBezTo>
                    <a:pt x="6346" y="25536"/>
                    <a:pt x="10603" y="33891"/>
                    <a:pt x="14840" y="42226"/>
                  </a:cubicBezTo>
                  <a:lnTo>
                    <a:pt x="28646" y="41927"/>
                  </a:lnTo>
                  <a:cubicBezTo>
                    <a:pt x="25284" y="28261"/>
                    <a:pt x="19097" y="15291"/>
                    <a:pt x="10564" y="4111"/>
                  </a:cubicBezTo>
                  <a:cubicBezTo>
                    <a:pt x="10504" y="4032"/>
                    <a:pt x="10444" y="3932"/>
                    <a:pt x="10365" y="3853"/>
                  </a:cubicBezTo>
                  <a:cubicBezTo>
                    <a:pt x="9867" y="4430"/>
                    <a:pt x="9370" y="5007"/>
                    <a:pt x="8873" y="5544"/>
                  </a:cubicBezTo>
                  <a:cubicBezTo>
                    <a:pt x="8932" y="4450"/>
                    <a:pt x="8972" y="3355"/>
                    <a:pt x="9032" y="2241"/>
                  </a:cubicBezTo>
                  <a:cubicBezTo>
                    <a:pt x="8634" y="1824"/>
                    <a:pt x="8176" y="1426"/>
                    <a:pt x="7719" y="1068"/>
                  </a:cubicBezTo>
                  <a:cubicBezTo>
                    <a:pt x="6784" y="423"/>
                    <a:pt x="5680" y="1"/>
                    <a:pt x="4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904784">
              <a:off x="132190" y="4391123"/>
              <a:ext cx="523065" cy="1142007"/>
            </a:xfrm>
            <a:custGeom>
              <a:avLst/>
              <a:gdLst/>
              <a:ahLst/>
              <a:cxnLst/>
              <a:rect l="l" t="t" r="r" b="b"/>
              <a:pathLst>
                <a:path w="14741" h="32184" extrusionOk="0">
                  <a:moveTo>
                    <a:pt x="189" y="1"/>
                  </a:moveTo>
                  <a:cubicBezTo>
                    <a:pt x="166" y="1"/>
                    <a:pt x="142" y="6"/>
                    <a:pt x="120" y="17"/>
                  </a:cubicBezTo>
                  <a:cubicBezTo>
                    <a:pt x="40" y="57"/>
                    <a:pt x="0" y="156"/>
                    <a:pt x="40" y="236"/>
                  </a:cubicBezTo>
                  <a:lnTo>
                    <a:pt x="14383" y="32084"/>
                  </a:lnTo>
                  <a:cubicBezTo>
                    <a:pt x="14423" y="32163"/>
                    <a:pt x="14462" y="32183"/>
                    <a:pt x="14542" y="32183"/>
                  </a:cubicBezTo>
                  <a:cubicBezTo>
                    <a:pt x="14562" y="32183"/>
                    <a:pt x="14582" y="32163"/>
                    <a:pt x="14621" y="32163"/>
                  </a:cubicBezTo>
                  <a:cubicBezTo>
                    <a:pt x="14681" y="32104"/>
                    <a:pt x="14741" y="32004"/>
                    <a:pt x="14681" y="31945"/>
                  </a:cubicBezTo>
                  <a:lnTo>
                    <a:pt x="339" y="76"/>
                  </a:lnTo>
                  <a:cubicBezTo>
                    <a:pt x="310" y="33"/>
                    <a:pt x="25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7203583">
            <a:off x="7462264" y="-570401"/>
            <a:ext cx="1442533" cy="1784010"/>
            <a:chOff x="-4000004" y="2606794"/>
            <a:chExt cx="1442540" cy="1784018"/>
          </a:xfrm>
        </p:grpSpPr>
        <p:sp>
          <p:nvSpPr>
            <p:cNvPr id="30" name="Google Shape;30;p2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713225" y="1040850"/>
            <a:ext cx="4591200" cy="18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2852850"/>
            <a:ext cx="338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13"/>
          <p:cNvGrpSpPr/>
          <p:nvPr/>
        </p:nvGrpSpPr>
        <p:grpSpPr>
          <a:xfrm>
            <a:off x="7535500" y="4358275"/>
            <a:ext cx="1576052" cy="928679"/>
            <a:chOff x="3692575" y="4404550"/>
            <a:chExt cx="1576052" cy="928679"/>
          </a:xfrm>
        </p:grpSpPr>
        <p:sp>
          <p:nvSpPr>
            <p:cNvPr id="201" name="Google Shape;201;p13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3"/>
          <p:cNvSpPr/>
          <p:nvPr/>
        </p:nvSpPr>
        <p:spPr>
          <a:xfrm flipH="1">
            <a:off x="-437354" y="4377575"/>
            <a:ext cx="3255709" cy="1070681"/>
          </a:xfrm>
          <a:custGeom>
            <a:avLst/>
            <a:gdLst/>
            <a:ahLst/>
            <a:cxnLst/>
            <a:rect l="l" t="t" r="r" b="b"/>
            <a:pathLst>
              <a:path w="93200" h="30650" extrusionOk="0">
                <a:moveTo>
                  <a:pt x="45904" y="0"/>
                </a:moveTo>
                <a:cubicBezTo>
                  <a:pt x="38161" y="0"/>
                  <a:pt x="30422" y="9"/>
                  <a:pt x="22683" y="9"/>
                </a:cubicBezTo>
                <a:cubicBezTo>
                  <a:pt x="20348" y="42"/>
                  <a:pt x="17846" y="142"/>
                  <a:pt x="15978" y="1543"/>
                </a:cubicBezTo>
                <a:cubicBezTo>
                  <a:pt x="14110" y="2944"/>
                  <a:pt x="13476" y="6180"/>
                  <a:pt x="15411" y="7547"/>
                </a:cubicBezTo>
                <a:cubicBezTo>
                  <a:pt x="16034" y="7977"/>
                  <a:pt x="16749" y="8119"/>
                  <a:pt x="17504" y="8119"/>
                </a:cubicBezTo>
                <a:cubicBezTo>
                  <a:pt x="18567" y="8119"/>
                  <a:pt x="19709" y="7837"/>
                  <a:pt x="20782" y="7681"/>
                </a:cubicBezTo>
                <a:cubicBezTo>
                  <a:pt x="21054" y="7636"/>
                  <a:pt x="21339" y="7614"/>
                  <a:pt x="21627" y="7614"/>
                </a:cubicBezTo>
                <a:cubicBezTo>
                  <a:pt x="23279" y="7614"/>
                  <a:pt x="25033" y="8354"/>
                  <a:pt x="25118" y="9916"/>
                </a:cubicBezTo>
                <a:cubicBezTo>
                  <a:pt x="25151" y="11650"/>
                  <a:pt x="23083" y="12551"/>
                  <a:pt x="21349" y="12718"/>
                </a:cubicBezTo>
                <a:cubicBezTo>
                  <a:pt x="20804" y="12765"/>
                  <a:pt x="20258" y="12785"/>
                  <a:pt x="19711" y="12785"/>
                </a:cubicBezTo>
                <a:cubicBezTo>
                  <a:pt x="16874" y="12785"/>
                  <a:pt x="13999" y="12250"/>
                  <a:pt x="11123" y="12250"/>
                </a:cubicBezTo>
                <a:cubicBezTo>
                  <a:pt x="11051" y="12250"/>
                  <a:pt x="10980" y="12250"/>
                  <a:pt x="10908" y="12251"/>
                </a:cubicBezTo>
                <a:cubicBezTo>
                  <a:pt x="7405" y="12251"/>
                  <a:pt x="3569" y="13352"/>
                  <a:pt x="1735" y="16287"/>
                </a:cubicBezTo>
                <a:cubicBezTo>
                  <a:pt x="0" y="19056"/>
                  <a:pt x="567" y="22892"/>
                  <a:pt x="2569" y="25494"/>
                </a:cubicBezTo>
                <a:cubicBezTo>
                  <a:pt x="4570" y="28062"/>
                  <a:pt x="7672" y="29563"/>
                  <a:pt x="10908" y="30197"/>
                </a:cubicBezTo>
                <a:cubicBezTo>
                  <a:pt x="12649" y="30542"/>
                  <a:pt x="14419" y="30649"/>
                  <a:pt x="16192" y="30649"/>
                </a:cubicBezTo>
                <a:cubicBezTo>
                  <a:pt x="17681" y="30649"/>
                  <a:pt x="19171" y="30573"/>
                  <a:pt x="20648" y="30497"/>
                </a:cubicBezTo>
                <a:lnTo>
                  <a:pt x="68549" y="28096"/>
                </a:lnTo>
                <a:cubicBezTo>
                  <a:pt x="73920" y="27862"/>
                  <a:pt x="79524" y="27528"/>
                  <a:pt x="84360" y="25160"/>
                </a:cubicBezTo>
                <a:cubicBezTo>
                  <a:pt x="89197" y="22758"/>
                  <a:pt x="93200" y="17755"/>
                  <a:pt x="92666" y="12384"/>
                </a:cubicBezTo>
                <a:cubicBezTo>
                  <a:pt x="92166" y="7547"/>
                  <a:pt x="88130" y="3645"/>
                  <a:pt x="83560" y="1877"/>
                </a:cubicBezTo>
                <a:cubicBezTo>
                  <a:pt x="79023" y="142"/>
                  <a:pt x="74020" y="75"/>
                  <a:pt x="69149" y="42"/>
                </a:cubicBezTo>
                <a:cubicBezTo>
                  <a:pt x="61394" y="9"/>
                  <a:pt x="53647" y="0"/>
                  <a:pt x="459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 rot="1365284">
            <a:off x="8339360" y="2747788"/>
            <a:ext cx="517880" cy="737425"/>
            <a:chOff x="5365138" y="1238575"/>
            <a:chExt cx="517863" cy="737400"/>
          </a:xfrm>
        </p:grpSpPr>
        <p:sp>
          <p:nvSpPr>
            <p:cNvPr id="207" name="Google Shape;207;p13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5581963" y="13503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5724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3"/>
          <p:cNvGrpSpPr/>
          <p:nvPr/>
        </p:nvGrpSpPr>
        <p:grpSpPr>
          <a:xfrm rot="-5864129">
            <a:off x="2968657" y="4141317"/>
            <a:ext cx="384839" cy="934537"/>
            <a:chOff x="5381224" y="1162375"/>
            <a:chExt cx="384839" cy="934537"/>
          </a:xfrm>
        </p:grpSpPr>
        <p:sp>
          <p:nvSpPr>
            <p:cNvPr id="213" name="Google Shape;213;p13"/>
            <p:cNvSpPr/>
            <p:nvPr/>
          </p:nvSpPr>
          <p:spPr>
            <a:xfrm>
              <a:off x="5381224" y="1997787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5734363" y="15027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5517538" y="11623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385119" y="1577620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654000" y="1532425"/>
            <a:ext cx="2847300" cy="41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2"/>
          </p:nvPr>
        </p:nvSpPr>
        <p:spPr>
          <a:xfrm>
            <a:off x="5583476" y="1532425"/>
            <a:ext cx="2847300" cy="4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3"/>
          </p:nvPr>
        </p:nvSpPr>
        <p:spPr>
          <a:xfrm>
            <a:off x="1654000" y="2998100"/>
            <a:ext cx="2847300" cy="41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4"/>
          </p:nvPr>
        </p:nvSpPr>
        <p:spPr>
          <a:xfrm>
            <a:off x="5583451" y="2998760"/>
            <a:ext cx="2847300" cy="41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5"/>
          </p:nvPr>
        </p:nvSpPr>
        <p:spPr>
          <a:xfrm>
            <a:off x="1654000" y="1940726"/>
            <a:ext cx="28473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6"/>
          </p:nvPr>
        </p:nvSpPr>
        <p:spPr>
          <a:xfrm>
            <a:off x="5583450" y="1940726"/>
            <a:ext cx="28473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7"/>
          </p:nvPr>
        </p:nvSpPr>
        <p:spPr>
          <a:xfrm>
            <a:off x="1654000" y="3408875"/>
            <a:ext cx="28473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8"/>
          </p:nvPr>
        </p:nvSpPr>
        <p:spPr>
          <a:xfrm>
            <a:off x="5583450" y="3408887"/>
            <a:ext cx="28473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hasCustomPrompt="1"/>
          </p:nvPr>
        </p:nvSpPr>
        <p:spPr>
          <a:xfrm>
            <a:off x="726994" y="1817961"/>
            <a:ext cx="927000" cy="60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9" hasCustomPrompt="1"/>
          </p:nvPr>
        </p:nvSpPr>
        <p:spPr>
          <a:xfrm>
            <a:off x="4656475" y="1817973"/>
            <a:ext cx="927000" cy="60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13" hasCustomPrompt="1"/>
          </p:nvPr>
        </p:nvSpPr>
        <p:spPr>
          <a:xfrm>
            <a:off x="726994" y="3236875"/>
            <a:ext cx="927000" cy="60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14" hasCustomPrompt="1"/>
          </p:nvPr>
        </p:nvSpPr>
        <p:spPr>
          <a:xfrm>
            <a:off x="4656475" y="3236875"/>
            <a:ext cx="927000" cy="60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15"/>
          </p:nvPr>
        </p:nvSpPr>
        <p:spPr>
          <a:xfrm>
            <a:off x="713225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14"/>
          <p:cNvGrpSpPr/>
          <p:nvPr/>
        </p:nvGrpSpPr>
        <p:grpSpPr>
          <a:xfrm rot="-4962564">
            <a:off x="4653946" y="4113938"/>
            <a:ext cx="405513" cy="1067337"/>
            <a:chOff x="5314865" y="1011820"/>
            <a:chExt cx="405519" cy="1067353"/>
          </a:xfrm>
        </p:grpSpPr>
        <p:sp>
          <p:nvSpPr>
            <p:cNvPr id="234" name="Google Shape;234;p14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14"/>
          <p:cNvSpPr/>
          <p:nvPr/>
        </p:nvSpPr>
        <p:spPr>
          <a:xfrm rot="10800000">
            <a:off x="6528675" y="-24212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14"/>
          <p:cNvGrpSpPr/>
          <p:nvPr/>
        </p:nvGrpSpPr>
        <p:grpSpPr>
          <a:xfrm rot="5864129" flipH="1">
            <a:off x="6436107" y="101717"/>
            <a:ext cx="384839" cy="934537"/>
            <a:chOff x="5381224" y="1162375"/>
            <a:chExt cx="384839" cy="934537"/>
          </a:xfrm>
        </p:grpSpPr>
        <p:sp>
          <p:nvSpPr>
            <p:cNvPr id="241" name="Google Shape;241;p14"/>
            <p:cNvSpPr/>
            <p:nvPr/>
          </p:nvSpPr>
          <p:spPr>
            <a:xfrm>
              <a:off x="5381224" y="1997787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5734363" y="15027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5517538" y="11623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5385119" y="1577620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14"/>
          <p:cNvGrpSpPr/>
          <p:nvPr/>
        </p:nvGrpSpPr>
        <p:grpSpPr>
          <a:xfrm rot="-7203583">
            <a:off x="-272036" y="-494201"/>
            <a:ext cx="1442533" cy="1784010"/>
            <a:chOff x="-4000004" y="2606794"/>
            <a:chExt cx="1442540" cy="1784018"/>
          </a:xfrm>
        </p:grpSpPr>
        <p:sp>
          <p:nvSpPr>
            <p:cNvPr id="247" name="Google Shape;247;p14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4417675" y="3090261"/>
            <a:ext cx="401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"/>
          </p:nvPr>
        </p:nvSpPr>
        <p:spPr>
          <a:xfrm>
            <a:off x="2986075" y="1380800"/>
            <a:ext cx="5444700" cy="16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5" name="Google Shape;255;p14"/>
          <p:cNvGrpSpPr/>
          <p:nvPr/>
        </p:nvGrpSpPr>
        <p:grpSpPr>
          <a:xfrm rot="-8634971">
            <a:off x="533872" y="1057034"/>
            <a:ext cx="305839" cy="765054"/>
            <a:chOff x="5343875" y="1238575"/>
            <a:chExt cx="305822" cy="765013"/>
          </a:xfrm>
        </p:grpSpPr>
        <p:sp>
          <p:nvSpPr>
            <p:cNvPr id="256" name="Google Shape;256;p14"/>
            <p:cNvSpPr/>
            <p:nvPr/>
          </p:nvSpPr>
          <p:spPr>
            <a:xfrm>
              <a:off x="5537097" y="1357832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rot="10800000" flipH="1">
            <a:off x="-863675" y="-1098192"/>
            <a:ext cx="4787337" cy="1782209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5"/>
          <p:cNvGrpSpPr/>
          <p:nvPr/>
        </p:nvGrpSpPr>
        <p:grpSpPr>
          <a:xfrm rot="-4962564">
            <a:off x="2620921" y="4009426"/>
            <a:ext cx="405513" cy="1067337"/>
            <a:chOff x="5314865" y="1011820"/>
            <a:chExt cx="405519" cy="1067353"/>
          </a:xfrm>
        </p:grpSpPr>
        <p:sp>
          <p:nvSpPr>
            <p:cNvPr id="265" name="Google Shape;265;p15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5"/>
          <p:cNvSpPr txBox="1">
            <a:spLocks noGrp="1"/>
          </p:cNvSpPr>
          <p:nvPr>
            <p:ph type="title"/>
          </p:nvPr>
        </p:nvSpPr>
        <p:spPr>
          <a:xfrm>
            <a:off x="713225" y="2475125"/>
            <a:ext cx="47997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713225" y="3237275"/>
            <a:ext cx="3184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15625"/>
            <a:ext cx="17448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6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"/>
          <p:cNvSpPr/>
          <p:nvPr/>
        </p:nvSpPr>
        <p:spPr>
          <a:xfrm rot="10800000">
            <a:off x="7001300" y="-785792"/>
            <a:ext cx="4787338" cy="1782209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16"/>
          <p:cNvGrpSpPr/>
          <p:nvPr/>
        </p:nvGrpSpPr>
        <p:grpSpPr>
          <a:xfrm rot="3596417">
            <a:off x="7787314" y="3788074"/>
            <a:ext cx="1442533" cy="1784010"/>
            <a:chOff x="-4000004" y="2606794"/>
            <a:chExt cx="1442540" cy="1784018"/>
          </a:xfrm>
        </p:grpSpPr>
        <p:sp>
          <p:nvSpPr>
            <p:cNvPr id="277" name="Google Shape;277;p16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6"/>
          <p:cNvGrpSpPr/>
          <p:nvPr/>
        </p:nvGrpSpPr>
        <p:grpSpPr>
          <a:xfrm rot="8868234">
            <a:off x="4440813" y="4454804"/>
            <a:ext cx="539106" cy="764986"/>
            <a:chOff x="5343875" y="1238575"/>
            <a:chExt cx="539125" cy="765013"/>
          </a:xfrm>
        </p:grpSpPr>
        <p:sp>
          <p:nvSpPr>
            <p:cNvPr id="284" name="Google Shape;284;p16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6"/>
          <p:cNvSpPr txBox="1">
            <a:spLocks noGrp="1"/>
          </p:cNvSpPr>
          <p:nvPr>
            <p:ph type="title"/>
          </p:nvPr>
        </p:nvSpPr>
        <p:spPr>
          <a:xfrm>
            <a:off x="4059525" y="2475125"/>
            <a:ext cx="43713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0" name="Google Shape;290;p16"/>
          <p:cNvSpPr txBox="1">
            <a:spLocks noGrp="1"/>
          </p:cNvSpPr>
          <p:nvPr>
            <p:ph type="subTitle" idx="1"/>
          </p:nvPr>
        </p:nvSpPr>
        <p:spPr>
          <a:xfrm>
            <a:off x="4652925" y="3237275"/>
            <a:ext cx="3184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title" idx="2" hasCustomPrompt="1"/>
          </p:nvPr>
        </p:nvSpPr>
        <p:spPr>
          <a:xfrm>
            <a:off x="5372775" y="1115625"/>
            <a:ext cx="17448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"/>
          <p:cNvSpPr/>
          <p:nvPr/>
        </p:nvSpPr>
        <p:spPr>
          <a:xfrm rot="10800000">
            <a:off x="-1308600" y="-812592"/>
            <a:ext cx="4787337" cy="1782209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20"/>
          <p:cNvGrpSpPr/>
          <p:nvPr/>
        </p:nvGrpSpPr>
        <p:grpSpPr>
          <a:xfrm rot="-4962564">
            <a:off x="4349146" y="4113938"/>
            <a:ext cx="405513" cy="1067337"/>
            <a:chOff x="5314865" y="1011820"/>
            <a:chExt cx="405519" cy="1067353"/>
          </a:xfrm>
        </p:grpSpPr>
        <p:sp>
          <p:nvSpPr>
            <p:cNvPr id="347" name="Google Shape;347;p20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0"/>
          <p:cNvGrpSpPr/>
          <p:nvPr/>
        </p:nvGrpSpPr>
        <p:grpSpPr>
          <a:xfrm>
            <a:off x="-141025" y="4282075"/>
            <a:ext cx="1576052" cy="928679"/>
            <a:chOff x="3692575" y="4404550"/>
            <a:chExt cx="1576052" cy="928679"/>
          </a:xfrm>
        </p:grpSpPr>
        <p:sp>
          <p:nvSpPr>
            <p:cNvPr id="353" name="Google Shape;353;p20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20"/>
          <p:cNvGrpSpPr/>
          <p:nvPr/>
        </p:nvGrpSpPr>
        <p:grpSpPr>
          <a:xfrm rot="10800000">
            <a:off x="7455252" y="-632823"/>
            <a:ext cx="2295865" cy="2229995"/>
            <a:chOff x="-883648" y="3461252"/>
            <a:chExt cx="2295865" cy="2229995"/>
          </a:xfrm>
        </p:grpSpPr>
        <p:sp>
          <p:nvSpPr>
            <p:cNvPr id="358" name="Google Shape;358;p20"/>
            <p:cNvSpPr/>
            <p:nvPr/>
          </p:nvSpPr>
          <p:spPr>
            <a:xfrm rot="2904784">
              <a:off x="-463867" y="3653361"/>
              <a:ext cx="1276242" cy="1696227"/>
            </a:xfrm>
            <a:custGeom>
              <a:avLst/>
              <a:gdLst/>
              <a:ahLst/>
              <a:cxnLst/>
              <a:rect l="l" t="t" r="r" b="b"/>
              <a:pathLst>
                <a:path w="35967" h="47803" extrusionOk="0">
                  <a:moveTo>
                    <a:pt x="0" y="0"/>
                  </a:moveTo>
                  <a:lnTo>
                    <a:pt x="0" y="0"/>
                  </a:lnTo>
                  <a:cubicBezTo>
                    <a:pt x="4595" y="18441"/>
                    <a:pt x="15039" y="35370"/>
                    <a:pt x="29441" y="47803"/>
                  </a:cubicBezTo>
                  <a:lnTo>
                    <a:pt x="35966" y="44640"/>
                  </a:lnTo>
                  <a:cubicBezTo>
                    <a:pt x="26776" y="27771"/>
                    <a:pt x="14581" y="125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rot="2904784">
              <a:off x="-235787" y="4356615"/>
              <a:ext cx="606381" cy="812505"/>
            </a:xfrm>
            <a:custGeom>
              <a:avLst/>
              <a:gdLst/>
              <a:ahLst/>
              <a:cxnLst/>
              <a:rect l="l" t="t" r="r" b="b"/>
              <a:pathLst>
                <a:path w="17089" h="22898" extrusionOk="0">
                  <a:moveTo>
                    <a:pt x="184" y="1"/>
                  </a:moveTo>
                  <a:cubicBezTo>
                    <a:pt x="155" y="1"/>
                    <a:pt x="126" y="7"/>
                    <a:pt x="100" y="21"/>
                  </a:cubicBezTo>
                  <a:cubicBezTo>
                    <a:pt x="40" y="80"/>
                    <a:pt x="0" y="180"/>
                    <a:pt x="60" y="240"/>
                  </a:cubicBezTo>
                  <a:cubicBezTo>
                    <a:pt x="5451" y="7839"/>
                    <a:pt x="11080" y="15438"/>
                    <a:pt x="16790" y="22818"/>
                  </a:cubicBezTo>
                  <a:cubicBezTo>
                    <a:pt x="16810" y="22877"/>
                    <a:pt x="16869" y="22897"/>
                    <a:pt x="16909" y="22897"/>
                  </a:cubicBezTo>
                  <a:cubicBezTo>
                    <a:pt x="16969" y="22897"/>
                    <a:pt x="16989" y="22877"/>
                    <a:pt x="17008" y="22877"/>
                  </a:cubicBezTo>
                  <a:cubicBezTo>
                    <a:pt x="17088" y="22818"/>
                    <a:pt x="17088" y="22718"/>
                    <a:pt x="17048" y="22659"/>
                  </a:cubicBezTo>
                  <a:cubicBezTo>
                    <a:pt x="11339" y="15259"/>
                    <a:pt x="5729" y="7679"/>
                    <a:pt x="338" y="80"/>
                  </a:cubicBezTo>
                  <a:cubicBezTo>
                    <a:pt x="299" y="27"/>
                    <a:pt x="24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rot="2904784">
              <a:off x="6302" y="4064683"/>
              <a:ext cx="1016466" cy="1498334"/>
            </a:xfrm>
            <a:custGeom>
              <a:avLst/>
              <a:gdLst/>
              <a:ahLst/>
              <a:cxnLst/>
              <a:rect l="l" t="t" r="r" b="b"/>
              <a:pathLst>
                <a:path w="28646" h="42226" extrusionOk="0">
                  <a:moveTo>
                    <a:pt x="4565" y="1"/>
                  </a:moveTo>
                  <a:cubicBezTo>
                    <a:pt x="4303" y="1"/>
                    <a:pt x="4041" y="24"/>
                    <a:pt x="3780" y="73"/>
                  </a:cubicBezTo>
                  <a:cubicBezTo>
                    <a:pt x="2049" y="451"/>
                    <a:pt x="796" y="2003"/>
                    <a:pt x="299" y="3733"/>
                  </a:cubicBezTo>
                  <a:cubicBezTo>
                    <a:pt x="1254" y="4191"/>
                    <a:pt x="2169" y="4629"/>
                    <a:pt x="3104" y="5086"/>
                  </a:cubicBezTo>
                  <a:cubicBezTo>
                    <a:pt x="2089" y="5206"/>
                    <a:pt x="1075" y="5345"/>
                    <a:pt x="60" y="5484"/>
                  </a:cubicBezTo>
                  <a:cubicBezTo>
                    <a:pt x="1" y="7195"/>
                    <a:pt x="458" y="8886"/>
                    <a:pt x="975" y="10557"/>
                  </a:cubicBezTo>
                  <a:cubicBezTo>
                    <a:pt x="1453" y="12069"/>
                    <a:pt x="1950" y="13580"/>
                    <a:pt x="2487" y="15092"/>
                  </a:cubicBezTo>
                  <a:cubicBezTo>
                    <a:pt x="3641" y="15351"/>
                    <a:pt x="4795" y="15590"/>
                    <a:pt x="5948" y="15868"/>
                  </a:cubicBezTo>
                  <a:cubicBezTo>
                    <a:pt x="4994" y="16166"/>
                    <a:pt x="4059" y="16485"/>
                    <a:pt x="3084" y="16783"/>
                  </a:cubicBezTo>
                  <a:cubicBezTo>
                    <a:pt x="6346" y="25536"/>
                    <a:pt x="10603" y="33891"/>
                    <a:pt x="14840" y="42226"/>
                  </a:cubicBezTo>
                  <a:lnTo>
                    <a:pt x="28646" y="41927"/>
                  </a:lnTo>
                  <a:cubicBezTo>
                    <a:pt x="25284" y="28261"/>
                    <a:pt x="19097" y="15291"/>
                    <a:pt x="10564" y="4111"/>
                  </a:cubicBezTo>
                  <a:cubicBezTo>
                    <a:pt x="10504" y="4032"/>
                    <a:pt x="10444" y="3932"/>
                    <a:pt x="10365" y="3853"/>
                  </a:cubicBezTo>
                  <a:cubicBezTo>
                    <a:pt x="9867" y="4430"/>
                    <a:pt x="9370" y="5007"/>
                    <a:pt x="8873" y="5544"/>
                  </a:cubicBezTo>
                  <a:cubicBezTo>
                    <a:pt x="8932" y="4450"/>
                    <a:pt x="8972" y="3355"/>
                    <a:pt x="9032" y="2241"/>
                  </a:cubicBezTo>
                  <a:cubicBezTo>
                    <a:pt x="8634" y="1824"/>
                    <a:pt x="8176" y="1426"/>
                    <a:pt x="7719" y="1068"/>
                  </a:cubicBezTo>
                  <a:cubicBezTo>
                    <a:pt x="6784" y="423"/>
                    <a:pt x="5680" y="1"/>
                    <a:pt x="4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rot="2904784">
              <a:off x="132190" y="4391123"/>
              <a:ext cx="523065" cy="1142007"/>
            </a:xfrm>
            <a:custGeom>
              <a:avLst/>
              <a:gdLst/>
              <a:ahLst/>
              <a:cxnLst/>
              <a:rect l="l" t="t" r="r" b="b"/>
              <a:pathLst>
                <a:path w="14741" h="32184" extrusionOk="0">
                  <a:moveTo>
                    <a:pt x="189" y="1"/>
                  </a:moveTo>
                  <a:cubicBezTo>
                    <a:pt x="166" y="1"/>
                    <a:pt x="142" y="6"/>
                    <a:pt x="120" y="17"/>
                  </a:cubicBezTo>
                  <a:cubicBezTo>
                    <a:pt x="40" y="57"/>
                    <a:pt x="0" y="156"/>
                    <a:pt x="40" y="236"/>
                  </a:cubicBezTo>
                  <a:lnTo>
                    <a:pt x="14383" y="32084"/>
                  </a:lnTo>
                  <a:cubicBezTo>
                    <a:pt x="14423" y="32163"/>
                    <a:pt x="14462" y="32183"/>
                    <a:pt x="14542" y="32183"/>
                  </a:cubicBezTo>
                  <a:cubicBezTo>
                    <a:pt x="14562" y="32183"/>
                    <a:pt x="14582" y="32163"/>
                    <a:pt x="14621" y="32163"/>
                  </a:cubicBezTo>
                  <a:cubicBezTo>
                    <a:pt x="14681" y="32104"/>
                    <a:pt x="14741" y="32004"/>
                    <a:pt x="14681" y="31945"/>
                  </a:cubicBezTo>
                  <a:lnTo>
                    <a:pt x="339" y="76"/>
                  </a:lnTo>
                  <a:cubicBezTo>
                    <a:pt x="310" y="33"/>
                    <a:pt x="25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13225" y="1196238"/>
            <a:ext cx="5353800" cy="1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9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subTitle" idx="1"/>
          </p:nvPr>
        </p:nvSpPr>
        <p:spPr>
          <a:xfrm>
            <a:off x="713225" y="2661450"/>
            <a:ext cx="44022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0"/>
          <p:cNvGrpSpPr/>
          <p:nvPr/>
        </p:nvGrpSpPr>
        <p:grpSpPr>
          <a:xfrm rot="-5400000">
            <a:off x="2530489" y="193527"/>
            <a:ext cx="305853" cy="765089"/>
            <a:chOff x="5343875" y="1238575"/>
            <a:chExt cx="305822" cy="765013"/>
          </a:xfrm>
        </p:grpSpPr>
        <p:sp>
          <p:nvSpPr>
            <p:cNvPr id="365" name="Google Shape;365;p20"/>
            <p:cNvSpPr/>
            <p:nvPr/>
          </p:nvSpPr>
          <p:spPr>
            <a:xfrm>
              <a:off x="5537097" y="1357832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"/>
          <p:cNvSpPr/>
          <p:nvPr/>
        </p:nvSpPr>
        <p:spPr>
          <a:xfrm rot="10800000">
            <a:off x="7062475" y="-32887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44673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1"/>
          <p:cNvSpPr txBox="1">
            <a:spLocks noGrp="1"/>
          </p:cNvSpPr>
          <p:nvPr>
            <p:ph type="body" idx="1"/>
          </p:nvPr>
        </p:nvSpPr>
        <p:spPr>
          <a:xfrm>
            <a:off x="713225" y="2090725"/>
            <a:ext cx="4082700" cy="22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ctor"/>
              <a:buChar char="●"/>
              <a:defRPr sz="15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 sz="12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 sz="12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 sz="12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 sz="12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 sz="12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 sz="12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 sz="12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9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3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3"/>
          <p:cNvSpPr txBox="1">
            <a:spLocks noGrp="1"/>
          </p:cNvSpPr>
          <p:nvPr>
            <p:ph type="subTitle" idx="1"/>
          </p:nvPr>
        </p:nvSpPr>
        <p:spPr>
          <a:xfrm>
            <a:off x="5124475" y="2108175"/>
            <a:ext cx="3306300" cy="11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3"/>
          <p:cNvSpPr/>
          <p:nvPr/>
        </p:nvSpPr>
        <p:spPr>
          <a:xfrm flipH="1">
            <a:off x="6198675" y="4458054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6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6"/>
          <p:cNvSpPr/>
          <p:nvPr/>
        </p:nvSpPr>
        <p:spPr>
          <a:xfrm>
            <a:off x="-1622025" y="4349933"/>
            <a:ext cx="4787337" cy="1782209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6"/>
          <p:cNvSpPr/>
          <p:nvPr/>
        </p:nvSpPr>
        <p:spPr>
          <a:xfrm rot="10800000">
            <a:off x="6757675" y="-17647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26"/>
          <p:cNvGrpSpPr/>
          <p:nvPr/>
        </p:nvGrpSpPr>
        <p:grpSpPr>
          <a:xfrm rot="-4962564">
            <a:off x="3517621" y="4085088"/>
            <a:ext cx="405513" cy="1067337"/>
            <a:chOff x="5314865" y="1011820"/>
            <a:chExt cx="405519" cy="1067353"/>
          </a:xfrm>
        </p:grpSpPr>
        <p:sp>
          <p:nvSpPr>
            <p:cNvPr id="412" name="Google Shape;412;p26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6"/>
          <p:cNvGrpSpPr/>
          <p:nvPr/>
        </p:nvGrpSpPr>
        <p:grpSpPr>
          <a:xfrm rot="-8453835">
            <a:off x="276631" y="1522665"/>
            <a:ext cx="568123" cy="964135"/>
            <a:chOff x="5314865" y="1011820"/>
            <a:chExt cx="568135" cy="964155"/>
          </a:xfrm>
        </p:grpSpPr>
        <p:sp>
          <p:nvSpPr>
            <p:cNvPr id="418" name="Google Shape;418;p26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5573119" y="1318689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7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7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27"/>
          <p:cNvGrpSpPr/>
          <p:nvPr/>
        </p:nvGrpSpPr>
        <p:grpSpPr>
          <a:xfrm rot="667337">
            <a:off x="-150961" y="4266178"/>
            <a:ext cx="1576023" cy="928662"/>
            <a:chOff x="3692575" y="4404550"/>
            <a:chExt cx="1576052" cy="928679"/>
          </a:xfrm>
        </p:grpSpPr>
        <p:sp>
          <p:nvSpPr>
            <p:cNvPr id="427" name="Google Shape;427;p27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27"/>
          <p:cNvSpPr/>
          <p:nvPr/>
        </p:nvSpPr>
        <p:spPr>
          <a:xfrm rot="10800000" flipH="1">
            <a:off x="-843925" y="-40507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7"/>
          <p:cNvSpPr/>
          <p:nvPr/>
        </p:nvSpPr>
        <p:spPr>
          <a:xfrm flipH="1">
            <a:off x="6811350" y="442104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27"/>
          <p:cNvGrpSpPr/>
          <p:nvPr/>
        </p:nvGrpSpPr>
        <p:grpSpPr>
          <a:xfrm rot="8856317">
            <a:off x="1418682" y="4437023"/>
            <a:ext cx="539076" cy="425474"/>
            <a:chOff x="5343875" y="1578075"/>
            <a:chExt cx="539125" cy="425513"/>
          </a:xfrm>
        </p:grpSpPr>
        <p:sp>
          <p:nvSpPr>
            <p:cNvPr id="434" name="Google Shape;434;p27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8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41" name="Google Shape;441;p28"/>
          <p:cNvGrpSpPr/>
          <p:nvPr/>
        </p:nvGrpSpPr>
        <p:grpSpPr>
          <a:xfrm rot="10800000" flipH="1">
            <a:off x="-529775" y="-85575"/>
            <a:ext cx="1576052" cy="928679"/>
            <a:chOff x="3692575" y="4404550"/>
            <a:chExt cx="1576052" cy="928679"/>
          </a:xfrm>
        </p:grpSpPr>
        <p:sp>
          <p:nvSpPr>
            <p:cNvPr id="442" name="Google Shape;442;p28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28"/>
          <p:cNvSpPr/>
          <p:nvPr/>
        </p:nvSpPr>
        <p:spPr>
          <a:xfrm rot="10800000">
            <a:off x="6807700" y="-417196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8"/>
          <p:cNvGrpSpPr/>
          <p:nvPr/>
        </p:nvGrpSpPr>
        <p:grpSpPr>
          <a:xfrm rot="3596417">
            <a:off x="8295214" y="4025999"/>
            <a:ext cx="1442533" cy="1784010"/>
            <a:chOff x="-4000004" y="2606794"/>
            <a:chExt cx="1442540" cy="1784018"/>
          </a:xfrm>
        </p:grpSpPr>
        <p:sp>
          <p:nvSpPr>
            <p:cNvPr id="448" name="Google Shape;448;p28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8"/>
          <p:cNvSpPr/>
          <p:nvPr/>
        </p:nvSpPr>
        <p:spPr>
          <a:xfrm>
            <a:off x="-832075" y="4567404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455" name="Google Shape;455;p28"/>
          <p:cNvGrpSpPr/>
          <p:nvPr/>
        </p:nvGrpSpPr>
        <p:grpSpPr>
          <a:xfrm rot="-8854787">
            <a:off x="409710" y="1010136"/>
            <a:ext cx="405501" cy="714772"/>
            <a:chOff x="5314865" y="1011820"/>
            <a:chExt cx="405519" cy="714805"/>
          </a:xfrm>
        </p:grpSpPr>
        <p:sp>
          <p:nvSpPr>
            <p:cNvPr id="456" name="Google Shape;456;p28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7489363" y="-17107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5"/>
          <p:cNvGrpSpPr/>
          <p:nvPr/>
        </p:nvGrpSpPr>
        <p:grpSpPr>
          <a:xfrm rot="10800000" flipH="1">
            <a:off x="-275521" y="-62025"/>
            <a:ext cx="1576052" cy="928679"/>
            <a:chOff x="3692575" y="4404550"/>
            <a:chExt cx="1576052" cy="928679"/>
          </a:xfrm>
        </p:grpSpPr>
        <p:sp>
          <p:nvSpPr>
            <p:cNvPr id="77" name="Google Shape;77;p5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5"/>
          <p:cNvGrpSpPr/>
          <p:nvPr/>
        </p:nvGrpSpPr>
        <p:grpSpPr>
          <a:xfrm rot="4962564" flipH="1">
            <a:off x="3147322" y="4074901"/>
            <a:ext cx="405513" cy="1067337"/>
            <a:chOff x="5314865" y="1011820"/>
            <a:chExt cx="405519" cy="1067353"/>
          </a:xfrm>
        </p:grpSpPr>
        <p:sp>
          <p:nvSpPr>
            <p:cNvPr id="82" name="Google Shape;82;p5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 flipH="1">
            <a:off x="3543731" y="1676475"/>
            <a:ext cx="4893300" cy="4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 flipH="1">
            <a:off x="3543731" y="2920675"/>
            <a:ext cx="4893300" cy="4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 flipH="1">
            <a:off x="3543732" y="2085975"/>
            <a:ext cx="4893300" cy="66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 flipH="1">
            <a:off x="3543781" y="3330175"/>
            <a:ext cx="4893300" cy="66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 flipH="1">
            <a:off x="719581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6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1"/>
          <p:cNvSpPr/>
          <p:nvPr/>
        </p:nvSpPr>
        <p:spPr>
          <a:xfrm rot="10800000">
            <a:off x="7062475" y="-32887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31"/>
          <p:cNvGrpSpPr/>
          <p:nvPr/>
        </p:nvGrpSpPr>
        <p:grpSpPr>
          <a:xfrm rot="10800000" flipH="1">
            <a:off x="-270850" y="-83225"/>
            <a:ext cx="1576052" cy="928679"/>
            <a:chOff x="3692575" y="4404550"/>
            <a:chExt cx="1576052" cy="928679"/>
          </a:xfrm>
        </p:grpSpPr>
        <p:sp>
          <p:nvSpPr>
            <p:cNvPr id="492" name="Google Shape;492;p31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1"/>
          <p:cNvGrpSpPr/>
          <p:nvPr/>
        </p:nvGrpSpPr>
        <p:grpSpPr>
          <a:xfrm rot="-8840865">
            <a:off x="176039" y="1756874"/>
            <a:ext cx="568094" cy="1294015"/>
            <a:chOff x="5314865" y="1011820"/>
            <a:chExt cx="568135" cy="1294108"/>
          </a:xfrm>
        </p:grpSpPr>
        <p:sp>
          <p:nvSpPr>
            <p:cNvPr id="497" name="Google Shape;497;p31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5455955" y="224252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31"/>
          <p:cNvGrpSpPr/>
          <p:nvPr/>
        </p:nvGrpSpPr>
        <p:grpSpPr>
          <a:xfrm rot="-4962564">
            <a:off x="4110850" y="4314240"/>
            <a:ext cx="405513" cy="714794"/>
            <a:chOff x="5314865" y="1011820"/>
            <a:chExt cx="405519" cy="714805"/>
          </a:xfrm>
        </p:grpSpPr>
        <p:sp>
          <p:nvSpPr>
            <p:cNvPr id="503" name="Google Shape;503;p3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1"/>
          <p:cNvGrpSpPr/>
          <p:nvPr/>
        </p:nvGrpSpPr>
        <p:grpSpPr>
          <a:xfrm rot="-5400000">
            <a:off x="1663953" y="-92681"/>
            <a:ext cx="405519" cy="1067353"/>
            <a:chOff x="5314865" y="1011820"/>
            <a:chExt cx="405519" cy="1067353"/>
          </a:xfrm>
        </p:grpSpPr>
        <p:sp>
          <p:nvSpPr>
            <p:cNvPr id="508" name="Google Shape;508;p31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31"/>
          <p:cNvSpPr txBox="1">
            <a:spLocks noGrp="1"/>
          </p:cNvSpPr>
          <p:nvPr>
            <p:ph type="subTitle" idx="1"/>
          </p:nvPr>
        </p:nvSpPr>
        <p:spPr>
          <a:xfrm>
            <a:off x="3248325" y="1312925"/>
            <a:ext cx="5182500" cy="4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31"/>
          <p:cNvSpPr txBox="1">
            <a:spLocks noGrp="1"/>
          </p:cNvSpPr>
          <p:nvPr>
            <p:ph type="subTitle" idx="2"/>
          </p:nvPr>
        </p:nvSpPr>
        <p:spPr>
          <a:xfrm>
            <a:off x="3248325" y="2387525"/>
            <a:ext cx="5182500" cy="4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31"/>
          <p:cNvSpPr txBox="1">
            <a:spLocks noGrp="1"/>
          </p:cNvSpPr>
          <p:nvPr>
            <p:ph type="subTitle" idx="3"/>
          </p:nvPr>
        </p:nvSpPr>
        <p:spPr>
          <a:xfrm>
            <a:off x="3248328" y="1722425"/>
            <a:ext cx="5182500" cy="60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1"/>
          <p:cNvSpPr txBox="1">
            <a:spLocks noGrp="1"/>
          </p:cNvSpPr>
          <p:nvPr>
            <p:ph type="subTitle" idx="4"/>
          </p:nvPr>
        </p:nvSpPr>
        <p:spPr>
          <a:xfrm>
            <a:off x="3248275" y="2797025"/>
            <a:ext cx="5182500" cy="60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31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31"/>
          <p:cNvSpPr txBox="1">
            <a:spLocks noGrp="1"/>
          </p:cNvSpPr>
          <p:nvPr>
            <p:ph type="subTitle" idx="5"/>
          </p:nvPr>
        </p:nvSpPr>
        <p:spPr>
          <a:xfrm>
            <a:off x="3248350" y="3462125"/>
            <a:ext cx="5182500" cy="43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31"/>
          <p:cNvSpPr txBox="1">
            <a:spLocks noGrp="1"/>
          </p:cNvSpPr>
          <p:nvPr>
            <p:ph type="subTitle" idx="6"/>
          </p:nvPr>
        </p:nvSpPr>
        <p:spPr>
          <a:xfrm>
            <a:off x="3248302" y="3871625"/>
            <a:ext cx="5182500" cy="60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3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3"/>
          <p:cNvSpPr/>
          <p:nvPr/>
        </p:nvSpPr>
        <p:spPr>
          <a:xfrm rot="10800000">
            <a:off x="7214875" y="-40507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33"/>
          <p:cNvGrpSpPr/>
          <p:nvPr/>
        </p:nvGrpSpPr>
        <p:grpSpPr>
          <a:xfrm rot="10800000" flipH="1">
            <a:off x="-270850" y="-83225"/>
            <a:ext cx="1576052" cy="928679"/>
            <a:chOff x="3692575" y="4404550"/>
            <a:chExt cx="1576052" cy="928679"/>
          </a:xfrm>
        </p:grpSpPr>
        <p:sp>
          <p:nvSpPr>
            <p:cNvPr id="556" name="Google Shape;556;p33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33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33"/>
          <p:cNvSpPr txBox="1">
            <a:spLocks noGrp="1"/>
          </p:cNvSpPr>
          <p:nvPr>
            <p:ph type="subTitle" idx="1"/>
          </p:nvPr>
        </p:nvSpPr>
        <p:spPr>
          <a:xfrm>
            <a:off x="3030175" y="1684825"/>
            <a:ext cx="2700300" cy="4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3"/>
          <p:cNvSpPr txBox="1">
            <a:spLocks noGrp="1"/>
          </p:cNvSpPr>
          <p:nvPr>
            <p:ph type="subTitle" idx="2"/>
          </p:nvPr>
        </p:nvSpPr>
        <p:spPr>
          <a:xfrm>
            <a:off x="5730475" y="1684825"/>
            <a:ext cx="2700300" cy="4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33"/>
          <p:cNvSpPr txBox="1">
            <a:spLocks noGrp="1"/>
          </p:cNvSpPr>
          <p:nvPr>
            <p:ph type="subTitle" idx="3"/>
          </p:nvPr>
        </p:nvSpPr>
        <p:spPr>
          <a:xfrm>
            <a:off x="3030175" y="2998100"/>
            <a:ext cx="2700300" cy="43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3"/>
          <p:cNvSpPr txBox="1">
            <a:spLocks noGrp="1"/>
          </p:cNvSpPr>
          <p:nvPr>
            <p:ph type="subTitle" idx="4"/>
          </p:nvPr>
        </p:nvSpPr>
        <p:spPr>
          <a:xfrm>
            <a:off x="5730451" y="2998792"/>
            <a:ext cx="2700300" cy="43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33"/>
          <p:cNvSpPr txBox="1">
            <a:spLocks noGrp="1"/>
          </p:cNvSpPr>
          <p:nvPr>
            <p:ph type="subTitle" idx="5"/>
          </p:nvPr>
        </p:nvSpPr>
        <p:spPr>
          <a:xfrm>
            <a:off x="3030175" y="2093126"/>
            <a:ext cx="27003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33"/>
          <p:cNvSpPr txBox="1">
            <a:spLocks noGrp="1"/>
          </p:cNvSpPr>
          <p:nvPr>
            <p:ph type="subTitle" idx="6"/>
          </p:nvPr>
        </p:nvSpPr>
        <p:spPr>
          <a:xfrm>
            <a:off x="5730450" y="2093124"/>
            <a:ext cx="27003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33"/>
          <p:cNvSpPr txBox="1">
            <a:spLocks noGrp="1"/>
          </p:cNvSpPr>
          <p:nvPr>
            <p:ph type="subTitle" idx="7"/>
          </p:nvPr>
        </p:nvSpPr>
        <p:spPr>
          <a:xfrm>
            <a:off x="3030175" y="3408875"/>
            <a:ext cx="27003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33"/>
          <p:cNvSpPr txBox="1">
            <a:spLocks noGrp="1"/>
          </p:cNvSpPr>
          <p:nvPr>
            <p:ph type="subTitle" idx="8"/>
          </p:nvPr>
        </p:nvSpPr>
        <p:spPr>
          <a:xfrm>
            <a:off x="5730450" y="3408876"/>
            <a:ext cx="27003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6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6"/>
          <p:cNvSpPr/>
          <p:nvPr/>
        </p:nvSpPr>
        <p:spPr>
          <a:xfrm>
            <a:off x="-624775" y="4388079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624" name="Google Shape;624;p36"/>
          <p:cNvGrpSpPr/>
          <p:nvPr/>
        </p:nvGrpSpPr>
        <p:grpSpPr>
          <a:xfrm rot="7203583" flipH="1">
            <a:off x="543889" y="-474276"/>
            <a:ext cx="1442533" cy="1784010"/>
            <a:chOff x="-4000004" y="2606794"/>
            <a:chExt cx="1442540" cy="1784018"/>
          </a:xfrm>
        </p:grpSpPr>
        <p:sp>
          <p:nvSpPr>
            <p:cNvPr id="625" name="Google Shape;625;p36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36"/>
          <p:cNvSpPr/>
          <p:nvPr/>
        </p:nvSpPr>
        <p:spPr>
          <a:xfrm rot="10800000" flipH="1">
            <a:off x="4092975" y="-1097242"/>
            <a:ext cx="4787338" cy="1782209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36"/>
          <p:cNvGrpSpPr/>
          <p:nvPr/>
        </p:nvGrpSpPr>
        <p:grpSpPr>
          <a:xfrm rot="667337">
            <a:off x="7361364" y="4266178"/>
            <a:ext cx="1576023" cy="928662"/>
            <a:chOff x="3692575" y="4404550"/>
            <a:chExt cx="1576052" cy="928679"/>
          </a:xfrm>
        </p:grpSpPr>
        <p:sp>
          <p:nvSpPr>
            <p:cNvPr id="633" name="Google Shape;633;p36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6"/>
          <p:cNvGrpSpPr/>
          <p:nvPr/>
        </p:nvGrpSpPr>
        <p:grpSpPr>
          <a:xfrm rot="-7356367">
            <a:off x="325025" y="1129178"/>
            <a:ext cx="539064" cy="425465"/>
            <a:chOff x="5343875" y="1578075"/>
            <a:chExt cx="539125" cy="425513"/>
          </a:xfrm>
        </p:grpSpPr>
        <p:sp>
          <p:nvSpPr>
            <p:cNvPr id="638" name="Google Shape;638;p36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6"/>
          <p:cNvGrpSpPr/>
          <p:nvPr/>
        </p:nvGrpSpPr>
        <p:grpSpPr>
          <a:xfrm rot="4393172">
            <a:off x="7895682" y="3497997"/>
            <a:ext cx="761986" cy="403717"/>
            <a:chOff x="5264875" y="1162375"/>
            <a:chExt cx="762000" cy="403725"/>
          </a:xfrm>
        </p:grpSpPr>
        <p:sp>
          <p:nvSpPr>
            <p:cNvPr id="643" name="Google Shape;643;p36"/>
            <p:cNvSpPr/>
            <p:nvPr/>
          </p:nvSpPr>
          <p:spPr>
            <a:xfrm>
              <a:off x="5734363" y="15027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5517538" y="11623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5264875" y="13305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5953475" y="15018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6"/>
          <p:cNvGrpSpPr/>
          <p:nvPr/>
        </p:nvGrpSpPr>
        <p:grpSpPr>
          <a:xfrm>
            <a:off x="7884994" y="395203"/>
            <a:ext cx="935748" cy="1103254"/>
            <a:chOff x="7733494" y="823278"/>
            <a:chExt cx="935748" cy="1103254"/>
          </a:xfrm>
        </p:grpSpPr>
        <p:grpSp>
          <p:nvGrpSpPr>
            <p:cNvPr id="648" name="Google Shape;648;p36"/>
            <p:cNvGrpSpPr/>
            <p:nvPr/>
          </p:nvGrpSpPr>
          <p:grpSpPr>
            <a:xfrm rot="-3327293">
              <a:off x="7931832" y="879702"/>
              <a:ext cx="539073" cy="764938"/>
              <a:chOff x="5343875" y="1238575"/>
              <a:chExt cx="539125" cy="765013"/>
            </a:xfrm>
          </p:grpSpPr>
          <p:sp>
            <p:nvSpPr>
              <p:cNvPr id="649" name="Google Shape;649;p36"/>
              <p:cNvSpPr/>
              <p:nvPr/>
            </p:nvSpPr>
            <p:spPr>
              <a:xfrm>
                <a:off x="5770400" y="1876850"/>
                <a:ext cx="1126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965" extrusionOk="0">
                    <a:moveTo>
                      <a:pt x="3033" y="1"/>
                    </a:moveTo>
                    <a:cubicBezTo>
                      <a:pt x="2216" y="1"/>
                      <a:pt x="1144" y="495"/>
                      <a:pt x="667" y="971"/>
                    </a:cubicBezTo>
                    <a:cubicBezTo>
                      <a:pt x="0" y="1638"/>
                      <a:pt x="0" y="2772"/>
                      <a:pt x="667" y="3439"/>
                    </a:cubicBezTo>
                    <a:cubicBezTo>
                      <a:pt x="1001" y="3790"/>
                      <a:pt x="1443" y="3965"/>
                      <a:pt x="1885" y="3965"/>
                    </a:cubicBezTo>
                    <a:cubicBezTo>
                      <a:pt x="2327" y="3965"/>
                      <a:pt x="2769" y="3790"/>
                      <a:pt x="3103" y="3439"/>
                    </a:cubicBezTo>
                    <a:cubicBezTo>
                      <a:pt x="3770" y="2772"/>
                      <a:pt x="4504" y="938"/>
                      <a:pt x="3836" y="271"/>
                    </a:cubicBezTo>
                    <a:cubicBezTo>
                      <a:pt x="3646" y="80"/>
                      <a:pt x="3360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>
                <a:off x="5582375" y="16957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68"/>
                      <a:pt x="267" y="1235"/>
                      <a:pt x="634" y="1235"/>
                    </a:cubicBezTo>
                    <a:cubicBezTo>
                      <a:pt x="967" y="1235"/>
                      <a:pt x="1234" y="968"/>
                      <a:pt x="1234" y="601"/>
                    </a:cubicBezTo>
                    <a:cubicBezTo>
                      <a:pt x="1234" y="267"/>
                      <a:pt x="967" y="0"/>
                      <a:pt x="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6"/>
              <p:cNvSpPr/>
              <p:nvPr/>
            </p:nvSpPr>
            <p:spPr>
              <a:xfrm>
                <a:off x="5365138" y="1238575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01" y="0"/>
                    </a:moveTo>
                    <a:cubicBezTo>
                      <a:pt x="267" y="0"/>
                      <a:pt x="0" y="267"/>
                      <a:pt x="0" y="634"/>
                    </a:cubicBezTo>
                    <a:cubicBezTo>
                      <a:pt x="0" y="968"/>
                      <a:pt x="267" y="1235"/>
                      <a:pt x="601" y="1235"/>
                    </a:cubicBezTo>
                    <a:cubicBezTo>
                      <a:pt x="968" y="1235"/>
                      <a:pt x="1235" y="968"/>
                      <a:pt x="1235" y="634"/>
                    </a:cubicBezTo>
                    <a:cubicBezTo>
                      <a:pt x="1235" y="267"/>
                      <a:pt x="968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6"/>
              <p:cNvSpPr/>
              <p:nvPr/>
            </p:nvSpPr>
            <p:spPr>
              <a:xfrm>
                <a:off x="5417275" y="1940188"/>
                <a:ext cx="734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536" extrusionOk="0">
                    <a:moveTo>
                      <a:pt x="1468" y="1"/>
                    </a:moveTo>
                    <a:lnTo>
                      <a:pt x="1" y="2536"/>
                    </a:lnTo>
                    <a:lnTo>
                      <a:pt x="2936" y="2536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6"/>
              <p:cNvSpPr/>
              <p:nvPr/>
            </p:nvSpPr>
            <p:spPr>
              <a:xfrm>
                <a:off x="5343875" y="1578075"/>
                <a:ext cx="7340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69" extrusionOk="0">
                    <a:moveTo>
                      <a:pt x="0" y="0"/>
                    </a:moveTo>
                    <a:lnTo>
                      <a:pt x="1501" y="2569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4" name="Google Shape;654;p36"/>
            <p:cNvSpPr/>
            <p:nvPr/>
          </p:nvSpPr>
          <p:spPr>
            <a:xfrm rot="-4104108">
              <a:off x="8154455" y="1806378"/>
              <a:ext cx="112601" cy="99126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7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7"/>
          <p:cNvSpPr/>
          <p:nvPr/>
        </p:nvSpPr>
        <p:spPr>
          <a:xfrm flipH="1">
            <a:off x="5342450" y="4254683"/>
            <a:ext cx="4787337" cy="1782209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7"/>
          <p:cNvSpPr/>
          <p:nvPr/>
        </p:nvSpPr>
        <p:spPr>
          <a:xfrm rot="10800000" flipH="1">
            <a:off x="-537375" y="-29822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659" name="Google Shape;659;p37"/>
          <p:cNvGrpSpPr/>
          <p:nvPr/>
        </p:nvGrpSpPr>
        <p:grpSpPr>
          <a:xfrm rot="10132663" flipH="1">
            <a:off x="7300864" y="-37322"/>
            <a:ext cx="1576023" cy="928662"/>
            <a:chOff x="3692575" y="4404550"/>
            <a:chExt cx="1576052" cy="928679"/>
          </a:xfrm>
        </p:grpSpPr>
        <p:sp>
          <p:nvSpPr>
            <p:cNvPr id="660" name="Google Shape;660;p37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37"/>
          <p:cNvGrpSpPr/>
          <p:nvPr/>
        </p:nvGrpSpPr>
        <p:grpSpPr>
          <a:xfrm rot="857932" flipH="1">
            <a:off x="-250824" y="3196562"/>
            <a:ext cx="2296053" cy="2230177"/>
            <a:chOff x="-883648" y="3461252"/>
            <a:chExt cx="2295865" cy="2229995"/>
          </a:xfrm>
        </p:grpSpPr>
        <p:sp>
          <p:nvSpPr>
            <p:cNvPr id="665" name="Google Shape;665;p37"/>
            <p:cNvSpPr/>
            <p:nvPr/>
          </p:nvSpPr>
          <p:spPr>
            <a:xfrm rot="2904784">
              <a:off x="-463867" y="3653361"/>
              <a:ext cx="1276242" cy="1696227"/>
            </a:xfrm>
            <a:custGeom>
              <a:avLst/>
              <a:gdLst/>
              <a:ahLst/>
              <a:cxnLst/>
              <a:rect l="l" t="t" r="r" b="b"/>
              <a:pathLst>
                <a:path w="35967" h="47803" extrusionOk="0">
                  <a:moveTo>
                    <a:pt x="0" y="0"/>
                  </a:moveTo>
                  <a:lnTo>
                    <a:pt x="0" y="0"/>
                  </a:lnTo>
                  <a:cubicBezTo>
                    <a:pt x="4595" y="18441"/>
                    <a:pt x="15039" y="35370"/>
                    <a:pt x="29441" y="47803"/>
                  </a:cubicBezTo>
                  <a:lnTo>
                    <a:pt x="35966" y="44640"/>
                  </a:lnTo>
                  <a:cubicBezTo>
                    <a:pt x="26776" y="27771"/>
                    <a:pt x="14581" y="125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 rot="2904784">
              <a:off x="-235787" y="4356615"/>
              <a:ext cx="606381" cy="812505"/>
            </a:xfrm>
            <a:custGeom>
              <a:avLst/>
              <a:gdLst/>
              <a:ahLst/>
              <a:cxnLst/>
              <a:rect l="l" t="t" r="r" b="b"/>
              <a:pathLst>
                <a:path w="17089" h="22898" extrusionOk="0">
                  <a:moveTo>
                    <a:pt x="184" y="1"/>
                  </a:moveTo>
                  <a:cubicBezTo>
                    <a:pt x="155" y="1"/>
                    <a:pt x="126" y="7"/>
                    <a:pt x="100" y="21"/>
                  </a:cubicBezTo>
                  <a:cubicBezTo>
                    <a:pt x="40" y="80"/>
                    <a:pt x="0" y="180"/>
                    <a:pt x="60" y="240"/>
                  </a:cubicBezTo>
                  <a:cubicBezTo>
                    <a:pt x="5451" y="7839"/>
                    <a:pt x="11080" y="15438"/>
                    <a:pt x="16790" y="22818"/>
                  </a:cubicBezTo>
                  <a:cubicBezTo>
                    <a:pt x="16810" y="22877"/>
                    <a:pt x="16869" y="22897"/>
                    <a:pt x="16909" y="22897"/>
                  </a:cubicBezTo>
                  <a:cubicBezTo>
                    <a:pt x="16969" y="22897"/>
                    <a:pt x="16989" y="22877"/>
                    <a:pt x="17008" y="22877"/>
                  </a:cubicBezTo>
                  <a:cubicBezTo>
                    <a:pt x="17088" y="22818"/>
                    <a:pt x="17088" y="22718"/>
                    <a:pt x="17048" y="22659"/>
                  </a:cubicBezTo>
                  <a:cubicBezTo>
                    <a:pt x="11339" y="15259"/>
                    <a:pt x="5729" y="7679"/>
                    <a:pt x="338" y="80"/>
                  </a:cubicBezTo>
                  <a:cubicBezTo>
                    <a:pt x="299" y="27"/>
                    <a:pt x="24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 rot="2904784">
              <a:off x="6302" y="4064683"/>
              <a:ext cx="1016466" cy="1498334"/>
            </a:xfrm>
            <a:custGeom>
              <a:avLst/>
              <a:gdLst/>
              <a:ahLst/>
              <a:cxnLst/>
              <a:rect l="l" t="t" r="r" b="b"/>
              <a:pathLst>
                <a:path w="28646" h="42226" extrusionOk="0">
                  <a:moveTo>
                    <a:pt x="4565" y="1"/>
                  </a:moveTo>
                  <a:cubicBezTo>
                    <a:pt x="4303" y="1"/>
                    <a:pt x="4041" y="24"/>
                    <a:pt x="3780" y="73"/>
                  </a:cubicBezTo>
                  <a:cubicBezTo>
                    <a:pt x="2049" y="451"/>
                    <a:pt x="796" y="2003"/>
                    <a:pt x="299" y="3733"/>
                  </a:cubicBezTo>
                  <a:cubicBezTo>
                    <a:pt x="1254" y="4191"/>
                    <a:pt x="2169" y="4629"/>
                    <a:pt x="3104" y="5086"/>
                  </a:cubicBezTo>
                  <a:cubicBezTo>
                    <a:pt x="2089" y="5206"/>
                    <a:pt x="1075" y="5345"/>
                    <a:pt x="60" y="5484"/>
                  </a:cubicBezTo>
                  <a:cubicBezTo>
                    <a:pt x="1" y="7195"/>
                    <a:pt x="458" y="8886"/>
                    <a:pt x="975" y="10557"/>
                  </a:cubicBezTo>
                  <a:cubicBezTo>
                    <a:pt x="1453" y="12069"/>
                    <a:pt x="1950" y="13580"/>
                    <a:pt x="2487" y="15092"/>
                  </a:cubicBezTo>
                  <a:cubicBezTo>
                    <a:pt x="3641" y="15351"/>
                    <a:pt x="4795" y="15590"/>
                    <a:pt x="5948" y="15868"/>
                  </a:cubicBezTo>
                  <a:cubicBezTo>
                    <a:pt x="4994" y="16166"/>
                    <a:pt x="4059" y="16485"/>
                    <a:pt x="3084" y="16783"/>
                  </a:cubicBezTo>
                  <a:cubicBezTo>
                    <a:pt x="6346" y="25536"/>
                    <a:pt x="10603" y="33891"/>
                    <a:pt x="14840" y="42226"/>
                  </a:cubicBezTo>
                  <a:lnTo>
                    <a:pt x="28646" y="41927"/>
                  </a:lnTo>
                  <a:cubicBezTo>
                    <a:pt x="25284" y="28261"/>
                    <a:pt x="19097" y="15291"/>
                    <a:pt x="10564" y="4111"/>
                  </a:cubicBezTo>
                  <a:cubicBezTo>
                    <a:pt x="10504" y="4032"/>
                    <a:pt x="10444" y="3932"/>
                    <a:pt x="10365" y="3853"/>
                  </a:cubicBezTo>
                  <a:cubicBezTo>
                    <a:pt x="9867" y="4430"/>
                    <a:pt x="9370" y="5007"/>
                    <a:pt x="8873" y="5544"/>
                  </a:cubicBezTo>
                  <a:cubicBezTo>
                    <a:pt x="8932" y="4450"/>
                    <a:pt x="8972" y="3355"/>
                    <a:pt x="9032" y="2241"/>
                  </a:cubicBezTo>
                  <a:cubicBezTo>
                    <a:pt x="8634" y="1824"/>
                    <a:pt x="8176" y="1426"/>
                    <a:pt x="7719" y="1068"/>
                  </a:cubicBezTo>
                  <a:cubicBezTo>
                    <a:pt x="6784" y="423"/>
                    <a:pt x="5680" y="1"/>
                    <a:pt x="4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 rot="2904784">
              <a:off x="132190" y="4391123"/>
              <a:ext cx="523065" cy="1142007"/>
            </a:xfrm>
            <a:custGeom>
              <a:avLst/>
              <a:gdLst/>
              <a:ahLst/>
              <a:cxnLst/>
              <a:rect l="l" t="t" r="r" b="b"/>
              <a:pathLst>
                <a:path w="14741" h="32184" extrusionOk="0">
                  <a:moveTo>
                    <a:pt x="189" y="1"/>
                  </a:moveTo>
                  <a:cubicBezTo>
                    <a:pt x="166" y="1"/>
                    <a:pt x="142" y="6"/>
                    <a:pt x="120" y="17"/>
                  </a:cubicBezTo>
                  <a:cubicBezTo>
                    <a:pt x="40" y="57"/>
                    <a:pt x="0" y="156"/>
                    <a:pt x="40" y="236"/>
                  </a:cubicBezTo>
                  <a:lnTo>
                    <a:pt x="14383" y="32084"/>
                  </a:lnTo>
                  <a:cubicBezTo>
                    <a:pt x="14423" y="32163"/>
                    <a:pt x="14462" y="32183"/>
                    <a:pt x="14542" y="32183"/>
                  </a:cubicBezTo>
                  <a:cubicBezTo>
                    <a:pt x="14562" y="32183"/>
                    <a:pt x="14582" y="32163"/>
                    <a:pt x="14621" y="32163"/>
                  </a:cubicBezTo>
                  <a:cubicBezTo>
                    <a:pt x="14681" y="32104"/>
                    <a:pt x="14741" y="32004"/>
                    <a:pt x="14681" y="31945"/>
                  </a:cubicBezTo>
                  <a:lnTo>
                    <a:pt x="339" y="76"/>
                  </a:lnTo>
                  <a:cubicBezTo>
                    <a:pt x="310" y="33"/>
                    <a:pt x="25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37"/>
          <p:cNvGrpSpPr/>
          <p:nvPr/>
        </p:nvGrpSpPr>
        <p:grpSpPr>
          <a:xfrm rot="-4962564">
            <a:off x="4584621" y="4101888"/>
            <a:ext cx="405513" cy="1067337"/>
            <a:chOff x="5314865" y="1011820"/>
            <a:chExt cx="405519" cy="1067353"/>
          </a:xfrm>
        </p:grpSpPr>
        <p:sp>
          <p:nvSpPr>
            <p:cNvPr id="670" name="Google Shape;670;p37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37"/>
          <p:cNvGrpSpPr/>
          <p:nvPr/>
        </p:nvGrpSpPr>
        <p:grpSpPr>
          <a:xfrm rot="-8453835">
            <a:off x="8165581" y="1046415"/>
            <a:ext cx="568123" cy="964135"/>
            <a:chOff x="5314865" y="1011820"/>
            <a:chExt cx="568135" cy="964155"/>
          </a:xfrm>
        </p:grpSpPr>
        <p:sp>
          <p:nvSpPr>
            <p:cNvPr id="676" name="Google Shape;676;p37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5573119" y="1318689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7"/>
          <p:cNvGrpSpPr/>
          <p:nvPr/>
        </p:nvGrpSpPr>
        <p:grpSpPr>
          <a:xfrm rot="-6169963">
            <a:off x="223889" y="2454158"/>
            <a:ext cx="935726" cy="1103229"/>
            <a:chOff x="7733494" y="823278"/>
            <a:chExt cx="935748" cy="1103254"/>
          </a:xfrm>
        </p:grpSpPr>
        <p:grpSp>
          <p:nvGrpSpPr>
            <p:cNvPr id="682" name="Google Shape;682;p37"/>
            <p:cNvGrpSpPr/>
            <p:nvPr/>
          </p:nvGrpSpPr>
          <p:grpSpPr>
            <a:xfrm rot="-3327293">
              <a:off x="7931832" y="879702"/>
              <a:ext cx="539073" cy="764938"/>
              <a:chOff x="5343875" y="1238575"/>
              <a:chExt cx="539125" cy="765013"/>
            </a:xfrm>
          </p:grpSpPr>
          <p:sp>
            <p:nvSpPr>
              <p:cNvPr id="683" name="Google Shape;683;p37"/>
              <p:cNvSpPr/>
              <p:nvPr/>
            </p:nvSpPr>
            <p:spPr>
              <a:xfrm>
                <a:off x="5770400" y="1876850"/>
                <a:ext cx="1126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965" extrusionOk="0">
                    <a:moveTo>
                      <a:pt x="3033" y="1"/>
                    </a:moveTo>
                    <a:cubicBezTo>
                      <a:pt x="2216" y="1"/>
                      <a:pt x="1144" y="495"/>
                      <a:pt x="667" y="971"/>
                    </a:cubicBezTo>
                    <a:cubicBezTo>
                      <a:pt x="0" y="1638"/>
                      <a:pt x="0" y="2772"/>
                      <a:pt x="667" y="3439"/>
                    </a:cubicBezTo>
                    <a:cubicBezTo>
                      <a:pt x="1001" y="3790"/>
                      <a:pt x="1443" y="3965"/>
                      <a:pt x="1885" y="3965"/>
                    </a:cubicBezTo>
                    <a:cubicBezTo>
                      <a:pt x="2327" y="3965"/>
                      <a:pt x="2769" y="3790"/>
                      <a:pt x="3103" y="3439"/>
                    </a:cubicBezTo>
                    <a:cubicBezTo>
                      <a:pt x="3770" y="2772"/>
                      <a:pt x="4504" y="938"/>
                      <a:pt x="3836" y="271"/>
                    </a:cubicBezTo>
                    <a:cubicBezTo>
                      <a:pt x="3646" y="80"/>
                      <a:pt x="3360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7"/>
              <p:cNvSpPr/>
              <p:nvPr/>
            </p:nvSpPr>
            <p:spPr>
              <a:xfrm>
                <a:off x="5582375" y="16957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68"/>
                      <a:pt x="267" y="1235"/>
                      <a:pt x="634" y="1235"/>
                    </a:cubicBezTo>
                    <a:cubicBezTo>
                      <a:pt x="967" y="1235"/>
                      <a:pt x="1234" y="968"/>
                      <a:pt x="1234" y="601"/>
                    </a:cubicBezTo>
                    <a:cubicBezTo>
                      <a:pt x="1234" y="267"/>
                      <a:pt x="967" y="0"/>
                      <a:pt x="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7"/>
              <p:cNvSpPr/>
              <p:nvPr/>
            </p:nvSpPr>
            <p:spPr>
              <a:xfrm>
                <a:off x="5365138" y="1238575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01" y="0"/>
                    </a:moveTo>
                    <a:cubicBezTo>
                      <a:pt x="267" y="0"/>
                      <a:pt x="0" y="267"/>
                      <a:pt x="0" y="634"/>
                    </a:cubicBezTo>
                    <a:cubicBezTo>
                      <a:pt x="0" y="968"/>
                      <a:pt x="267" y="1235"/>
                      <a:pt x="601" y="1235"/>
                    </a:cubicBezTo>
                    <a:cubicBezTo>
                      <a:pt x="968" y="1235"/>
                      <a:pt x="1235" y="968"/>
                      <a:pt x="1235" y="634"/>
                    </a:cubicBezTo>
                    <a:cubicBezTo>
                      <a:pt x="1235" y="267"/>
                      <a:pt x="968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7"/>
              <p:cNvSpPr/>
              <p:nvPr/>
            </p:nvSpPr>
            <p:spPr>
              <a:xfrm>
                <a:off x="5417275" y="1940188"/>
                <a:ext cx="734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536" extrusionOk="0">
                    <a:moveTo>
                      <a:pt x="1468" y="1"/>
                    </a:moveTo>
                    <a:lnTo>
                      <a:pt x="1" y="2536"/>
                    </a:lnTo>
                    <a:lnTo>
                      <a:pt x="2936" y="2536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7"/>
              <p:cNvSpPr/>
              <p:nvPr/>
            </p:nvSpPr>
            <p:spPr>
              <a:xfrm>
                <a:off x="5343875" y="1578075"/>
                <a:ext cx="7340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69" extrusionOk="0">
                    <a:moveTo>
                      <a:pt x="0" y="0"/>
                    </a:moveTo>
                    <a:lnTo>
                      <a:pt x="1501" y="2569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8" name="Google Shape;688;p37"/>
            <p:cNvSpPr/>
            <p:nvPr/>
          </p:nvSpPr>
          <p:spPr>
            <a:xfrm rot="-4104108">
              <a:off x="8154455" y="1806378"/>
              <a:ext cx="112601" cy="99126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6"/>
          <p:cNvGrpSpPr/>
          <p:nvPr/>
        </p:nvGrpSpPr>
        <p:grpSpPr>
          <a:xfrm rot="10800000" flipH="1">
            <a:off x="-529775" y="-85575"/>
            <a:ext cx="1576052" cy="928679"/>
            <a:chOff x="3692575" y="4404550"/>
            <a:chExt cx="1576052" cy="928679"/>
          </a:xfrm>
        </p:grpSpPr>
        <p:sp>
          <p:nvSpPr>
            <p:cNvPr id="95" name="Google Shape;95;p6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6"/>
          <p:cNvSpPr/>
          <p:nvPr/>
        </p:nvSpPr>
        <p:spPr>
          <a:xfrm rot="10800000">
            <a:off x="6807700" y="-417196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 rot="-4962564">
            <a:off x="443693" y="798754"/>
            <a:ext cx="440291" cy="714794"/>
            <a:chOff x="5314865" y="1011820"/>
            <a:chExt cx="440298" cy="714805"/>
          </a:xfrm>
        </p:grpSpPr>
        <p:sp>
          <p:nvSpPr>
            <p:cNvPr id="102" name="Google Shape;102;p6"/>
            <p:cNvSpPr/>
            <p:nvPr/>
          </p:nvSpPr>
          <p:spPr>
            <a:xfrm>
              <a:off x="5551539" y="136709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723463" y="1255425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6"/>
          <p:cNvGrpSpPr/>
          <p:nvPr/>
        </p:nvGrpSpPr>
        <p:grpSpPr>
          <a:xfrm rot="4393172">
            <a:off x="8142207" y="876647"/>
            <a:ext cx="761986" cy="403717"/>
            <a:chOff x="5264875" y="1162375"/>
            <a:chExt cx="762000" cy="403725"/>
          </a:xfrm>
        </p:grpSpPr>
        <p:sp>
          <p:nvSpPr>
            <p:cNvPr id="108" name="Google Shape;108;p6"/>
            <p:cNvSpPr/>
            <p:nvPr/>
          </p:nvSpPr>
          <p:spPr>
            <a:xfrm>
              <a:off x="5734363" y="15027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517538" y="11623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5264875" y="13305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953475" y="15018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/>
          <p:nvPr/>
        </p:nvSpPr>
        <p:spPr>
          <a:xfrm rot="10800000" flipH="1">
            <a:off x="-685825" y="-348696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-227200" y="4342525"/>
            <a:ext cx="1576052" cy="928679"/>
            <a:chOff x="3692575" y="4404550"/>
            <a:chExt cx="1576052" cy="928679"/>
          </a:xfrm>
        </p:grpSpPr>
        <p:sp>
          <p:nvSpPr>
            <p:cNvPr id="116" name="Google Shape;116;p7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7"/>
          <p:cNvGrpSpPr/>
          <p:nvPr/>
        </p:nvGrpSpPr>
        <p:grpSpPr>
          <a:xfrm rot="5641193">
            <a:off x="7416714" y="282090"/>
            <a:ext cx="405503" cy="1067310"/>
            <a:chOff x="5314865" y="1011820"/>
            <a:chExt cx="405519" cy="1067353"/>
          </a:xfrm>
        </p:grpSpPr>
        <p:sp>
          <p:nvSpPr>
            <p:cNvPr id="121" name="Google Shape;121;p7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13225" y="993813"/>
            <a:ext cx="4161600" cy="23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subTitle" idx="1"/>
          </p:nvPr>
        </p:nvSpPr>
        <p:spPr>
          <a:xfrm>
            <a:off x="713225" y="3236488"/>
            <a:ext cx="34044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 rot="10800000">
            <a:off x="442450" y="-1058317"/>
            <a:ext cx="4787337" cy="1782209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8"/>
          <p:cNvGrpSpPr/>
          <p:nvPr/>
        </p:nvGrpSpPr>
        <p:grpSpPr>
          <a:xfrm rot="-4962564">
            <a:off x="2322296" y="3773763"/>
            <a:ext cx="405513" cy="1067337"/>
            <a:chOff x="5314865" y="1011820"/>
            <a:chExt cx="405519" cy="1067353"/>
          </a:xfrm>
        </p:grpSpPr>
        <p:sp>
          <p:nvSpPr>
            <p:cNvPr id="132" name="Google Shape;132;p8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8"/>
          <p:cNvGrpSpPr/>
          <p:nvPr/>
        </p:nvGrpSpPr>
        <p:grpSpPr>
          <a:xfrm rot="7951429">
            <a:off x="6775347" y="-609630"/>
            <a:ext cx="2295876" cy="2230006"/>
            <a:chOff x="-883648" y="3461252"/>
            <a:chExt cx="2295865" cy="2229995"/>
          </a:xfrm>
        </p:grpSpPr>
        <p:sp>
          <p:nvSpPr>
            <p:cNvPr id="138" name="Google Shape;138;p8"/>
            <p:cNvSpPr/>
            <p:nvPr/>
          </p:nvSpPr>
          <p:spPr>
            <a:xfrm rot="2904784">
              <a:off x="-463867" y="3653361"/>
              <a:ext cx="1276242" cy="1696227"/>
            </a:xfrm>
            <a:custGeom>
              <a:avLst/>
              <a:gdLst/>
              <a:ahLst/>
              <a:cxnLst/>
              <a:rect l="l" t="t" r="r" b="b"/>
              <a:pathLst>
                <a:path w="35967" h="47803" extrusionOk="0">
                  <a:moveTo>
                    <a:pt x="0" y="0"/>
                  </a:moveTo>
                  <a:lnTo>
                    <a:pt x="0" y="0"/>
                  </a:lnTo>
                  <a:cubicBezTo>
                    <a:pt x="4595" y="18441"/>
                    <a:pt x="15039" y="35370"/>
                    <a:pt x="29441" y="47803"/>
                  </a:cubicBezTo>
                  <a:lnTo>
                    <a:pt x="35966" y="44640"/>
                  </a:lnTo>
                  <a:cubicBezTo>
                    <a:pt x="26776" y="27771"/>
                    <a:pt x="14581" y="125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rot="2904784">
              <a:off x="-235787" y="4356615"/>
              <a:ext cx="606381" cy="812505"/>
            </a:xfrm>
            <a:custGeom>
              <a:avLst/>
              <a:gdLst/>
              <a:ahLst/>
              <a:cxnLst/>
              <a:rect l="l" t="t" r="r" b="b"/>
              <a:pathLst>
                <a:path w="17089" h="22898" extrusionOk="0">
                  <a:moveTo>
                    <a:pt x="184" y="1"/>
                  </a:moveTo>
                  <a:cubicBezTo>
                    <a:pt x="155" y="1"/>
                    <a:pt x="126" y="7"/>
                    <a:pt x="100" y="21"/>
                  </a:cubicBezTo>
                  <a:cubicBezTo>
                    <a:pt x="40" y="80"/>
                    <a:pt x="0" y="180"/>
                    <a:pt x="60" y="240"/>
                  </a:cubicBezTo>
                  <a:cubicBezTo>
                    <a:pt x="5451" y="7839"/>
                    <a:pt x="11080" y="15438"/>
                    <a:pt x="16790" y="22818"/>
                  </a:cubicBezTo>
                  <a:cubicBezTo>
                    <a:pt x="16810" y="22877"/>
                    <a:pt x="16869" y="22897"/>
                    <a:pt x="16909" y="22897"/>
                  </a:cubicBezTo>
                  <a:cubicBezTo>
                    <a:pt x="16969" y="22897"/>
                    <a:pt x="16989" y="22877"/>
                    <a:pt x="17008" y="22877"/>
                  </a:cubicBezTo>
                  <a:cubicBezTo>
                    <a:pt x="17088" y="22818"/>
                    <a:pt x="17088" y="22718"/>
                    <a:pt x="17048" y="22659"/>
                  </a:cubicBezTo>
                  <a:cubicBezTo>
                    <a:pt x="11339" y="15259"/>
                    <a:pt x="5729" y="7679"/>
                    <a:pt x="338" y="80"/>
                  </a:cubicBezTo>
                  <a:cubicBezTo>
                    <a:pt x="299" y="27"/>
                    <a:pt x="24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rot="2904784">
              <a:off x="6302" y="4064683"/>
              <a:ext cx="1016466" cy="1498334"/>
            </a:xfrm>
            <a:custGeom>
              <a:avLst/>
              <a:gdLst/>
              <a:ahLst/>
              <a:cxnLst/>
              <a:rect l="l" t="t" r="r" b="b"/>
              <a:pathLst>
                <a:path w="28646" h="42226" extrusionOk="0">
                  <a:moveTo>
                    <a:pt x="4565" y="1"/>
                  </a:moveTo>
                  <a:cubicBezTo>
                    <a:pt x="4303" y="1"/>
                    <a:pt x="4041" y="24"/>
                    <a:pt x="3780" y="73"/>
                  </a:cubicBezTo>
                  <a:cubicBezTo>
                    <a:pt x="2049" y="451"/>
                    <a:pt x="796" y="2003"/>
                    <a:pt x="299" y="3733"/>
                  </a:cubicBezTo>
                  <a:cubicBezTo>
                    <a:pt x="1254" y="4191"/>
                    <a:pt x="2169" y="4629"/>
                    <a:pt x="3104" y="5086"/>
                  </a:cubicBezTo>
                  <a:cubicBezTo>
                    <a:pt x="2089" y="5206"/>
                    <a:pt x="1075" y="5345"/>
                    <a:pt x="60" y="5484"/>
                  </a:cubicBezTo>
                  <a:cubicBezTo>
                    <a:pt x="1" y="7195"/>
                    <a:pt x="458" y="8886"/>
                    <a:pt x="975" y="10557"/>
                  </a:cubicBezTo>
                  <a:cubicBezTo>
                    <a:pt x="1453" y="12069"/>
                    <a:pt x="1950" y="13580"/>
                    <a:pt x="2487" y="15092"/>
                  </a:cubicBezTo>
                  <a:cubicBezTo>
                    <a:pt x="3641" y="15351"/>
                    <a:pt x="4795" y="15590"/>
                    <a:pt x="5948" y="15868"/>
                  </a:cubicBezTo>
                  <a:cubicBezTo>
                    <a:pt x="4994" y="16166"/>
                    <a:pt x="4059" y="16485"/>
                    <a:pt x="3084" y="16783"/>
                  </a:cubicBezTo>
                  <a:cubicBezTo>
                    <a:pt x="6346" y="25536"/>
                    <a:pt x="10603" y="33891"/>
                    <a:pt x="14840" y="42226"/>
                  </a:cubicBezTo>
                  <a:lnTo>
                    <a:pt x="28646" y="41927"/>
                  </a:lnTo>
                  <a:cubicBezTo>
                    <a:pt x="25284" y="28261"/>
                    <a:pt x="19097" y="15291"/>
                    <a:pt x="10564" y="4111"/>
                  </a:cubicBezTo>
                  <a:cubicBezTo>
                    <a:pt x="10504" y="4032"/>
                    <a:pt x="10444" y="3932"/>
                    <a:pt x="10365" y="3853"/>
                  </a:cubicBezTo>
                  <a:cubicBezTo>
                    <a:pt x="9867" y="4430"/>
                    <a:pt x="9370" y="5007"/>
                    <a:pt x="8873" y="5544"/>
                  </a:cubicBezTo>
                  <a:cubicBezTo>
                    <a:pt x="8932" y="4450"/>
                    <a:pt x="8972" y="3355"/>
                    <a:pt x="9032" y="2241"/>
                  </a:cubicBezTo>
                  <a:cubicBezTo>
                    <a:pt x="8634" y="1824"/>
                    <a:pt x="8176" y="1426"/>
                    <a:pt x="7719" y="1068"/>
                  </a:cubicBezTo>
                  <a:cubicBezTo>
                    <a:pt x="6784" y="423"/>
                    <a:pt x="5680" y="1"/>
                    <a:pt x="4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rot="2904784">
              <a:off x="132190" y="4391123"/>
              <a:ext cx="523065" cy="1142007"/>
            </a:xfrm>
            <a:custGeom>
              <a:avLst/>
              <a:gdLst/>
              <a:ahLst/>
              <a:cxnLst/>
              <a:rect l="l" t="t" r="r" b="b"/>
              <a:pathLst>
                <a:path w="14741" h="32184" extrusionOk="0">
                  <a:moveTo>
                    <a:pt x="189" y="1"/>
                  </a:moveTo>
                  <a:cubicBezTo>
                    <a:pt x="166" y="1"/>
                    <a:pt x="142" y="6"/>
                    <a:pt x="120" y="17"/>
                  </a:cubicBezTo>
                  <a:cubicBezTo>
                    <a:pt x="40" y="57"/>
                    <a:pt x="0" y="156"/>
                    <a:pt x="40" y="236"/>
                  </a:cubicBezTo>
                  <a:lnTo>
                    <a:pt x="14383" y="32084"/>
                  </a:lnTo>
                  <a:cubicBezTo>
                    <a:pt x="14423" y="32163"/>
                    <a:pt x="14462" y="32183"/>
                    <a:pt x="14542" y="32183"/>
                  </a:cubicBezTo>
                  <a:cubicBezTo>
                    <a:pt x="14562" y="32183"/>
                    <a:pt x="14582" y="32163"/>
                    <a:pt x="14621" y="32163"/>
                  </a:cubicBezTo>
                  <a:cubicBezTo>
                    <a:pt x="14681" y="32104"/>
                    <a:pt x="14741" y="32004"/>
                    <a:pt x="14681" y="31945"/>
                  </a:cubicBezTo>
                  <a:lnTo>
                    <a:pt x="339" y="76"/>
                  </a:lnTo>
                  <a:cubicBezTo>
                    <a:pt x="310" y="33"/>
                    <a:pt x="25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8"/>
          <p:cNvGrpSpPr/>
          <p:nvPr/>
        </p:nvGrpSpPr>
        <p:grpSpPr>
          <a:xfrm rot="3596500">
            <a:off x="154349" y="3534405"/>
            <a:ext cx="1858691" cy="2117258"/>
            <a:chOff x="-3976741" y="2757538"/>
            <a:chExt cx="1552675" cy="1768672"/>
          </a:xfrm>
        </p:grpSpPr>
        <p:sp>
          <p:nvSpPr>
            <p:cNvPr id="143" name="Google Shape;143;p8"/>
            <p:cNvSpPr/>
            <p:nvPr/>
          </p:nvSpPr>
          <p:spPr>
            <a:xfrm>
              <a:off x="-3532357" y="2757538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-3224304" y="3180395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-3766039" y="4068906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-3517059" y="4203576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1388100" y="1289550"/>
            <a:ext cx="6367800" cy="2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 rot="10800000" flipH="1">
            <a:off x="-535300" y="-242121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9"/>
          <p:cNvGrpSpPr/>
          <p:nvPr/>
        </p:nvGrpSpPr>
        <p:grpSpPr>
          <a:xfrm rot="7203583" flipH="1">
            <a:off x="7949239" y="-637501"/>
            <a:ext cx="1442533" cy="1784010"/>
            <a:chOff x="-4000004" y="2606794"/>
            <a:chExt cx="1442540" cy="1784018"/>
          </a:xfrm>
        </p:grpSpPr>
        <p:sp>
          <p:nvSpPr>
            <p:cNvPr id="154" name="Google Shape;154;p9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9"/>
          <p:cNvGrpSpPr/>
          <p:nvPr/>
        </p:nvGrpSpPr>
        <p:grpSpPr>
          <a:xfrm flipH="1">
            <a:off x="111400" y="4280425"/>
            <a:ext cx="1576052" cy="928679"/>
            <a:chOff x="3692575" y="4404550"/>
            <a:chExt cx="1576052" cy="928679"/>
          </a:xfrm>
        </p:grpSpPr>
        <p:sp>
          <p:nvSpPr>
            <p:cNvPr id="161" name="Google Shape;161;p9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 rot="-4962564">
            <a:off x="4806346" y="4113938"/>
            <a:ext cx="405513" cy="1067337"/>
            <a:chOff x="5314865" y="1011820"/>
            <a:chExt cx="405519" cy="1067353"/>
          </a:xfrm>
        </p:grpSpPr>
        <p:sp>
          <p:nvSpPr>
            <p:cNvPr id="166" name="Google Shape;166;p9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713225" y="1573488"/>
            <a:ext cx="43656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subTitle" idx="1"/>
          </p:nvPr>
        </p:nvSpPr>
        <p:spPr>
          <a:xfrm>
            <a:off x="713225" y="2315938"/>
            <a:ext cx="3773400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F0FF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5044400" y="521750"/>
            <a:ext cx="3386400" cy="24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 rot="10800000" flipH="1">
            <a:off x="-458925" y="-103325"/>
            <a:ext cx="1576052" cy="928679"/>
            <a:chOff x="3692575" y="4404550"/>
            <a:chExt cx="1576052" cy="928679"/>
          </a:xfrm>
        </p:grpSpPr>
        <p:sp>
          <p:nvSpPr>
            <p:cNvPr id="178" name="Google Shape;178;p10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131850" y="134700"/>
            <a:ext cx="8880300" cy="4874100"/>
          </a:xfrm>
          <a:prstGeom prst="roundRect">
            <a:avLst>
              <a:gd name="adj" fmla="val 46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 rot="10800000">
            <a:off x="6275950" y="-272496"/>
            <a:ext cx="3399968" cy="993271"/>
          </a:xfrm>
          <a:custGeom>
            <a:avLst/>
            <a:gdLst/>
            <a:ahLst/>
            <a:cxnLst/>
            <a:rect l="l" t="t" r="r" b="b"/>
            <a:pathLst>
              <a:path w="115783" h="33825" extrusionOk="0">
                <a:moveTo>
                  <a:pt x="72463" y="1"/>
                </a:moveTo>
                <a:cubicBezTo>
                  <a:pt x="71978" y="1"/>
                  <a:pt x="71494" y="16"/>
                  <a:pt x="71018" y="34"/>
                </a:cubicBezTo>
                <a:cubicBezTo>
                  <a:pt x="56641" y="601"/>
                  <a:pt x="42297" y="1168"/>
                  <a:pt x="27887" y="1702"/>
                </a:cubicBezTo>
                <a:cubicBezTo>
                  <a:pt x="23117" y="1868"/>
                  <a:pt x="18213" y="2102"/>
                  <a:pt x="13643" y="3503"/>
                </a:cubicBezTo>
                <a:cubicBezTo>
                  <a:pt x="9040" y="4871"/>
                  <a:pt x="4670" y="7639"/>
                  <a:pt x="2335" y="11842"/>
                </a:cubicBezTo>
                <a:cubicBezTo>
                  <a:pt x="0" y="16045"/>
                  <a:pt x="167" y="21783"/>
                  <a:pt x="3503" y="25219"/>
                </a:cubicBezTo>
                <a:lnTo>
                  <a:pt x="111513" y="33825"/>
                </a:lnTo>
                <a:cubicBezTo>
                  <a:pt x="114916" y="31490"/>
                  <a:pt x="115783" y="26286"/>
                  <a:pt x="113948" y="22383"/>
                </a:cubicBezTo>
                <a:cubicBezTo>
                  <a:pt x="112180" y="18514"/>
                  <a:pt x="108244" y="15979"/>
                  <a:pt x="104175" y="14811"/>
                </a:cubicBezTo>
                <a:cubicBezTo>
                  <a:pt x="100072" y="13644"/>
                  <a:pt x="95735" y="13644"/>
                  <a:pt x="91499" y="13644"/>
                </a:cubicBezTo>
                <a:cubicBezTo>
                  <a:pt x="83360" y="13677"/>
                  <a:pt x="75221" y="13677"/>
                  <a:pt x="67082" y="13710"/>
                </a:cubicBezTo>
                <a:cubicBezTo>
                  <a:pt x="65647" y="13710"/>
                  <a:pt x="64013" y="13644"/>
                  <a:pt x="63079" y="12509"/>
                </a:cubicBezTo>
                <a:cubicBezTo>
                  <a:pt x="61911" y="11108"/>
                  <a:pt x="62745" y="8807"/>
                  <a:pt x="64313" y="7839"/>
                </a:cubicBezTo>
                <a:cubicBezTo>
                  <a:pt x="65242" y="7306"/>
                  <a:pt x="66312" y="7112"/>
                  <a:pt x="67404" y="7112"/>
                </a:cubicBezTo>
                <a:cubicBezTo>
                  <a:pt x="68155" y="7112"/>
                  <a:pt x="68916" y="7203"/>
                  <a:pt x="69650" y="7339"/>
                </a:cubicBezTo>
                <a:cubicBezTo>
                  <a:pt x="71151" y="7622"/>
                  <a:pt x="72677" y="8050"/>
                  <a:pt x="74226" y="8050"/>
                </a:cubicBezTo>
                <a:cubicBezTo>
                  <a:pt x="74501" y="8050"/>
                  <a:pt x="74777" y="8036"/>
                  <a:pt x="75054" y="8006"/>
                </a:cubicBezTo>
                <a:cubicBezTo>
                  <a:pt x="76889" y="7839"/>
                  <a:pt x="78757" y="6672"/>
                  <a:pt x="79090" y="4871"/>
                </a:cubicBezTo>
                <a:cubicBezTo>
                  <a:pt x="79424" y="3103"/>
                  <a:pt x="78056" y="1335"/>
                  <a:pt x="76388" y="634"/>
                </a:cubicBezTo>
                <a:cubicBezTo>
                  <a:pt x="75162" y="119"/>
                  <a:pt x="73809" y="1"/>
                  <a:pt x="724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85" name="Google Shape;185;p11"/>
          <p:cNvGrpSpPr/>
          <p:nvPr/>
        </p:nvGrpSpPr>
        <p:grpSpPr>
          <a:xfrm>
            <a:off x="7364750" y="4342525"/>
            <a:ext cx="1576052" cy="928679"/>
            <a:chOff x="3692575" y="4404550"/>
            <a:chExt cx="1576052" cy="928679"/>
          </a:xfrm>
        </p:grpSpPr>
        <p:sp>
          <p:nvSpPr>
            <p:cNvPr id="186" name="Google Shape;186;p11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11"/>
          <p:cNvGrpSpPr/>
          <p:nvPr/>
        </p:nvGrpSpPr>
        <p:grpSpPr>
          <a:xfrm rot="-8854787">
            <a:off x="326285" y="1651573"/>
            <a:ext cx="405501" cy="714772"/>
            <a:chOff x="5314865" y="1011820"/>
            <a:chExt cx="405519" cy="714805"/>
          </a:xfrm>
        </p:grpSpPr>
        <p:sp>
          <p:nvSpPr>
            <p:cNvPr id="191" name="Google Shape;191;p11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1"/>
          <p:cNvSpPr txBox="1">
            <a:spLocks noGrp="1"/>
          </p:cNvSpPr>
          <p:nvPr>
            <p:ph type="title" hasCustomPrompt="1"/>
          </p:nvPr>
        </p:nvSpPr>
        <p:spPr>
          <a:xfrm>
            <a:off x="4027975" y="1252650"/>
            <a:ext cx="4402800" cy="15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9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6" name="Google Shape;196;p11"/>
          <p:cNvSpPr txBox="1">
            <a:spLocks noGrp="1"/>
          </p:cNvSpPr>
          <p:nvPr>
            <p:ph type="subTitle" idx="1"/>
          </p:nvPr>
        </p:nvSpPr>
        <p:spPr>
          <a:xfrm>
            <a:off x="4027975" y="2873250"/>
            <a:ext cx="44028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523475"/>
            <a:ext cx="774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Black"/>
              <a:buNone/>
              <a:defRPr sz="3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41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6" r:id="rId14"/>
    <p:sldLayoutId id="2147483667" r:id="rId15"/>
    <p:sldLayoutId id="2147483669" r:id="rId16"/>
    <p:sldLayoutId id="2147483672" r:id="rId17"/>
    <p:sldLayoutId id="2147483673" r:id="rId18"/>
    <p:sldLayoutId id="2147483674" r:id="rId19"/>
    <p:sldLayoutId id="2147483677" r:id="rId20"/>
    <p:sldLayoutId id="2147483679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1"/>
          <p:cNvSpPr/>
          <p:nvPr/>
        </p:nvSpPr>
        <p:spPr>
          <a:xfrm>
            <a:off x="3931512" y="3539481"/>
            <a:ext cx="5020079" cy="1327940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41"/>
          <p:cNvGrpSpPr/>
          <p:nvPr/>
        </p:nvGrpSpPr>
        <p:grpSpPr>
          <a:xfrm rot="-1815906">
            <a:off x="5323580" y="2076866"/>
            <a:ext cx="539123" cy="425511"/>
            <a:chOff x="5343875" y="1578075"/>
            <a:chExt cx="539125" cy="425513"/>
          </a:xfrm>
        </p:grpSpPr>
        <p:sp>
          <p:nvSpPr>
            <p:cNvPr id="703" name="Google Shape;703;p41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41"/>
          <p:cNvGrpSpPr/>
          <p:nvPr/>
        </p:nvGrpSpPr>
        <p:grpSpPr>
          <a:xfrm>
            <a:off x="7120075" y="2087750"/>
            <a:ext cx="762000" cy="403725"/>
            <a:chOff x="5264875" y="1162375"/>
            <a:chExt cx="762000" cy="403725"/>
          </a:xfrm>
        </p:grpSpPr>
        <p:sp>
          <p:nvSpPr>
            <p:cNvPr id="708" name="Google Shape;708;p41"/>
            <p:cNvSpPr/>
            <p:nvPr/>
          </p:nvSpPr>
          <p:spPr>
            <a:xfrm>
              <a:off x="5734363" y="15027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5517538" y="11623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5264875" y="13305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5953475" y="15018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41"/>
          <p:cNvGrpSpPr/>
          <p:nvPr/>
        </p:nvGrpSpPr>
        <p:grpSpPr>
          <a:xfrm rot="-5078437">
            <a:off x="6577996" y="455931"/>
            <a:ext cx="539110" cy="764991"/>
            <a:chOff x="5343875" y="1238575"/>
            <a:chExt cx="539125" cy="765013"/>
          </a:xfrm>
        </p:grpSpPr>
        <p:sp>
          <p:nvSpPr>
            <p:cNvPr id="713" name="Google Shape;713;p41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D22C4FE-AE3B-D813-B4B2-E051DA5CD819}"/>
              </a:ext>
            </a:extLst>
          </p:cNvPr>
          <p:cNvSpPr/>
          <p:nvPr/>
        </p:nvSpPr>
        <p:spPr>
          <a:xfrm>
            <a:off x="5772062" y="2087750"/>
            <a:ext cx="288496" cy="339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Google Shape;1967;p29">
            <a:extLst>
              <a:ext uri="{FF2B5EF4-FFF2-40B4-BE49-F238E27FC236}">
                <a16:creationId xmlns:a16="http://schemas.microsoft.com/office/drawing/2014/main" id="{FCB8F7C3-62CD-B7E9-F72C-27B4F09FB5FA}"/>
              </a:ext>
            </a:extLst>
          </p:cNvPr>
          <p:cNvSpPr txBox="1">
            <a:spLocks/>
          </p:cNvSpPr>
          <p:nvPr/>
        </p:nvSpPr>
        <p:spPr>
          <a:xfrm rot="21594080">
            <a:off x="221443" y="1617940"/>
            <a:ext cx="8701114" cy="190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100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+mj-lt"/>
                <a:ea typeface="Nanum Pen Script"/>
                <a:cs typeface="Nanum Pen Script"/>
                <a:sym typeface="Nanum Pen Script"/>
              </a:rPr>
              <a:t>CHÀO MỪNG CÁC EM ĐẾN VỚI BUỔI HỌC NGÀY HÔM NAY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36F52-3F6A-11CC-23F9-0BB2D7014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02314" y="3177505"/>
            <a:ext cx="2077102" cy="19247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49"/>
          <p:cNvGrpSpPr/>
          <p:nvPr/>
        </p:nvGrpSpPr>
        <p:grpSpPr>
          <a:xfrm rot="2848571" flipH="1">
            <a:off x="-331804" y="3878811"/>
            <a:ext cx="2295876" cy="2230006"/>
            <a:chOff x="-883648" y="3461252"/>
            <a:chExt cx="2295865" cy="2229995"/>
          </a:xfrm>
        </p:grpSpPr>
        <p:sp>
          <p:nvSpPr>
            <p:cNvPr id="1180" name="Google Shape;1180;p49"/>
            <p:cNvSpPr/>
            <p:nvPr/>
          </p:nvSpPr>
          <p:spPr>
            <a:xfrm rot="2904784">
              <a:off x="-463867" y="3653361"/>
              <a:ext cx="1276242" cy="1696227"/>
            </a:xfrm>
            <a:custGeom>
              <a:avLst/>
              <a:gdLst/>
              <a:ahLst/>
              <a:cxnLst/>
              <a:rect l="l" t="t" r="r" b="b"/>
              <a:pathLst>
                <a:path w="35967" h="47803" extrusionOk="0">
                  <a:moveTo>
                    <a:pt x="0" y="0"/>
                  </a:moveTo>
                  <a:lnTo>
                    <a:pt x="0" y="0"/>
                  </a:lnTo>
                  <a:cubicBezTo>
                    <a:pt x="4595" y="18441"/>
                    <a:pt x="15039" y="35370"/>
                    <a:pt x="29441" y="47803"/>
                  </a:cubicBezTo>
                  <a:lnTo>
                    <a:pt x="35966" y="44640"/>
                  </a:lnTo>
                  <a:cubicBezTo>
                    <a:pt x="26776" y="27771"/>
                    <a:pt x="14581" y="125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 rot="2904784">
              <a:off x="-235787" y="4356615"/>
              <a:ext cx="606381" cy="812505"/>
            </a:xfrm>
            <a:custGeom>
              <a:avLst/>
              <a:gdLst/>
              <a:ahLst/>
              <a:cxnLst/>
              <a:rect l="l" t="t" r="r" b="b"/>
              <a:pathLst>
                <a:path w="17089" h="22898" extrusionOk="0">
                  <a:moveTo>
                    <a:pt x="184" y="1"/>
                  </a:moveTo>
                  <a:cubicBezTo>
                    <a:pt x="155" y="1"/>
                    <a:pt x="126" y="7"/>
                    <a:pt x="100" y="21"/>
                  </a:cubicBezTo>
                  <a:cubicBezTo>
                    <a:pt x="40" y="80"/>
                    <a:pt x="0" y="180"/>
                    <a:pt x="60" y="240"/>
                  </a:cubicBezTo>
                  <a:cubicBezTo>
                    <a:pt x="5451" y="7839"/>
                    <a:pt x="11080" y="15438"/>
                    <a:pt x="16790" y="22818"/>
                  </a:cubicBezTo>
                  <a:cubicBezTo>
                    <a:pt x="16810" y="22877"/>
                    <a:pt x="16869" y="22897"/>
                    <a:pt x="16909" y="22897"/>
                  </a:cubicBezTo>
                  <a:cubicBezTo>
                    <a:pt x="16969" y="22897"/>
                    <a:pt x="16989" y="22877"/>
                    <a:pt x="17008" y="22877"/>
                  </a:cubicBezTo>
                  <a:cubicBezTo>
                    <a:pt x="17088" y="22818"/>
                    <a:pt x="17088" y="22718"/>
                    <a:pt x="17048" y="22659"/>
                  </a:cubicBezTo>
                  <a:cubicBezTo>
                    <a:pt x="11339" y="15259"/>
                    <a:pt x="5729" y="7679"/>
                    <a:pt x="338" y="80"/>
                  </a:cubicBezTo>
                  <a:cubicBezTo>
                    <a:pt x="299" y="27"/>
                    <a:pt x="24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 rot="2904784">
              <a:off x="6302" y="4064683"/>
              <a:ext cx="1016466" cy="1498334"/>
            </a:xfrm>
            <a:custGeom>
              <a:avLst/>
              <a:gdLst/>
              <a:ahLst/>
              <a:cxnLst/>
              <a:rect l="l" t="t" r="r" b="b"/>
              <a:pathLst>
                <a:path w="28646" h="42226" extrusionOk="0">
                  <a:moveTo>
                    <a:pt x="4565" y="1"/>
                  </a:moveTo>
                  <a:cubicBezTo>
                    <a:pt x="4303" y="1"/>
                    <a:pt x="4041" y="24"/>
                    <a:pt x="3780" y="73"/>
                  </a:cubicBezTo>
                  <a:cubicBezTo>
                    <a:pt x="2049" y="451"/>
                    <a:pt x="796" y="2003"/>
                    <a:pt x="299" y="3733"/>
                  </a:cubicBezTo>
                  <a:cubicBezTo>
                    <a:pt x="1254" y="4191"/>
                    <a:pt x="2169" y="4629"/>
                    <a:pt x="3104" y="5086"/>
                  </a:cubicBezTo>
                  <a:cubicBezTo>
                    <a:pt x="2089" y="5206"/>
                    <a:pt x="1075" y="5345"/>
                    <a:pt x="60" y="5484"/>
                  </a:cubicBezTo>
                  <a:cubicBezTo>
                    <a:pt x="1" y="7195"/>
                    <a:pt x="458" y="8886"/>
                    <a:pt x="975" y="10557"/>
                  </a:cubicBezTo>
                  <a:cubicBezTo>
                    <a:pt x="1453" y="12069"/>
                    <a:pt x="1950" y="13580"/>
                    <a:pt x="2487" y="15092"/>
                  </a:cubicBezTo>
                  <a:cubicBezTo>
                    <a:pt x="3641" y="15351"/>
                    <a:pt x="4795" y="15590"/>
                    <a:pt x="5948" y="15868"/>
                  </a:cubicBezTo>
                  <a:cubicBezTo>
                    <a:pt x="4994" y="16166"/>
                    <a:pt x="4059" y="16485"/>
                    <a:pt x="3084" y="16783"/>
                  </a:cubicBezTo>
                  <a:cubicBezTo>
                    <a:pt x="6346" y="25536"/>
                    <a:pt x="10603" y="33891"/>
                    <a:pt x="14840" y="42226"/>
                  </a:cubicBezTo>
                  <a:lnTo>
                    <a:pt x="28646" y="41927"/>
                  </a:lnTo>
                  <a:cubicBezTo>
                    <a:pt x="25284" y="28261"/>
                    <a:pt x="19097" y="15291"/>
                    <a:pt x="10564" y="4111"/>
                  </a:cubicBezTo>
                  <a:cubicBezTo>
                    <a:pt x="10504" y="4032"/>
                    <a:pt x="10444" y="3932"/>
                    <a:pt x="10365" y="3853"/>
                  </a:cubicBezTo>
                  <a:cubicBezTo>
                    <a:pt x="9867" y="4430"/>
                    <a:pt x="9370" y="5007"/>
                    <a:pt x="8873" y="5544"/>
                  </a:cubicBezTo>
                  <a:cubicBezTo>
                    <a:pt x="8932" y="4450"/>
                    <a:pt x="8972" y="3355"/>
                    <a:pt x="9032" y="2241"/>
                  </a:cubicBezTo>
                  <a:cubicBezTo>
                    <a:pt x="8634" y="1824"/>
                    <a:pt x="8176" y="1426"/>
                    <a:pt x="7719" y="1068"/>
                  </a:cubicBezTo>
                  <a:cubicBezTo>
                    <a:pt x="6784" y="423"/>
                    <a:pt x="5680" y="1"/>
                    <a:pt x="4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 rot="2904784">
              <a:off x="132190" y="4391123"/>
              <a:ext cx="523065" cy="1142007"/>
            </a:xfrm>
            <a:custGeom>
              <a:avLst/>
              <a:gdLst/>
              <a:ahLst/>
              <a:cxnLst/>
              <a:rect l="l" t="t" r="r" b="b"/>
              <a:pathLst>
                <a:path w="14741" h="32184" extrusionOk="0">
                  <a:moveTo>
                    <a:pt x="189" y="1"/>
                  </a:moveTo>
                  <a:cubicBezTo>
                    <a:pt x="166" y="1"/>
                    <a:pt x="142" y="6"/>
                    <a:pt x="120" y="17"/>
                  </a:cubicBezTo>
                  <a:cubicBezTo>
                    <a:pt x="40" y="57"/>
                    <a:pt x="0" y="156"/>
                    <a:pt x="40" y="236"/>
                  </a:cubicBezTo>
                  <a:lnTo>
                    <a:pt x="14383" y="32084"/>
                  </a:lnTo>
                  <a:cubicBezTo>
                    <a:pt x="14423" y="32163"/>
                    <a:pt x="14462" y="32183"/>
                    <a:pt x="14542" y="32183"/>
                  </a:cubicBezTo>
                  <a:cubicBezTo>
                    <a:pt x="14562" y="32183"/>
                    <a:pt x="14582" y="32163"/>
                    <a:pt x="14621" y="32163"/>
                  </a:cubicBezTo>
                  <a:cubicBezTo>
                    <a:pt x="14681" y="32104"/>
                    <a:pt x="14741" y="32004"/>
                    <a:pt x="14681" y="31945"/>
                  </a:cubicBezTo>
                  <a:lnTo>
                    <a:pt x="339" y="76"/>
                  </a:lnTo>
                  <a:cubicBezTo>
                    <a:pt x="310" y="33"/>
                    <a:pt x="25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49"/>
          <p:cNvGrpSpPr/>
          <p:nvPr/>
        </p:nvGrpSpPr>
        <p:grpSpPr>
          <a:xfrm rot="-4350761">
            <a:off x="8265353" y="4200805"/>
            <a:ext cx="420849" cy="681082"/>
            <a:chOff x="5192408" y="1107394"/>
            <a:chExt cx="420842" cy="681070"/>
          </a:xfrm>
        </p:grpSpPr>
        <p:sp>
          <p:nvSpPr>
            <p:cNvPr id="1259" name="Google Shape;1259;p49"/>
            <p:cNvSpPr/>
            <p:nvPr/>
          </p:nvSpPr>
          <p:spPr>
            <a:xfrm>
              <a:off x="5462430" y="1252049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5286348" y="1107394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5335356" y="1725064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5192408" y="1469791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49"/>
          <p:cNvGrpSpPr/>
          <p:nvPr/>
        </p:nvGrpSpPr>
        <p:grpSpPr>
          <a:xfrm rot="-5864129">
            <a:off x="619248" y="2484262"/>
            <a:ext cx="384839" cy="934537"/>
            <a:chOff x="5381224" y="1162375"/>
            <a:chExt cx="384839" cy="934537"/>
          </a:xfrm>
        </p:grpSpPr>
        <p:sp>
          <p:nvSpPr>
            <p:cNvPr id="1265" name="Google Shape;1265;p49"/>
            <p:cNvSpPr/>
            <p:nvPr/>
          </p:nvSpPr>
          <p:spPr>
            <a:xfrm>
              <a:off x="5381224" y="1997787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5734363" y="15027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5517538" y="11623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5385119" y="1577620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 rot="-5864129">
            <a:off x="6501732" y="-32583"/>
            <a:ext cx="384839" cy="934537"/>
            <a:chOff x="5381224" y="1162375"/>
            <a:chExt cx="384839" cy="934537"/>
          </a:xfrm>
        </p:grpSpPr>
        <p:sp>
          <p:nvSpPr>
            <p:cNvPr id="1271" name="Google Shape;1271;p49"/>
            <p:cNvSpPr/>
            <p:nvPr/>
          </p:nvSpPr>
          <p:spPr>
            <a:xfrm>
              <a:off x="5381224" y="1997787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5734363" y="15027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5517538" y="11623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5385119" y="1577620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2169;p30">
            <a:extLst>
              <a:ext uri="{FF2B5EF4-FFF2-40B4-BE49-F238E27FC236}">
                <a16:creationId xmlns:a16="http://schemas.microsoft.com/office/drawing/2014/main" id="{A7189A72-CDB5-E34F-CF69-F513245F02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>
                <a:solidFill>
                  <a:schemeClr val="accent5"/>
                </a:solidFill>
                <a:latin typeface="+mj-lt"/>
              </a:rPr>
              <a:t>II. </a:t>
            </a:r>
            <a:r>
              <a:rPr lang="fr-FR" sz="30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nguyên nhân gây bệnh cho vật nuôi</a:t>
            </a:r>
            <a:endParaRPr sz="30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E3B392E-C3C1-F5F9-D42D-5C4AAFA17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194" flipH="1">
            <a:off x="360623" y="975661"/>
            <a:ext cx="5194053" cy="2819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9D328-A932-2277-E891-9BE08CB0D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037" y="2568934"/>
            <a:ext cx="5165794" cy="2282101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F07274A-096E-4C2C-B8C3-C592BA36A6AF}"/>
              </a:ext>
            </a:extLst>
          </p:cNvPr>
          <p:cNvSpPr txBox="1"/>
          <p:nvPr/>
        </p:nvSpPr>
        <p:spPr>
          <a:xfrm>
            <a:off x="516169" y="1317886"/>
            <a:ext cx="4882960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uan sát Hình 11.2 SGK tr.53 và nêu các nguyên nhân chính gây bệnh cho vật nuôi và cho ví dụ minh họa.</a:t>
            </a:r>
            <a:endParaRPr lang="en-US" sz="200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D20C1-2524-8C16-EDD8-8F59A8073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192" y="740301"/>
            <a:ext cx="2535513" cy="2535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52332-8E78-3181-9D59-9E0932A86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84896" y="2838800"/>
            <a:ext cx="1615207" cy="218459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3" name="Google Shape;1803;p57"/>
          <p:cNvGrpSpPr/>
          <p:nvPr/>
        </p:nvGrpSpPr>
        <p:grpSpPr>
          <a:xfrm rot="3070156">
            <a:off x="487571" y="834204"/>
            <a:ext cx="637371" cy="1240891"/>
            <a:chOff x="7733494" y="823278"/>
            <a:chExt cx="935748" cy="1530671"/>
          </a:xfrm>
        </p:grpSpPr>
        <p:grpSp>
          <p:nvGrpSpPr>
            <p:cNvPr id="1804" name="Google Shape;1804;p57"/>
            <p:cNvGrpSpPr/>
            <p:nvPr/>
          </p:nvGrpSpPr>
          <p:grpSpPr>
            <a:xfrm rot="-3327293">
              <a:off x="7931832" y="879702"/>
              <a:ext cx="539073" cy="764938"/>
              <a:chOff x="5343875" y="1238575"/>
              <a:chExt cx="539125" cy="765013"/>
            </a:xfrm>
          </p:grpSpPr>
          <p:sp>
            <p:nvSpPr>
              <p:cNvPr id="1805" name="Google Shape;1805;p57"/>
              <p:cNvSpPr/>
              <p:nvPr/>
            </p:nvSpPr>
            <p:spPr>
              <a:xfrm>
                <a:off x="5770400" y="1876850"/>
                <a:ext cx="1126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965" extrusionOk="0">
                    <a:moveTo>
                      <a:pt x="3033" y="1"/>
                    </a:moveTo>
                    <a:cubicBezTo>
                      <a:pt x="2216" y="1"/>
                      <a:pt x="1144" y="495"/>
                      <a:pt x="667" y="971"/>
                    </a:cubicBezTo>
                    <a:cubicBezTo>
                      <a:pt x="0" y="1638"/>
                      <a:pt x="0" y="2772"/>
                      <a:pt x="667" y="3439"/>
                    </a:cubicBezTo>
                    <a:cubicBezTo>
                      <a:pt x="1001" y="3790"/>
                      <a:pt x="1443" y="3965"/>
                      <a:pt x="1885" y="3965"/>
                    </a:cubicBezTo>
                    <a:cubicBezTo>
                      <a:pt x="2327" y="3965"/>
                      <a:pt x="2769" y="3790"/>
                      <a:pt x="3103" y="3439"/>
                    </a:cubicBezTo>
                    <a:cubicBezTo>
                      <a:pt x="3770" y="2772"/>
                      <a:pt x="4504" y="938"/>
                      <a:pt x="3836" y="271"/>
                    </a:cubicBezTo>
                    <a:cubicBezTo>
                      <a:pt x="3646" y="80"/>
                      <a:pt x="3360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7"/>
              <p:cNvSpPr/>
              <p:nvPr/>
            </p:nvSpPr>
            <p:spPr>
              <a:xfrm>
                <a:off x="5582375" y="16957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68"/>
                      <a:pt x="267" y="1235"/>
                      <a:pt x="634" y="1235"/>
                    </a:cubicBezTo>
                    <a:cubicBezTo>
                      <a:pt x="967" y="1235"/>
                      <a:pt x="1234" y="968"/>
                      <a:pt x="1234" y="601"/>
                    </a:cubicBezTo>
                    <a:cubicBezTo>
                      <a:pt x="1234" y="267"/>
                      <a:pt x="967" y="0"/>
                      <a:pt x="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7"/>
              <p:cNvSpPr/>
              <p:nvPr/>
            </p:nvSpPr>
            <p:spPr>
              <a:xfrm>
                <a:off x="5365138" y="1238575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01" y="0"/>
                    </a:moveTo>
                    <a:cubicBezTo>
                      <a:pt x="267" y="0"/>
                      <a:pt x="0" y="267"/>
                      <a:pt x="0" y="634"/>
                    </a:cubicBezTo>
                    <a:cubicBezTo>
                      <a:pt x="0" y="968"/>
                      <a:pt x="267" y="1235"/>
                      <a:pt x="601" y="1235"/>
                    </a:cubicBezTo>
                    <a:cubicBezTo>
                      <a:pt x="968" y="1235"/>
                      <a:pt x="1235" y="968"/>
                      <a:pt x="1235" y="634"/>
                    </a:cubicBezTo>
                    <a:cubicBezTo>
                      <a:pt x="1235" y="267"/>
                      <a:pt x="968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7"/>
              <p:cNvSpPr/>
              <p:nvPr/>
            </p:nvSpPr>
            <p:spPr>
              <a:xfrm>
                <a:off x="5417275" y="1940188"/>
                <a:ext cx="734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536" extrusionOk="0">
                    <a:moveTo>
                      <a:pt x="1468" y="1"/>
                    </a:moveTo>
                    <a:lnTo>
                      <a:pt x="1" y="2536"/>
                    </a:lnTo>
                    <a:lnTo>
                      <a:pt x="2936" y="2536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7"/>
              <p:cNvSpPr/>
              <p:nvPr/>
            </p:nvSpPr>
            <p:spPr>
              <a:xfrm>
                <a:off x="5343875" y="1578075"/>
                <a:ext cx="7340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69" extrusionOk="0">
                    <a:moveTo>
                      <a:pt x="0" y="0"/>
                    </a:moveTo>
                    <a:lnTo>
                      <a:pt x="1501" y="2569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0" name="Google Shape;1810;p57"/>
            <p:cNvGrpSpPr/>
            <p:nvPr/>
          </p:nvGrpSpPr>
          <p:grpSpPr>
            <a:xfrm rot="-4104108">
              <a:off x="8059527" y="1676456"/>
              <a:ext cx="405525" cy="714814"/>
              <a:chOff x="5314865" y="1011820"/>
              <a:chExt cx="405519" cy="714805"/>
            </a:xfrm>
          </p:grpSpPr>
          <p:sp>
            <p:nvSpPr>
              <p:cNvPr id="1811" name="Google Shape;1811;p57"/>
              <p:cNvSpPr/>
              <p:nvPr/>
            </p:nvSpPr>
            <p:spPr>
              <a:xfrm>
                <a:off x="5607784" y="1206254"/>
                <a:ext cx="1126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965" extrusionOk="0">
                    <a:moveTo>
                      <a:pt x="3033" y="1"/>
                    </a:moveTo>
                    <a:cubicBezTo>
                      <a:pt x="2216" y="1"/>
                      <a:pt x="1144" y="495"/>
                      <a:pt x="667" y="971"/>
                    </a:cubicBezTo>
                    <a:cubicBezTo>
                      <a:pt x="0" y="1638"/>
                      <a:pt x="0" y="2772"/>
                      <a:pt x="667" y="3439"/>
                    </a:cubicBezTo>
                    <a:cubicBezTo>
                      <a:pt x="1001" y="3790"/>
                      <a:pt x="1443" y="3965"/>
                      <a:pt x="1885" y="3965"/>
                    </a:cubicBezTo>
                    <a:cubicBezTo>
                      <a:pt x="2327" y="3965"/>
                      <a:pt x="2769" y="3790"/>
                      <a:pt x="3103" y="3439"/>
                    </a:cubicBezTo>
                    <a:cubicBezTo>
                      <a:pt x="3770" y="2772"/>
                      <a:pt x="4504" y="938"/>
                      <a:pt x="3836" y="271"/>
                    </a:cubicBezTo>
                    <a:cubicBezTo>
                      <a:pt x="3646" y="80"/>
                      <a:pt x="3360" y="1"/>
                      <a:pt x="30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7"/>
              <p:cNvSpPr/>
              <p:nvPr/>
            </p:nvSpPr>
            <p:spPr>
              <a:xfrm>
                <a:off x="5582375" y="16957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68"/>
                      <a:pt x="267" y="1235"/>
                      <a:pt x="634" y="1235"/>
                    </a:cubicBezTo>
                    <a:cubicBezTo>
                      <a:pt x="967" y="1235"/>
                      <a:pt x="1234" y="968"/>
                      <a:pt x="1234" y="601"/>
                    </a:cubicBezTo>
                    <a:cubicBezTo>
                      <a:pt x="1234" y="267"/>
                      <a:pt x="967" y="0"/>
                      <a:pt x="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7"/>
              <p:cNvSpPr/>
              <p:nvPr/>
            </p:nvSpPr>
            <p:spPr>
              <a:xfrm>
                <a:off x="5336127" y="101182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01" y="0"/>
                    </a:moveTo>
                    <a:cubicBezTo>
                      <a:pt x="267" y="0"/>
                      <a:pt x="0" y="267"/>
                      <a:pt x="0" y="634"/>
                    </a:cubicBezTo>
                    <a:cubicBezTo>
                      <a:pt x="0" y="968"/>
                      <a:pt x="267" y="1235"/>
                      <a:pt x="601" y="1235"/>
                    </a:cubicBezTo>
                    <a:cubicBezTo>
                      <a:pt x="968" y="1235"/>
                      <a:pt x="1235" y="968"/>
                      <a:pt x="1235" y="634"/>
                    </a:cubicBezTo>
                    <a:cubicBezTo>
                      <a:pt x="1235" y="267"/>
                      <a:pt x="968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7"/>
              <p:cNvSpPr/>
              <p:nvPr/>
            </p:nvSpPr>
            <p:spPr>
              <a:xfrm>
                <a:off x="5314865" y="1351320"/>
                <a:ext cx="7340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69" extrusionOk="0">
                    <a:moveTo>
                      <a:pt x="0" y="0"/>
                    </a:moveTo>
                    <a:lnTo>
                      <a:pt x="1501" y="2569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" name="Google Shape;2169;p30">
            <a:extLst>
              <a:ext uri="{FF2B5EF4-FFF2-40B4-BE49-F238E27FC236}">
                <a16:creationId xmlns:a16="http://schemas.microsoft.com/office/drawing/2014/main" id="{758EB327-BE66-D677-FE39-FB894C567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>
                <a:solidFill>
                  <a:schemeClr val="accent5"/>
                </a:solidFill>
                <a:latin typeface="+mj-lt"/>
              </a:rPr>
              <a:t>II. </a:t>
            </a:r>
            <a:r>
              <a:rPr lang="fr-FR" sz="30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nguyên nhân gây bệnh cho vật nuôi</a:t>
            </a:r>
            <a:endParaRPr sz="30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F361369C-273E-9119-571D-F3D0DF5CF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22353"/>
          <a:stretch/>
        </p:blipFill>
        <p:spPr>
          <a:xfrm flipH="1">
            <a:off x="338434" y="1902764"/>
            <a:ext cx="2130143" cy="3321584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FABFE4BC-AE7F-59D6-0C00-4E8938AA33C7}"/>
              </a:ext>
            </a:extLst>
          </p:cNvPr>
          <p:cNvSpPr txBox="1"/>
          <p:nvPr/>
        </p:nvSpPr>
        <p:spPr>
          <a:xfrm>
            <a:off x="2550357" y="1164249"/>
            <a:ext cx="6005629" cy="315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Các nguyên nhân chính gây bệnh cho vật nuôi: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vi sinh vật gây bệnh (vi khuẩn, virus,..).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thừa hoặc thiếu chất dinh dưỡng, thức ăn không an toàn.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động vật kí sinh (ve, rận, giun, sán..).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môi trường sống không thuận lợi (quá nóng, quá lạnh).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3" name="Google Shape;1803;p57"/>
          <p:cNvGrpSpPr/>
          <p:nvPr/>
        </p:nvGrpSpPr>
        <p:grpSpPr>
          <a:xfrm rot="3070156">
            <a:off x="487571" y="834204"/>
            <a:ext cx="637371" cy="1240891"/>
            <a:chOff x="7733494" y="823278"/>
            <a:chExt cx="935748" cy="1530671"/>
          </a:xfrm>
        </p:grpSpPr>
        <p:grpSp>
          <p:nvGrpSpPr>
            <p:cNvPr id="1804" name="Google Shape;1804;p57"/>
            <p:cNvGrpSpPr/>
            <p:nvPr/>
          </p:nvGrpSpPr>
          <p:grpSpPr>
            <a:xfrm rot="-3327293">
              <a:off x="7931832" y="879702"/>
              <a:ext cx="539073" cy="764938"/>
              <a:chOff x="5343875" y="1238575"/>
              <a:chExt cx="539125" cy="765013"/>
            </a:xfrm>
          </p:grpSpPr>
          <p:sp>
            <p:nvSpPr>
              <p:cNvPr id="1805" name="Google Shape;1805;p57"/>
              <p:cNvSpPr/>
              <p:nvPr/>
            </p:nvSpPr>
            <p:spPr>
              <a:xfrm>
                <a:off x="5770400" y="1876850"/>
                <a:ext cx="1126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965" extrusionOk="0">
                    <a:moveTo>
                      <a:pt x="3033" y="1"/>
                    </a:moveTo>
                    <a:cubicBezTo>
                      <a:pt x="2216" y="1"/>
                      <a:pt x="1144" y="495"/>
                      <a:pt x="667" y="971"/>
                    </a:cubicBezTo>
                    <a:cubicBezTo>
                      <a:pt x="0" y="1638"/>
                      <a:pt x="0" y="2772"/>
                      <a:pt x="667" y="3439"/>
                    </a:cubicBezTo>
                    <a:cubicBezTo>
                      <a:pt x="1001" y="3790"/>
                      <a:pt x="1443" y="3965"/>
                      <a:pt x="1885" y="3965"/>
                    </a:cubicBezTo>
                    <a:cubicBezTo>
                      <a:pt x="2327" y="3965"/>
                      <a:pt x="2769" y="3790"/>
                      <a:pt x="3103" y="3439"/>
                    </a:cubicBezTo>
                    <a:cubicBezTo>
                      <a:pt x="3770" y="2772"/>
                      <a:pt x="4504" y="938"/>
                      <a:pt x="3836" y="271"/>
                    </a:cubicBezTo>
                    <a:cubicBezTo>
                      <a:pt x="3646" y="80"/>
                      <a:pt x="3360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7"/>
              <p:cNvSpPr/>
              <p:nvPr/>
            </p:nvSpPr>
            <p:spPr>
              <a:xfrm>
                <a:off x="5582375" y="16957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68"/>
                      <a:pt x="267" y="1235"/>
                      <a:pt x="634" y="1235"/>
                    </a:cubicBezTo>
                    <a:cubicBezTo>
                      <a:pt x="967" y="1235"/>
                      <a:pt x="1234" y="968"/>
                      <a:pt x="1234" y="601"/>
                    </a:cubicBezTo>
                    <a:cubicBezTo>
                      <a:pt x="1234" y="267"/>
                      <a:pt x="967" y="0"/>
                      <a:pt x="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7"/>
              <p:cNvSpPr/>
              <p:nvPr/>
            </p:nvSpPr>
            <p:spPr>
              <a:xfrm>
                <a:off x="5365138" y="1238575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01" y="0"/>
                    </a:moveTo>
                    <a:cubicBezTo>
                      <a:pt x="267" y="0"/>
                      <a:pt x="0" y="267"/>
                      <a:pt x="0" y="634"/>
                    </a:cubicBezTo>
                    <a:cubicBezTo>
                      <a:pt x="0" y="968"/>
                      <a:pt x="267" y="1235"/>
                      <a:pt x="601" y="1235"/>
                    </a:cubicBezTo>
                    <a:cubicBezTo>
                      <a:pt x="968" y="1235"/>
                      <a:pt x="1235" y="968"/>
                      <a:pt x="1235" y="634"/>
                    </a:cubicBezTo>
                    <a:cubicBezTo>
                      <a:pt x="1235" y="267"/>
                      <a:pt x="968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7"/>
              <p:cNvSpPr/>
              <p:nvPr/>
            </p:nvSpPr>
            <p:spPr>
              <a:xfrm>
                <a:off x="5417275" y="1940188"/>
                <a:ext cx="734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536" extrusionOk="0">
                    <a:moveTo>
                      <a:pt x="1468" y="1"/>
                    </a:moveTo>
                    <a:lnTo>
                      <a:pt x="1" y="2536"/>
                    </a:lnTo>
                    <a:lnTo>
                      <a:pt x="2936" y="2536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7"/>
              <p:cNvSpPr/>
              <p:nvPr/>
            </p:nvSpPr>
            <p:spPr>
              <a:xfrm>
                <a:off x="5343875" y="1578075"/>
                <a:ext cx="7340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69" extrusionOk="0">
                    <a:moveTo>
                      <a:pt x="0" y="0"/>
                    </a:moveTo>
                    <a:lnTo>
                      <a:pt x="1501" y="2569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0" name="Google Shape;1810;p57"/>
            <p:cNvGrpSpPr/>
            <p:nvPr/>
          </p:nvGrpSpPr>
          <p:grpSpPr>
            <a:xfrm rot="-4104108">
              <a:off x="8059527" y="1676456"/>
              <a:ext cx="405525" cy="714814"/>
              <a:chOff x="5314865" y="1011820"/>
              <a:chExt cx="405519" cy="714805"/>
            </a:xfrm>
          </p:grpSpPr>
          <p:sp>
            <p:nvSpPr>
              <p:cNvPr id="1811" name="Google Shape;1811;p57"/>
              <p:cNvSpPr/>
              <p:nvPr/>
            </p:nvSpPr>
            <p:spPr>
              <a:xfrm>
                <a:off x="5607784" y="1206254"/>
                <a:ext cx="1126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965" extrusionOk="0">
                    <a:moveTo>
                      <a:pt x="3033" y="1"/>
                    </a:moveTo>
                    <a:cubicBezTo>
                      <a:pt x="2216" y="1"/>
                      <a:pt x="1144" y="495"/>
                      <a:pt x="667" y="971"/>
                    </a:cubicBezTo>
                    <a:cubicBezTo>
                      <a:pt x="0" y="1638"/>
                      <a:pt x="0" y="2772"/>
                      <a:pt x="667" y="3439"/>
                    </a:cubicBezTo>
                    <a:cubicBezTo>
                      <a:pt x="1001" y="3790"/>
                      <a:pt x="1443" y="3965"/>
                      <a:pt x="1885" y="3965"/>
                    </a:cubicBezTo>
                    <a:cubicBezTo>
                      <a:pt x="2327" y="3965"/>
                      <a:pt x="2769" y="3790"/>
                      <a:pt x="3103" y="3439"/>
                    </a:cubicBezTo>
                    <a:cubicBezTo>
                      <a:pt x="3770" y="2772"/>
                      <a:pt x="4504" y="938"/>
                      <a:pt x="3836" y="271"/>
                    </a:cubicBezTo>
                    <a:cubicBezTo>
                      <a:pt x="3646" y="80"/>
                      <a:pt x="3360" y="1"/>
                      <a:pt x="30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7"/>
              <p:cNvSpPr/>
              <p:nvPr/>
            </p:nvSpPr>
            <p:spPr>
              <a:xfrm>
                <a:off x="5582375" y="16957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68"/>
                      <a:pt x="267" y="1235"/>
                      <a:pt x="634" y="1235"/>
                    </a:cubicBezTo>
                    <a:cubicBezTo>
                      <a:pt x="967" y="1235"/>
                      <a:pt x="1234" y="968"/>
                      <a:pt x="1234" y="601"/>
                    </a:cubicBezTo>
                    <a:cubicBezTo>
                      <a:pt x="1234" y="267"/>
                      <a:pt x="967" y="0"/>
                      <a:pt x="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7"/>
              <p:cNvSpPr/>
              <p:nvPr/>
            </p:nvSpPr>
            <p:spPr>
              <a:xfrm>
                <a:off x="5336127" y="101182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01" y="0"/>
                    </a:moveTo>
                    <a:cubicBezTo>
                      <a:pt x="267" y="0"/>
                      <a:pt x="0" y="267"/>
                      <a:pt x="0" y="634"/>
                    </a:cubicBezTo>
                    <a:cubicBezTo>
                      <a:pt x="0" y="968"/>
                      <a:pt x="267" y="1235"/>
                      <a:pt x="601" y="1235"/>
                    </a:cubicBezTo>
                    <a:cubicBezTo>
                      <a:pt x="968" y="1235"/>
                      <a:pt x="1235" y="968"/>
                      <a:pt x="1235" y="634"/>
                    </a:cubicBezTo>
                    <a:cubicBezTo>
                      <a:pt x="1235" y="267"/>
                      <a:pt x="968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7"/>
              <p:cNvSpPr/>
              <p:nvPr/>
            </p:nvSpPr>
            <p:spPr>
              <a:xfrm>
                <a:off x="5314865" y="1351320"/>
                <a:ext cx="7340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69" extrusionOk="0">
                    <a:moveTo>
                      <a:pt x="0" y="0"/>
                    </a:moveTo>
                    <a:lnTo>
                      <a:pt x="1501" y="2569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" name="Google Shape;2169;p30">
            <a:extLst>
              <a:ext uri="{FF2B5EF4-FFF2-40B4-BE49-F238E27FC236}">
                <a16:creationId xmlns:a16="http://schemas.microsoft.com/office/drawing/2014/main" id="{758EB327-BE66-D677-FE39-FB894C567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>
                <a:solidFill>
                  <a:schemeClr val="accent5"/>
                </a:solidFill>
                <a:latin typeface="+mj-lt"/>
              </a:rPr>
              <a:t>II. </a:t>
            </a:r>
            <a:r>
              <a:rPr lang="fr-FR" sz="30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nguyên nhân gây bệnh cho vật nuôi</a:t>
            </a:r>
            <a:endParaRPr sz="30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F361369C-273E-9119-571D-F3D0DF5CF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22353"/>
          <a:stretch/>
        </p:blipFill>
        <p:spPr>
          <a:xfrm flipH="1">
            <a:off x="338434" y="1902764"/>
            <a:ext cx="2130143" cy="3321584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FABFE4BC-AE7F-59D6-0C00-4E8938AA33C7}"/>
              </a:ext>
            </a:extLst>
          </p:cNvPr>
          <p:cNvSpPr txBox="1"/>
          <p:nvPr/>
        </p:nvSpPr>
        <p:spPr>
          <a:xfrm>
            <a:off x="2692630" y="1430700"/>
            <a:ext cx="6082688" cy="228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Ví dụ: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Bò ăn phải cây cỏ có độc, sẽ bị ngộ độc.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Lợn nái nuôi con, thiếu khoáng dễ bị liệt chân.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gia súc ăn nhiều lá sắn tươi, vỏ củ sắn sẽ bị ngộ độc, nặng hơn có thể bị chết.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007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44"/>
          <p:cNvGrpSpPr/>
          <p:nvPr/>
        </p:nvGrpSpPr>
        <p:grpSpPr>
          <a:xfrm rot="-2700000">
            <a:off x="8312296" y="3132964"/>
            <a:ext cx="413430" cy="765005"/>
            <a:chOff x="5343875" y="1238575"/>
            <a:chExt cx="413434" cy="765013"/>
          </a:xfrm>
        </p:grpSpPr>
        <p:sp>
          <p:nvSpPr>
            <p:cNvPr id="821" name="Google Shape;821;p44"/>
            <p:cNvSpPr/>
            <p:nvPr/>
          </p:nvSpPr>
          <p:spPr>
            <a:xfrm>
              <a:off x="5644709" y="135288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7" name="Picture 3">
            <a:extLst>
              <a:ext uri="{FF2B5EF4-FFF2-40B4-BE49-F238E27FC236}">
                <a16:creationId xmlns:a16="http://schemas.microsoft.com/office/drawing/2014/main" id="{D712B356-23D3-7B07-6D43-6B3A9982A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5621" y="602613"/>
            <a:ext cx="7792758" cy="4114543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1DEF3E2-C654-690C-6FE5-22F753CD6BFB}"/>
              </a:ext>
            </a:extLst>
          </p:cNvPr>
          <p:cNvSpPr txBox="1"/>
          <p:nvPr/>
        </p:nvSpPr>
        <p:spPr>
          <a:xfrm>
            <a:off x="1336318" y="1009682"/>
            <a:ext cx="6471359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Phiếu học tập: </a:t>
            </a:r>
            <a:r>
              <a:rPr lang="fr-FR" sz="2000" i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Điền nguyên nhân gây bệnh tương ứng với từng bệnh vào bảng dưới đây:</a:t>
            </a:r>
            <a:endParaRPr lang="en-US" sz="20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4A38B-6BEF-D845-5A42-8F35B5683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491" y="1978096"/>
            <a:ext cx="5617161" cy="240311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977A64B-E2EF-504D-38C3-A0736AA6A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5" y="2276980"/>
            <a:ext cx="2227234" cy="223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A5FC60-45D6-8340-DE68-43DD5BD56B08}"/>
              </a:ext>
            </a:extLst>
          </p:cNvPr>
          <p:cNvSpPr/>
          <p:nvPr/>
        </p:nvSpPr>
        <p:spPr>
          <a:xfrm>
            <a:off x="2825601" y="313018"/>
            <a:ext cx="3492794" cy="579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2093047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44"/>
          <p:cNvGrpSpPr/>
          <p:nvPr/>
        </p:nvGrpSpPr>
        <p:grpSpPr>
          <a:xfrm rot="-2700000">
            <a:off x="8312296" y="3132964"/>
            <a:ext cx="413430" cy="765005"/>
            <a:chOff x="5343875" y="1238575"/>
            <a:chExt cx="413434" cy="765013"/>
          </a:xfrm>
        </p:grpSpPr>
        <p:sp>
          <p:nvSpPr>
            <p:cNvPr id="821" name="Google Shape;821;p44"/>
            <p:cNvSpPr/>
            <p:nvPr/>
          </p:nvSpPr>
          <p:spPr>
            <a:xfrm>
              <a:off x="5644709" y="135288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CE13F02-5C91-8ACC-5CA1-3275FEA88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55" y="650926"/>
            <a:ext cx="6849085" cy="34245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AA7CF0-1923-74DC-CE1C-B2F5EBBFC0C7}"/>
              </a:ext>
            </a:extLst>
          </p:cNvPr>
          <p:cNvSpPr txBox="1"/>
          <p:nvPr/>
        </p:nvSpPr>
        <p:spPr>
          <a:xfrm>
            <a:off x="1897910" y="4313784"/>
            <a:ext cx="5348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 nhân gây bệnh tương ứng</a:t>
            </a:r>
            <a:endParaRPr lang="en-US" sz="2000">
              <a:latin typeface="+mj-lt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F214290-1AF1-D3CD-820F-BEA2622ED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2318" y="1937871"/>
            <a:ext cx="1545714" cy="31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9278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52"/>
          <p:cNvGrpSpPr/>
          <p:nvPr/>
        </p:nvGrpSpPr>
        <p:grpSpPr>
          <a:xfrm rot="-3596417" flipH="1">
            <a:off x="7253914" y="3940474"/>
            <a:ext cx="1442533" cy="1784010"/>
            <a:chOff x="-4000004" y="2606794"/>
            <a:chExt cx="1442540" cy="1784018"/>
          </a:xfrm>
        </p:grpSpPr>
        <p:sp>
          <p:nvSpPr>
            <p:cNvPr id="1451" name="Google Shape;1451;p52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2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2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2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2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52"/>
          <p:cNvGrpSpPr/>
          <p:nvPr/>
        </p:nvGrpSpPr>
        <p:grpSpPr>
          <a:xfrm rot="10238478">
            <a:off x="361001" y="3792967"/>
            <a:ext cx="539076" cy="764943"/>
            <a:chOff x="5343875" y="1238575"/>
            <a:chExt cx="539125" cy="765013"/>
          </a:xfrm>
        </p:grpSpPr>
        <p:sp>
          <p:nvSpPr>
            <p:cNvPr id="1464" name="Google Shape;1464;p52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2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2169;p30">
            <a:extLst>
              <a:ext uri="{FF2B5EF4-FFF2-40B4-BE49-F238E27FC236}">
                <a16:creationId xmlns:a16="http://schemas.microsoft.com/office/drawing/2014/main" id="{D0862732-2386-7185-F9FF-9DABFB49D5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>
                <a:solidFill>
                  <a:schemeClr val="accent5"/>
                </a:solidFill>
                <a:latin typeface="+mj-lt"/>
              </a:rPr>
              <a:t>II. </a:t>
            </a:r>
            <a:r>
              <a:rPr lang="fr-FR" sz="30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nguyên nhân gây bệnh cho vật nuôi</a:t>
            </a:r>
            <a:endParaRPr sz="3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B3A2F89-1DDB-2E00-8191-2F277F211BD3}"/>
              </a:ext>
            </a:extLst>
          </p:cNvPr>
          <p:cNvSpPr/>
          <p:nvPr/>
        </p:nvSpPr>
        <p:spPr>
          <a:xfrm>
            <a:off x="1722474" y="1107623"/>
            <a:ext cx="5699051" cy="2743200"/>
          </a:xfrm>
          <a:prstGeom prst="cloud">
            <a:avLst/>
          </a:prstGeom>
          <a:solidFill>
            <a:srgbClr val="FDA683"/>
          </a:solidFill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internet, sách, báo để tìm tại sao bệnh do vi sinh vật lại nguy hiểm?</a:t>
            </a:r>
            <a:endParaRPr lang="en-US" sz="20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4F8655-FA2A-EB50-613F-01EF11B0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24" y="2737613"/>
            <a:ext cx="2913933" cy="24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800D32F3-A400-C9B8-9A6B-8265AFB3B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8">
            <a:off x="5567949" y="3511738"/>
            <a:ext cx="1163822" cy="12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274B053-2E4B-F7A2-94A1-69402B38D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0"/>
          <a:stretch/>
        </p:blipFill>
        <p:spPr bwMode="auto">
          <a:xfrm rot="20950880">
            <a:off x="963223" y="3060538"/>
            <a:ext cx="1795474" cy="13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52"/>
          <p:cNvGrpSpPr/>
          <p:nvPr/>
        </p:nvGrpSpPr>
        <p:grpSpPr>
          <a:xfrm rot="-3596417" flipH="1">
            <a:off x="7253914" y="3940474"/>
            <a:ext cx="1442533" cy="1784010"/>
            <a:chOff x="-4000004" y="2606794"/>
            <a:chExt cx="1442540" cy="1784018"/>
          </a:xfrm>
        </p:grpSpPr>
        <p:sp>
          <p:nvSpPr>
            <p:cNvPr id="1451" name="Google Shape;1451;p52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2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2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2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2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52"/>
          <p:cNvGrpSpPr/>
          <p:nvPr/>
        </p:nvGrpSpPr>
        <p:grpSpPr>
          <a:xfrm rot="10238478">
            <a:off x="1211606" y="4213297"/>
            <a:ext cx="539076" cy="764943"/>
            <a:chOff x="5343875" y="1238575"/>
            <a:chExt cx="539125" cy="765013"/>
          </a:xfrm>
        </p:grpSpPr>
        <p:sp>
          <p:nvSpPr>
            <p:cNvPr id="1464" name="Google Shape;1464;p52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2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2169;p30">
            <a:extLst>
              <a:ext uri="{FF2B5EF4-FFF2-40B4-BE49-F238E27FC236}">
                <a16:creationId xmlns:a16="http://schemas.microsoft.com/office/drawing/2014/main" id="{D0862732-2386-7185-F9FF-9DABFB49D5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>
                <a:solidFill>
                  <a:schemeClr val="accent5"/>
                </a:solidFill>
                <a:latin typeface="+mj-lt"/>
              </a:rPr>
              <a:t>II. </a:t>
            </a:r>
            <a:r>
              <a:rPr lang="fr-FR" sz="30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nguyên nhân gây bệnh cho vật nuôi</a:t>
            </a:r>
            <a:endParaRPr sz="30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4F8655-FA2A-EB50-613F-01EF11B0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95" y="1517214"/>
            <a:ext cx="2913933" cy="24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800D32F3-A400-C9B8-9A6B-8265AFB3B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8">
            <a:off x="7679967" y="1861943"/>
            <a:ext cx="1163822" cy="12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B6F647-3FC1-C6BD-CCA5-6B7B20409C7C}"/>
              </a:ext>
            </a:extLst>
          </p:cNvPr>
          <p:cNvSpPr txBox="1"/>
          <p:nvPr/>
        </p:nvSpPr>
        <p:spPr>
          <a:xfrm>
            <a:off x="427929" y="1599327"/>
            <a:ext cx="4956966" cy="24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Bệnh do vi sinh vật nguy hiểm vì: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ệnh do vi sinh vật gây ra thường lây lan nhanh</a:t>
            </a:r>
            <a:r>
              <a:rPr lang="fr-FR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Gây thiệt hại lớn về kinh tế và khó điều trị được bằng kháng sinh</a:t>
            </a:r>
            <a:r>
              <a:rPr lang="fr-FR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 thể gây chết vật nuôi.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6984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169;p30">
            <a:extLst>
              <a:ext uri="{FF2B5EF4-FFF2-40B4-BE49-F238E27FC236}">
                <a16:creationId xmlns:a16="http://schemas.microsoft.com/office/drawing/2014/main" id="{A30E6BC2-2629-140C-2FC1-FC4F4BC01B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b="1">
                <a:solidFill>
                  <a:schemeClr val="accent5"/>
                </a:solidFill>
                <a:latin typeface="+mj-lt"/>
              </a:rPr>
              <a:t>III. </a:t>
            </a:r>
            <a:r>
              <a:rPr lang="fr-FR" sz="28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biện pháp phòng, trị bệnh cho vật nuôi</a:t>
            </a:r>
            <a:endParaRPr sz="28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3099A-FB4E-C3AF-0170-4430F2C5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6" y="1179304"/>
            <a:ext cx="3916666" cy="342530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2FA3E6F-33B1-8EBD-AA53-74C3D7136408}"/>
              </a:ext>
            </a:extLst>
          </p:cNvPr>
          <p:cNvSpPr txBox="1"/>
          <p:nvPr/>
        </p:nvSpPr>
        <p:spPr>
          <a:xfrm>
            <a:off x="4343043" y="1633199"/>
            <a:ext cx="4630836" cy="2205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mục III.1, quan sát Hình 11.3 SGK 54 và trả lời câu hỏi 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 bệnh cho vật nuôi là gì?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Hình 11.3 và nêu một số biện pháp phòng bệnh cho vật nuôi.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531A6B-F858-2587-985D-1EA2B211C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2282">
            <a:off x="7272469" y="3668222"/>
            <a:ext cx="1601706" cy="160170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169;p30">
            <a:extLst>
              <a:ext uri="{FF2B5EF4-FFF2-40B4-BE49-F238E27FC236}">
                <a16:creationId xmlns:a16="http://schemas.microsoft.com/office/drawing/2014/main" id="{2097AF01-829C-74BA-BE3C-29656DB79E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000" b="1">
                <a:solidFill>
                  <a:schemeClr val="tx2">
                    <a:lumMod val="75000"/>
                  </a:schemeClr>
                </a:solidFill>
                <a:latin typeface="+mj-lt"/>
              </a:rPr>
              <a:t>1. Phòng bệnh cho vật nuôi</a:t>
            </a:r>
            <a:endParaRPr sz="3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080" name="Google Shape;1080;p47"/>
          <p:cNvGrpSpPr/>
          <p:nvPr/>
        </p:nvGrpSpPr>
        <p:grpSpPr>
          <a:xfrm rot="18626952">
            <a:off x="8317959" y="441846"/>
            <a:ext cx="376303" cy="567914"/>
            <a:chOff x="5314865" y="1208896"/>
            <a:chExt cx="376317" cy="567936"/>
          </a:xfrm>
        </p:grpSpPr>
        <p:sp>
          <p:nvSpPr>
            <p:cNvPr id="1081" name="Google Shape;1081;p47"/>
            <p:cNvSpPr/>
            <p:nvPr/>
          </p:nvSpPr>
          <p:spPr>
            <a:xfrm>
              <a:off x="5578582" y="1374128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5474799" y="1208896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5388265" y="1713432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CBF53F6-B822-1815-8D84-1D298E7AED1C}"/>
              </a:ext>
            </a:extLst>
          </p:cNvPr>
          <p:cNvSpPr txBox="1"/>
          <p:nvPr/>
        </p:nvSpPr>
        <p:spPr>
          <a:xfrm>
            <a:off x="339899" y="981749"/>
            <a:ext cx="8464201" cy="132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Phòng bệnh cho vật nuôi là thực hiện các biện pháp phòng ngừa, nhằm bảo vệ cơ thể vật nuôi khỏi các tác nhân gây bệnh.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Một số biện pháp phòng bệnh cho vật nuôi: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298DF-253A-36E5-4D35-D1BE7BB8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51" y="2454646"/>
            <a:ext cx="2943225" cy="200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ECB47-B188-ACA9-CD4F-A64CF8076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25" y="2454647"/>
            <a:ext cx="2905125" cy="200977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722B466-D73F-59C7-E071-DF7458BA3050}"/>
              </a:ext>
            </a:extLst>
          </p:cNvPr>
          <p:cNvSpPr txBox="1"/>
          <p:nvPr/>
        </p:nvSpPr>
        <p:spPr>
          <a:xfrm>
            <a:off x="505033" y="4559074"/>
            <a:ext cx="4349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 vật nuôi ăn uống đầy đủ thức ăn</a:t>
            </a:r>
            <a:endParaRPr lang="en-US" sz="1800"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443C3-F26B-45EF-C278-424C4D623CED}"/>
              </a:ext>
            </a:extLst>
          </p:cNvPr>
          <p:cNvSpPr txBox="1"/>
          <p:nvPr/>
        </p:nvSpPr>
        <p:spPr>
          <a:xfrm>
            <a:off x="5002907" y="4553973"/>
            <a:ext cx="2895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Chăm sóc chu đáo</a:t>
            </a:r>
            <a:endParaRPr lang="en-US" sz="180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2AB82-EFAB-F424-1522-59D56B4E8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825" y="2454646"/>
            <a:ext cx="2939931" cy="2009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5C2C4-E339-930C-A0B8-FE3669C05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951" y="2454646"/>
            <a:ext cx="2939931" cy="2011028"/>
          </a:xfrm>
          <a:prstGeom prst="rect">
            <a:avLst/>
          </a:prstGeom>
        </p:spPr>
      </p:pic>
      <p:sp>
        <p:nvSpPr>
          <p:cNvPr id="88" name="Google Shape;2169;p30">
            <a:extLst>
              <a:ext uri="{FF2B5EF4-FFF2-40B4-BE49-F238E27FC236}">
                <a16:creationId xmlns:a16="http://schemas.microsoft.com/office/drawing/2014/main" id="{2097AF01-829C-74BA-BE3C-29656DB79E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000" b="1">
                <a:solidFill>
                  <a:schemeClr val="tx2">
                    <a:lumMod val="75000"/>
                  </a:schemeClr>
                </a:solidFill>
                <a:latin typeface="+mj-lt"/>
              </a:rPr>
              <a:t>1. Phòng bệnh cho vật nuôi</a:t>
            </a:r>
            <a:endParaRPr sz="3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080" name="Google Shape;1080;p47"/>
          <p:cNvGrpSpPr/>
          <p:nvPr/>
        </p:nvGrpSpPr>
        <p:grpSpPr>
          <a:xfrm rot="18626952">
            <a:off x="8317959" y="441846"/>
            <a:ext cx="376303" cy="567914"/>
            <a:chOff x="5314865" y="1208896"/>
            <a:chExt cx="376317" cy="567936"/>
          </a:xfrm>
        </p:grpSpPr>
        <p:sp>
          <p:nvSpPr>
            <p:cNvPr id="1081" name="Google Shape;1081;p47"/>
            <p:cNvSpPr/>
            <p:nvPr/>
          </p:nvSpPr>
          <p:spPr>
            <a:xfrm>
              <a:off x="5578582" y="1374128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5474799" y="1208896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5388265" y="1713432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CBF53F6-B822-1815-8D84-1D298E7AED1C}"/>
              </a:ext>
            </a:extLst>
          </p:cNvPr>
          <p:cNvSpPr txBox="1"/>
          <p:nvPr/>
        </p:nvSpPr>
        <p:spPr>
          <a:xfrm>
            <a:off x="339899" y="981749"/>
            <a:ext cx="8464201" cy="132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Phòng bệnh cho vật nuôi là thực hiện các biện pháp phòng ngừa, nhằm bảo vệ cơ thể vật nuôi khỏi các tác nhân gây bệnh.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Một số biện pháp phòng bệnh cho vật nuôi: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22B466-D73F-59C7-E071-DF7458BA3050}"/>
              </a:ext>
            </a:extLst>
          </p:cNvPr>
          <p:cNvSpPr txBox="1"/>
          <p:nvPr/>
        </p:nvSpPr>
        <p:spPr>
          <a:xfrm>
            <a:off x="505033" y="4559074"/>
            <a:ext cx="4349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Vệ sinh môi trường sạch sẽ</a:t>
            </a:r>
            <a:endParaRPr lang="en-US" sz="1800"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443C3-F26B-45EF-C278-424C4D623CED}"/>
              </a:ext>
            </a:extLst>
          </p:cNvPr>
          <p:cNvSpPr txBox="1"/>
          <p:nvPr/>
        </p:nvSpPr>
        <p:spPr>
          <a:xfrm>
            <a:off x="5002907" y="4553973"/>
            <a:ext cx="2895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Tiêm vaccine đầy đủ</a:t>
            </a: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51457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169;p30">
            <a:extLst>
              <a:ext uri="{FF2B5EF4-FFF2-40B4-BE49-F238E27FC236}">
                <a16:creationId xmlns:a16="http://schemas.microsoft.com/office/drawing/2014/main" id="{257CC2E9-11CC-0E4B-E1A3-D04A17AFC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KHỞI ĐỘNG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ED5DD-FA7B-8829-D864-9A3B7DF70CDC}"/>
              </a:ext>
            </a:extLst>
          </p:cNvPr>
          <p:cNvSpPr/>
          <p:nvPr/>
        </p:nvSpPr>
        <p:spPr>
          <a:xfrm>
            <a:off x="1892818" y="1137684"/>
            <a:ext cx="5351982" cy="701749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Theo em, vì sao vật nuôi bị bệnh?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8DB5F1-B2AB-5695-31E6-EF912B0D7F7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244800" y="1488558"/>
            <a:ext cx="1778969" cy="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58932A-F5CD-415C-C64F-61AFC2CE1B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20231" y="1488558"/>
            <a:ext cx="1772587" cy="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dog, indoor, brown, mammal&#10;&#10;Description automatically generated">
            <a:extLst>
              <a:ext uri="{FF2B5EF4-FFF2-40B4-BE49-F238E27FC236}">
                <a16:creationId xmlns:a16="http://schemas.microsoft.com/office/drawing/2014/main" id="{AF5B61D3-BE6B-FDC2-4AC1-30532AD91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4" y="2275367"/>
            <a:ext cx="3388871" cy="2360427"/>
          </a:xfrm>
          <a:prstGeom prst="rect">
            <a:avLst/>
          </a:prstGeom>
        </p:spPr>
      </p:pic>
      <p:pic>
        <p:nvPicPr>
          <p:cNvPr id="28" name="Picture 27" descr="A picture containing outdoor, grass, cow, mammal&#10;&#10;Description automatically generated">
            <a:extLst>
              <a:ext uri="{FF2B5EF4-FFF2-40B4-BE49-F238E27FC236}">
                <a16:creationId xmlns:a16="http://schemas.microsoft.com/office/drawing/2014/main" id="{11150C17-0FA7-0B19-B0CE-7E65B52EC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85" y="2275367"/>
            <a:ext cx="3388871" cy="2360426"/>
          </a:xfrm>
          <a:prstGeom prst="rect">
            <a:avLst/>
          </a:prstGeom>
        </p:spPr>
      </p:pic>
      <p:grpSp>
        <p:nvGrpSpPr>
          <p:cNvPr id="29" name="Google Shape;775;p42">
            <a:extLst>
              <a:ext uri="{FF2B5EF4-FFF2-40B4-BE49-F238E27FC236}">
                <a16:creationId xmlns:a16="http://schemas.microsoft.com/office/drawing/2014/main" id="{4909E374-F644-BEBF-EDD6-5BA62A7DE780}"/>
              </a:ext>
            </a:extLst>
          </p:cNvPr>
          <p:cNvGrpSpPr/>
          <p:nvPr/>
        </p:nvGrpSpPr>
        <p:grpSpPr>
          <a:xfrm>
            <a:off x="7145723" y="3654941"/>
            <a:ext cx="2295865" cy="2229995"/>
            <a:chOff x="-883648" y="3461252"/>
            <a:chExt cx="2295865" cy="2229995"/>
          </a:xfrm>
        </p:grpSpPr>
        <p:sp>
          <p:nvSpPr>
            <p:cNvPr id="30" name="Google Shape;776;p42">
              <a:extLst>
                <a:ext uri="{FF2B5EF4-FFF2-40B4-BE49-F238E27FC236}">
                  <a16:creationId xmlns:a16="http://schemas.microsoft.com/office/drawing/2014/main" id="{7605667A-E75C-98C3-4C09-FD25FE3C9074}"/>
                </a:ext>
              </a:extLst>
            </p:cNvPr>
            <p:cNvSpPr/>
            <p:nvPr/>
          </p:nvSpPr>
          <p:spPr>
            <a:xfrm rot="2904784">
              <a:off x="6302" y="4064683"/>
              <a:ext cx="1016466" cy="1498334"/>
            </a:xfrm>
            <a:custGeom>
              <a:avLst/>
              <a:gdLst/>
              <a:ahLst/>
              <a:cxnLst/>
              <a:rect l="l" t="t" r="r" b="b"/>
              <a:pathLst>
                <a:path w="28646" h="42226" extrusionOk="0">
                  <a:moveTo>
                    <a:pt x="4565" y="1"/>
                  </a:moveTo>
                  <a:cubicBezTo>
                    <a:pt x="4303" y="1"/>
                    <a:pt x="4041" y="24"/>
                    <a:pt x="3780" y="73"/>
                  </a:cubicBezTo>
                  <a:cubicBezTo>
                    <a:pt x="2049" y="451"/>
                    <a:pt x="796" y="2003"/>
                    <a:pt x="299" y="3733"/>
                  </a:cubicBezTo>
                  <a:cubicBezTo>
                    <a:pt x="1254" y="4191"/>
                    <a:pt x="2169" y="4629"/>
                    <a:pt x="3104" y="5086"/>
                  </a:cubicBezTo>
                  <a:cubicBezTo>
                    <a:pt x="2089" y="5206"/>
                    <a:pt x="1075" y="5345"/>
                    <a:pt x="60" y="5484"/>
                  </a:cubicBezTo>
                  <a:cubicBezTo>
                    <a:pt x="1" y="7195"/>
                    <a:pt x="458" y="8886"/>
                    <a:pt x="975" y="10557"/>
                  </a:cubicBezTo>
                  <a:cubicBezTo>
                    <a:pt x="1453" y="12069"/>
                    <a:pt x="1950" y="13580"/>
                    <a:pt x="2487" y="15092"/>
                  </a:cubicBezTo>
                  <a:cubicBezTo>
                    <a:pt x="3641" y="15351"/>
                    <a:pt x="4795" y="15590"/>
                    <a:pt x="5948" y="15868"/>
                  </a:cubicBezTo>
                  <a:cubicBezTo>
                    <a:pt x="4994" y="16166"/>
                    <a:pt x="4059" y="16485"/>
                    <a:pt x="3084" y="16783"/>
                  </a:cubicBezTo>
                  <a:cubicBezTo>
                    <a:pt x="6346" y="25536"/>
                    <a:pt x="10603" y="33891"/>
                    <a:pt x="14840" y="42226"/>
                  </a:cubicBezTo>
                  <a:lnTo>
                    <a:pt x="28646" y="41927"/>
                  </a:lnTo>
                  <a:cubicBezTo>
                    <a:pt x="25284" y="28261"/>
                    <a:pt x="19097" y="15291"/>
                    <a:pt x="10564" y="4111"/>
                  </a:cubicBezTo>
                  <a:cubicBezTo>
                    <a:pt x="10504" y="4032"/>
                    <a:pt x="10444" y="3932"/>
                    <a:pt x="10365" y="3853"/>
                  </a:cubicBezTo>
                  <a:cubicBezTo>
                    <a:pt x="9867" y="4430"/>
                    <a:pt x="9370" y="5007"/>
                    <a:pt x="8873" y="5544"/>
                  </a:cubicBezTo>
                  <a:cubicBezTo>
                    <a:pt x="8932" y="4450"/>
                    <a:pt x="8972" y="3355"/>
                    <a:pt x="9032" y="2241"/>
                  </a:cubicBezTo>
                  <a:cubicBezTo>
                    <a:pt x="8634" y="1824"/>
                    <a:pt x="8176" y="1426"/>
                    <a:pt x="7719" y="1068"/>
                  </a:cubicBezTo>
                  <a:cubicBezTo>
                    <a:pt x="6784" y="423"/>
                    <a:pt x="5680" y="1"/>
                    <a:pt x="4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7;p42">
              <a:extLst>
                <a:ext uri="{FF2B5EF4-FFF2-40B4-BE49-F238E27FC236}">
                  <a16:creationId xmlns:a16="http://schemas.microsoft.com/office/drawing/2014/main" id="{20049984-140D-8A4B-4E44-C6A31F8BD3A0}"/>
                </a:ext>
              </a:extLst>
            </p:cNvPr>
            <p:cNvSpPr/>
            <p:nvPr/>
          </p:nvSpPr>
          <p:spPr>
            <a:xfrm rot="2904784">
              <a:off x="132190" y="4391123"/>
              <a:ext cx="523065" cy="1142007"/>
            </a:xfrm>
            <a:custGeom>
              <a:avLst/>
              <a:gdLst/>
              <a:ahLst/>
              <a:cxnLst/>
              <a:rect l="l" t="t" r="r" b="b"/>
              <a:pathLst>
                <a:path w="14741" h="32184" extrusionOk="0">
                  <a:moveTo>
                    <a:pt x="189" y="1"/>
                  </a:moveTo>
                  <a:cubicBezTo>
                    <a:pt x="166" y="1"/>
                    <a:pt x="142" y="6"/>
                    <a:pt x="120" y="17"/>
                  </a:cubicBezTo>
                  <a:cubicBezTo>
                    <a:pt x="40" y="57"/>
                    <a:pt x="0" y="156"/>
                    <a:pt x="40" y="236"/>
                  </a:cubicBezTo>
                  <a:lnTo>
                    <a:pt x="14383" y="32084"/>
                  </a:lnTo>
                  <a:cubicBezTo>
                    <a:pt x="14423" y="32163"/>
                    <a:pt x="14462" y="32183"/>
                    <a:pt x="14542" y="32183"/>
                  </a:cubicBezTo>
                  <a:cubicBezTo>
                    <a:pt x="14562" y="32183"/>
                    <a:pt x="14582" y="32163"/>
                    <a:pt x="14621" y="32163"/>
                  </a:cubicBezTo>
                  <a:cubicBezTo>
                    <a:pt x="14681" y="32104"/>
                    <a:pt x="14741" y="32004"/>
                    <a:pt x="14681" y="31945"/>
                  </a:cubicBezTo>
                  <a:lnTo>
                    <a:pt x="339" y="76"/>
                  </a:lnTo>
                  <a:cubicBezTo>
                    <a:pt x="310" y="33"/>
                    <a:pt x="25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8;p42">
              <a:extLst>
                <a:ext uri="{FF2B5EF4-FFF2-40B4-BE49-F238E27FC236}">
                  <a16:creationId xmlns:a16="http://schemas.microsoft.com/office/drawing/2014/main" id="{A507AEA6-8227-EE95-D772-FC2B37BB2366}"/>
                </a:ext>
              </a:extLst>
            </p:cNvPr>
            <p:cNvSpPr/>
            <p:nvPr/>
          </p:nvSpPr>
          <p:spPr>
            <a:xfrm rot="2904784">
              <a:off x="-463867" y="3653361"/>
              <a:ext cx="1276242" cy="1696227"/>
            </a:xfrm>
            <a:custGeom>
              <a:avLst/>
              <a:gdLst/>
              <a:ahLst/>
              <a:cxnLst/>
              <a:rect l="l" t="t" r="r" b="b"/>
              <a:pathLst>
                <a:path w="35967" h="47803" extrusionOk="0">
                  <a:moveTo>
                    <a:pt x="0" y="0"/>
                  </a:moveTo>
                  <a:lnTo>
                    <a:pt x="0" y="0"/>
                  </a:lnTo>
                  <a:cubicBezTo>
                    <a:pt x="4595" y="18441"/>
                    <a:pt x="15039" y="35370"/>
                    <a:pt x="29441" y="47803"/>
                  </a:cubicBezTo>
                  <a:lnTo>
                    <a:pt x="35966" y="44640"/>
                  </a:lnTo>
                  <a:cubicBezTo>
                    <a:pt x="26776" y="27771"/>
                    <a:pt x="14581" y="125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9;p42">
              <a:extLst>
                <a:ext uri="{FF2B5EF4-FFF2-40B4-BE49-F238E27FC236}">
                  <a16:creationId xmlns:a16="http://schemas.microsoft.com/office/drawing/2014/main" id="{251C9AAA-9C6A-ED36-DF31-32B96D87ED0B}"/>
                </a:ext>
              </a:extLst>
            </p:cNvPr>
            <p:cNvSpPr/>
            <p:nvPr/>
          </p:nvSpPr>
          <p:spPr>
            <a:xfrm rot="2904784">
              <a:off x="-235787" y="4356615"/>
              <a:ext cx="606381" cy="812505"/>
            </a:xfrm>
            <a:custGeom>
              <a:avLst/>
              <a:gdLst/>
              <a:ahLst/>
              <a:cxnLst/>
              <a:rect l="l" t="t" r="r" b="b"/>
              <a:pathLst>
                <a:path w="17089" h="22898" extrusionOk="0">
                  <a:moveTo>
                    <a:pt x="184" y="1"/>
                  </a:moveTo>
                  <a:cubicBezTo>
                    <a:pt x="155" y="1"/>
                    <a:pt x="126" y="7"/>
                    <a:pt x="100" y="21"/>
                  </a:cubicBezTo>
                  <a:cubicBezTo>
                    <a:pt x="40" y="80"/>
                    <a:pt x="0" y="180"/>
                    <a:pt x="60" y="240"/>
                  </a:cubicBezTo>
                  <a:cubicBezTo>
                    <a:pt x="5451" y="7839"/>
                    <a:pt x="11080" y="15438"/>
                    <a:pt x="16790" y="22818"/>
                  </a:cubicBezTo>
                  <a:cubicBezTo>
                    <a:pt x="16810" y="22877"/>
                    <a:pt x="16869" y="22897"/>
                    <a:pt x="16909" y="22897"/>
                  </a:cubicBezTo>
                  <a:cubicBezTo>
                    <a:pt x="16969" y="22897"/>
                    <a:pt x="16989" y="22877"/>
                    <a:pt x="17008" y="22877"/>
                  </a:cubicBezTo>
                  <a:cubicBezTo>
                    <a:pt x="17088" y="22818"/>
                    <a:pt x="17088" y="22718"/>
                    <a:pt x="17048" y="22659"/>
                  </a:cubicBezTo>
                  <a:cubicBezTo>
                    <a:pt x="11339" y="15259"/>
                    <a:pt x="5729" y="7679"/>
                    <a:pt x="338" y="80"/>
                  </a:cubicBezTo>
                  <a:cubicBezTo>
                    <a:pt x="299" y="27"/>
                    <a:pt x="24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51"/>
          <p:cNvGrpSpPr/>
          <p:nvPr/>
        </p:nvGrpSpPr>
        <p:grpSpPr>
          <a:xfrm rot="10800000">
            <a:off x="7238974" y="-58938"/>
            <a:ext cx="1576052" cy="928679"/>
            <a:chOff x="3692575" y="4404550"/>
            <a:chExt cx="1576052" cy="928679"/>
          </a:xfrm>
        </p:grpSpPr>
        <p:sp>
          <p:nvSpPr>
            <p:cNvPr id="1417" name="Google Shape;1417;p51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51"/>
          <p:cNvGrpSpPr/>
          <p:nvPr/>
        </p:nvGrpSpPr>
        <p:grpSpPr>
          <a:xfrm rot="5641193">
            <a:off x="7978664" y="1451215"/>
            <a:ext cx="405503" cy="1067310"/>
            <a:chOff x="5314865" y="1011820"/>
            <a:chExt cx="405519" cy="1067353"/>
          </a:xfrm>
        </p:grpSpPr>
        <p:sp>
          <p:nvSpPr>
            <p:cNvPr id="1434" name="Google Shape;1434;p51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2169;p30">
            <a:extLst>
              <a:ext uri="{FF2B5EF4-FFF2-40B4-BE49-F238E27FC236}">
                <a16:creationId xmlns:a16="http://schemas.microsoft.com/office/drawing/2014/main" id="{C9BF468E-6370-9BE8-4CFE-5DBF9FAB2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000" b="1">
                <a:solidFill>
                  <a:schemeClr val="tx2">
                    <a:lumMod val="75000"/>
                  </a:schemeClr>
                </a:solidFill>
                <a:latin typeface="+mj-lt"/>
              </a:rPr>
              <a:t>1. Phòng bệnh cho vật nuôi</a:t>
            </a:r>
            <a:endParaRPr sz="3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07" name="Group 11">
            <a:extLst>
              <a:ext uri="{FF2B5EF4-FFF2-40B4-BE49-F238E27FC236}">
                <a16:creationId xmlns:a16="http://schemas.microsoft.com/office/drawing/2014/main" id="{C9C98768-6B67-1F4D-AD10-43414C913181}"/>
              </a:ext>
            </a:extLst>
          </p:cNvPr>
          <p:cNvGrpSpPr/>
          <p:nvPr/>
        </p:nvGrpSpPr>
        <p:grpSpPr>
          <a:xfrm>
            <a:off x="936102" y="1054462"/>
            <a:ext cx="7269993" cy="1006695"/>
            <a:chOff x="0" y="0"/>
            <a:chExt cx="2264464" cy="758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4CE5FE46-7A71-0C9F-EE4A-F065235A4918}"/>
                </a:ext>
              </a:extLst>
            </p:cNvPr>
            <p:cNvSpPr/>
            <p:nvPr/>
          </p:nvSpPr>
          <p:spPr>
            <a:xfrm>
              <a:off x="0" y="0"/>
              <a:ext cx="2264464" cy="758563"/>
            </a:xfrm>
            <a:custGeom>
              <a:avLst/>
              <a:gdLst/>
              <a:ahLst/>
              <a:cxnLst/>
              <a:rect l="l" t="t" r="r" b="b"/>
              <a:pathLst>
                <a:path w="2264464" h="758563">
                  <a:moveTo>
                    <a:pt x="2140004" y="758563"/>
                  </a:moveTo>
                  <a:lnTo>
                    <a:pt x="124460" y="758563"/>
                  </a:lnTo>
                  <a:cubicBezTo>
                    <a:pt x="55880" y="758563"/>
                    <a:pt x="0" y="702683"/>
                    <a:pt x="0" y="634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0004" y="0"/>
                  </a:lnTo>
                  <a:cubicBezTo>
                    <a:pt x="2208584" y="0"/>
                    <a:pt x="2264464" y="55880"/>
                    <a:pt x="2264464" y="124460"/>
                  </a:cubicBezTo>
                  <a:lnTo>
                    <a:pt x="2264464" y="634103"/>
                  </a:lnTo>
                  <a:cubicBezTo>
                    <a:pt x="2264464" y="702683"/>
                    <a:pt x="2208584" y="758563"/>
                    <a:pt x="2140004" y="75856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BE6AF75D-5CB2-39DD-2B12-867ED755708A}"/>
              </a:ext>
            </a:extLst>
          </p:cNvPr>
          <p:cNvSpPr txBox="1"/>
          <p:nvPr/>
        </p:nvSpPr>
        <p:spPr>
          <a:xfrm>
            <a:off x="1120921" y="1120420"/>
            <a:ext cx="6906079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internet, sách, báo,... để tìm hiểu về tác dụng của một số loại vaccine trong phòng bệnh cho vật nuôi</a:t>
            </a:r>
            <a:endParaRPr lang="en-US" sz="2000">
              <a:latin typeface="+mj-lt"/>
            </a:endParaRPr>
          </a:p>
        </p:txBody>
      </p:sp>
      <p:pic>
        <p:nvPicPr>
          <p:cNvPr id="5122" name="Picture 2" descr="Cận cảnh quá trình điều chế vắc-xin phòng H5N1 &quot;made in Việt Nam&quot; - Báo  Người lao động">
            <a:extLst>
              <a:ext uri="{FF2B5EF4-FFF2-40B4-BE49-F238E27FC236}">
                <a16:creationId xmlns:a16="http://schemas.microsoft.com/office/drawing/2014/main" id="{7004D25D-157F-3441-D661-B97DA2F5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2" y="2245878"/>
            <a:ext cx="3285005" cy="21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rorab Vaccine, Packaging Size: 1, Packaging Type: Syringe, | ID:  11542780112">
            <a:extLst>
              <a:ext uri="{FF2B5EF4-FFF2-40B4-BE49-F238E27FC236}">
                <a16:creationId xmlns:a16="http://schemas.microsoft.com/office/drawing/2014/main" id="{E7453258-B428-1FEF-DD5F-04DD59B83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 b="16037"/>
          <a:stretch/>
        </p:blipFill>
        <p:spPr bwMode="auto">
          <a:xfrm>
            <a:off x="4921089" y="2243086"/>
            <a:ext cx="3285006" cy="21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CFFD082C-CBC3-C377-5F73-CB9F24B66BF6}"/>
              </a:ext>
            </a:extLst>
          </p:cNvPr>
          <p:cNvSpPr txBox="1"/>
          <p:nvPr/>
        </p:nvSpPr>
        <p:spPr>
          <a:xfrm>
            <a:off x="10841" y="4493035"/>
            <a:ext cx="5135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Vaccine H5N1 phòng cúm gia cầm</a:t>
            </a:r>
            <a:endParaRPr lang="en-US" sz="1800">
              <a:latin typeface="+mj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DDBD09F-8111-8E4E-0E83-47BCB07CEC41}"/>
              </a:ext>
            </a:extLst>
          </p:cNvPr>
          <p:cNvSpPr txBox="1"/>
          <p:nvPr/>
        </p:nvSpPr>
        <p:spPr>
          <a:xfrm>
            <a:off x="3995829" y="4490243"/>
            <a:ext cx="5135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Vaccine Veorab phòng bệnh dại</a:t>
            </a:r>
            <a:endParaRPr lang="en-US" sz="180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2" grpId="0"/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51"/>
          <p:cNvGrpSpPr/>
          <p:nvPr/>
        </p:nvGrpSpPr>
        <p:grpSpPr>
          <a:xfrm rot="10800000">
            <a:off x="7238974" y="-58938"/>
            <a:ext cx="1576052" cy="928679"/>
            <a:chOff x="3692575" y="4404550"/>
            <a:chExt cx="1576052" cy="928679"/>
          </a:xfrm>
        </p:grpSpPr>
        <p:sp>
          <p:nvSpPr>
            <p:cNvPr id="1417" name="Google Shape;1417;p51"/>
            <p:cNvSpPr/>
            <p:nvPr/>
          </p:nvSpPr>
          <p:spPr>
            <a:xfrm>
              <a:off x="3692575" y="4481987"/>
              <a:ext cx="1290578" cy="851243"/>
            </a:xfrm>
            <a:custGeom>
              <a:avLst/>
              <a:gdLst/>
              <a:ahLst/>
              <a:cxnLst/>
              <a:rect l="l" t="t" r="r" b="b"/>
              <a:pathLst>
                <a:path w="34349" h="22656" extrusionOk="0">
                  <a:moveTo>
                    <a:pt x="6393" y="0"/>
                  </a:moveTo>
                  <a:cubicBezTo>
                    <a:pt x="6259" y="0"/>
                    <a:pt x="6124" y="3"/>
                    <a:pt x="5989" y="11"/>
                  </a:cubicBezTo>
                  <a:cubicBezTo>
                    <a:pt x="4226" y="71"/>
                    <a:pt x="2433" y="831"/>
                    <a:pt x="1490" y="2290"/>
                  </a:cubicBezTo>
                  <a:cubicBezTo>
                    <a:pt x="1" y="4479"/>
                    <a:pt x="852" y="7458"/>
                    <a:pt x="2068" y="9798"/>
                  </a:cubicBezTo>
                  <a:cubicBezTo>
                    <a:pt x="5168" y="15725"/>
                    <a:pt x="10609" y="20436"/>
                    <a:pt x="16962" y="22655"/>
                  </a:cubicBezTo>
                  <a:lnTo>
                    <a:pt x="34348" y="21500"/>
                  </a:lnTo>
                  <a:cubicBezTo>
                    <a:pt x="29485" y="12047"/>
                    <a:pt x="20974" y="4600"/>
                    <a:pt x="11035" y="983"/>
                  </a:cubicBezTo>
                  <a:cubicBezTo>
                    <a:pt x="9549" y="479"/>
                    <a:pt x="798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4055750" y="4740447"/>
              <a:ext cx="653311" cy="565353"/>
            </a:xfrm>
            <a:custGeom>
              <a:avLst/>
              <a:gdLst/>
              <a:ahLst/>
              <a:cxnLst/>
              <a:rect l="l" t="t" r="r" b="b"/>
              <a:pathLst>
                <a:path w="17388" h="15047" fill="none" extrusionOk="0">
                  <a:moveTo>
                    <a:pt x="1" y="1"/>
                  </a:moveTo>
                  <a:cubicBezTo>
                    <a:pt x="6536" y="4074"/>
                    <a:pt x="12463" y="9150"/>
                    <a:pt x="17387" y="15047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4547986" y="4404550"/>
              <a:ext cx="720641" cy="886410"/>
            </a:xfrm>
            <a:custGeom>
              <a:avLst/>
              <a:gdLst/>
              <a:ahLst/>
              <a:cxnLst/>
              <a:rect l="l" t="t" r="r" b="b"/>
              <a:pathLst>
                <a:path w="19180" h="23592" extrusionOk="0">
                  <a:moveTo>
                    <a:pt x="3719" y="1"/>
                  </a:moveTo>
                  <a:cubicBezTo>
                    <a:pt x="3276" y="1"/>
                    <a:pt x="2839" y="78"/>
                    <a:pt x="2432" y="248"/>
                  </a:cubicBezTo>
                  <a:cubicBezTo>
                    <a:pt x="1246" y="734"/>
                    <a:pt x="456" y="1980"/>
                    <a:pt x="243" y="3257"/>
                  </a:cubicBezTo>
                  <a:cubicBezTo>
                    <a:pt x="0" y="4503"/>
                    <a:pt x="183" y="5841"/>
                    <a:pt x="456" y="7087"/>
                  </a:cubicBezTo>
                  <a:cubicBezTo>
                    <a:pt x="1794" y="13166"/>
                    <a:pt x="4742" y="18850"/>
                    <a:pt x="8967" y="23379"/>
                  </a:cubicBezTo>
                  <a:lnTo>
                    <a:pt x="19180" y="23592"/>
                  </a:lnTo>
                  <a:cubicBezTo>
                    <a:pt x="17447" y="15993"/>
                    <a:pt x="13770" y="8819"/>
                    <a:pt x="8602" y="2953"/>
                  </a:cubicBezTo>
                  <a:cubicBezTo>
                    <a:pt x="7782" y="2041"/>
                    <a:pt x="6961" y="1160"/>
                    <a:pt x="5897" y="582"/>
                  </a:cubicBezTo>
                  <a:cubicBezTo>
                    <a:pt x="5229" y="220"/>
                    <a:pt x="4466" y="1"/>
                    <a:pt x="3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4747834" y="4598836"/>
              <a:ext cx="308395" cy="702418"/>
            </a:xfrm>
            <a:custGeom>
              <a:avLst/>
              <a:gdLst/>
              <a:ahLst/>
              <a:cxnLst/>
              <a:rect l="l" t="t" r="r" b="b"/>
              <a:pathLst>
                <a:path w="8208" h="18695" fill="none" extrusionOk="0">
                  <a:moveTo>
                    <a:pt x="1" y="1"/>
                  </a:moveTo>
                  <a:lnTo>
                    <a:pt x="8207" y="1869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51"/>
          <p:cNvGrpSpPr/>
          <p:nvPr/>
        </p:nvGrpSpPr>
        <p:grpSpPr>
          <a:xfrm rot="5641193">
            <a:off x="7978664" y="1451215"/>
            <a:ext cx="405503" cy="1067310"/>
            <a:chOff x="5314865" y="1011820"/>
            <a:chExt cx="405519" cy="1067353"/>
          </a:xfrm>
        </p:grpSpPr>
        <p:sp>
          <p:nvSpPr>
            <p:cNvPr id="1434" name="Google Shape;1434;p51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5426945" y="2015773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2169;p30">
            <a:extLst>
              <a:ext uri="{FF2B5EF4-FFF2-40B4-BE49-F238E27FC236}">
                <a16:creationId xmlns:a16="http://schemas.microsoft.com/office/drawing/2014/main" id="{C9BF468E-6370-9BE8-4CFE-5DBF9FAB2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000" b="1">
                <a:solidFill>
                  <a:schemeClr val="tx2">
                    <a:lumMod val="75000"/>
                  </a:schemeClr>
                </a:solidFill>
                <a:latin typeface="+mj-lt"/>
              </a:rPr>
              <a:t>1. Phòng bệnh cho vật nuôi</a:t>
            </a:r>
            <a:endParaRPr sz="3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07" name="Group 11">
            <a:extLst>
              <a:ext uri="{FF2B5EF4-FFF2-40B4-BE49-F238E27FC236}">
                <a16:creationId xmlns:a16="http://schemas.microsoft.com/office/drawing/2014/main" id="{C9C98768-6B67-1F4D-AD10-43414C913181}"/>
              </a:ext>
            </a:extLst>
          </p:cNvPr>
          <p:cNvGrpSpPr/>
          <p:nvPr/>
        </p:nvGrpSpPr>
        <p:grpSpPr>
          <a:xfrm>
            <a:off x="936102" y="1054462"/>
            <a:ext cx="7269993" cy="1006695"/>
            <a:chOff x="0" y="0"/>
            <a:chExt cx="2264464" cy="7585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4CE5FE46-7A71-0C9F-EE4A-F065235A4918}"/>
                </a:ext>
              </a:extLst>
            </p:cNvPr>
            <p:cNvSpPr/>
            <p:nvPr/>
          </p:nvSpPr>
          <p:spPr>
            <a:xfrm>
              <a:off x="0" y="0"/>
              <a:ext cx="2264464" cy="758563"/>
            </a:xfrm>
            <a:custGeom>
              <a:avLst/>
              <a:gdLst/>
              <a:ahLst/>
              <a:cxnLst/>
              <a:rect l="l" t="t" r="r" b="b"/>
              <a:pathLst>
                <a:path w="2264464" h="758563">
                  <a:moveTo>
                    <a:pt x="2140004" y="758563"/>
                  </a:moveTo>
                  <a:lnTo>
                    <a:pt x="124460" y="758563"/>
                  </a:lnTo>
                  <a:cubicBezTo>
                    <a:pt x="55880" y="758563"/>
                    <a:pt x="0" y="702683"/>
                    <a:pt x="0" y="634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0004" y="0"/>
                  </a:lnTo>
                  <a:cubicBezTo>
                    <a:pt x="2208584" y="0"/>
                    <a:pt x="2264464" y="55880"/>
                    <a:pt x="2264464" y="124460"/>
                  </a:cubicBezTo>
                  <a:lnTo>
                    <a:pt x="2264464" y="634103"/>
                  </a:lnTo>
                  <a:cubicBezTo>
                    <a:pt x="2264464" y="702683"/>
                    <a:pt x="2208584" y="758563"/>
                    <a:pt x="2140004" y="75856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BE6AF75D-5CB2-39DD-2B12-867ED755708A}"/>
              </a:ext>
            </a:extLst>
          </p:cNvPr>
          <p:cNvSpPr txBox="1"/>
          <p:nvPr/>
        </p:nvSpPr>
        <p:spPr>
          <a:xfrm>
            <a:off x="1120921" y="1120420"/>
            <a:ext cx="6906079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internet, sách, báo,... để tìm hiểu về tác dụng của một số loại vaccine trong phòng bệnh cho vật nuôi</a:t>
            </a:r>
            <a:endParaRPr lang="en-US" sz="2000"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FFD082C-CBC3-C377-5F73-CB9F24B66BF6}"/>
              </a:ext>
            </a:extLst>
          </p:cNvPr>
          <p:cNvSpPr txBox="1"/>
          <p:nvPr/>
        </p:nvSpPr>
        <p:spPr>
          <a:xfrm>
            <a:off x="3834263" y="2971397"/>
            <a:ext cx="4679228" cy="1135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Vaccine LMLM AVAC-V6 FMD Emulsion type O phòng bệnh lở mồm long móng cho gia súc</a:t>
            </a:r>
            <a:endParaRPr lang="en-US" sz="1800">
              <a:latin typeface="+mj-lt"/>
            </a:endParaRPr>
          </a:p>
        </p:txBody>
      </p:sp>
      <p:pic>
        <p:nvPicPr>
          <p:cNvPr id="6146" name="Picture 2" descr="Vaccine lở mồm long móng AVAC-V6 FMD Emulsion type O, Vinh dự lọt vào top  10 sự kiện nổi bật của kinh tế Việt Nam năm 2018 do TTXVN bình chọn.">
            <a:extLst>
              <a:ext uri="{FF2B5EF4-FFF2-40B4-BE49-F238E27FC236}">
                <a16:creationId xmlns:a16="http://schemas.microsoft.com/office/drawing/2014/main" id="{67CFDAB1-1589-8E12-7DE7-C6C9F101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3" y="2190430"/>
            <a:ext cx="2871123" cy="26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5719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169;p30">
            <a:extLst>
              <a:ext uri="{FF2B5EF4-FFF2-40B4-BE49-F238E27FC236}">
                <a16:creationId xmlns:a16="http://schemas.microsoft.com/office/drawing/2014/main" id="{A30E6BC2-2629-140C-2FC1-FC4F4BC01B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b="1">
                <a:solidFill>
                  <a:schemeClr val="accent5"/>
                </a:solidFill>
                <a:latin typeface="+mj-lt"/>
              </a:rPr>
              <a:t>III. </a:t>
            </a:r>
            <a:r>
              <a:rPr lang="fr-FR" sz="28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biện pháp phòng, trị bệnh cho vật nuôi</a:t>
            </a:r>
            <a:endParaRPr sz="28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FA3E6F-33B1-8EBD-AA53-74C3D7136408}"/>
              </a:ext>
            </a:extLst>
          </p:cNvPr>
          <p:cNvSpPr txBox="1"/>
          <p:nvPr/>
        </p:nvSpPr>
        <p:spPr>
          <a:xfrm>
            <a:off x="313302" y="1705603"/>
            <a:ext cx="4822223" cy="20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mục II.2, quan sát Hình 11.4 SGK tr.55 và trả lời câu hỏi: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en-US" sz="2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Trị bệnh cho vật nuôi là gì ?</a:t>
            </a:r>
          </a:p>
          <a:p>
            <a:pPr marL="342900" indent="-3429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fr-FR" altLang="en-US" sz="2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 một số biện pháp trị bệnh cho vật nuôi và ý nghĩa của các biện pháp đó.</a:t>
            </a:r>
            <a:endParaRPr kumimoji="0" lang="fr-FR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9FB67-E2E7-083D-FFC9-379CEDA90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27" y="1374741"/>
            <a:ext cx="3515971" cy="27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007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47"/>
          <p:cNvGrpSpPr/>
          <p:nvPr/>
        </p:nvGrpSpPr>
        <p:grpSpPr>
          <a:xfrm rot="18626952">
            <a:off x="8317959" y="441846"/>
            <a:ext cx="376303" cy="567914"/>
            <a:chOff x="5314865" y="1208896"/>
            <a:chExt cx="376317" cy="567936"/>
          </a:xfrm>
        </p:grpSpPr>
        <p:sp>
          <p:nvSpPr>
            <p:cNvPr id="1081" name="Google Shape;1081;p47"/>
            <p:cNvSpPr/>
            <p:nvPr/>
          </p:nvSpPr>
          <p:spPr>
            <a:xfrm>
              <a:off x="5578582" y="1374128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5474799" y="1208896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5388265" y="1713432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169;p30">
            <a:extLst>
              <a:ext uri="{FF2B5EF4-FFF2-40B4-BE49-F238E27FC236}">
                <a16:creationId xmlns:a16="http://schemas.microsoft.com/office/drawing/2014/main" id="{61E538A1-8AD3-F4F7-524F-A9C1EEBDED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9760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000" b="1">
                <a:solidFill>
                  <a:schemeClr val="tx2">
                    <a:lumMod val="75000"/>
                  </a:schemeClr>
                </a:solidFill>
                <a:latin typeface="+mj-lt"/>
              </a:rPr>
              <a:t>2. Trị bệnh cho vật nuôi</a:t>
            </a:r>
            <a:endParaRPr sz="3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40BEB-8D03-5D56-4D2A-778581EABD24}"/>
              </a:ext>
            </a:extLst>
          </p:cNvPr>
          <p:cNvSpPr/>
          <p:nvPr/>
        </p:nvSpPr>
        <p:spPr>
          <a:xfrm>
            <a:off x="212651" y="1594884"/>
            <a:ext cx="574158" cy="871869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129727-812C-2D6E-9070-2040A8D39C73}"/>
              </a:ext>
            </a:extLst>
          </p:cNvPr>
          <p:cNvSpPr txBox="1"/>
          <p:nvPr/>
        </p:nvSpPr>
        <p:spPr>
          <a:xfrm>
            <a:off x="695958" y="948851"/>
            <a:ext cx="7752083" cy="393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Trị bệnh cho vật nuôi là các biện pháp giúp cho cơ thể vật nuôi khỏi bệnh như dùng thuốc, phẫu thuật,….</a:t>
            </a:r>
            <a:endParaRPr lang="en-US" sz="19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Một số biện pháp trị bệnh cho vật nuôi và ý nghĩa:</a:t>
            </a:r>
            <a:endParaRPr lang="en-US" sz="19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 thuốc kháng sinh điều trị cho gia súc, gia cầm</a:t>
            </a:r>
            <a:r>
              <a:rPr lang="fr-FR" sz="19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=&gt; T</a:t>
            </a:r>
            <a:r>
              <a:rPr lang="fr-FR" sz="19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iêu diệt, loại trừ nguyên nhân gây bệnh trong cơ thể con vật.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 các loại thuốc điều trị triệu chứng, trợ sức, trợ lực.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=&gt; T</a:t>
            </a:r>
            <a:r>
              <a:rPr lang="fr-FR" sz="19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ăng sức đề kháng, loại trừ mầm bệnh, chống stress, rút ngắn thời gian điều trị,…</a:t>
            </a:r>
            <a:endParaRPr lang="en-US" sz="19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Phẫu thuật: Trị các bệnh nghiêm trọng.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7431EF9-6181-47ED-8084-4CECACBD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723">
            <a:off x="7700458" y="1437801"/>
            <a:ext cx="1186034" cy="11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07E0F67-F96E-80E8-D0FE-F0283965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4242" flipH="1">
            <a:off x="403856" y="60624"/>
            <a:ext cx="1010216" cy="10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400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1" name="Google Shape;1611;p54"/>
          <p:cNvGrpSpPr/>
          <p:nvPr/>
        </p:nvGrpSpPr>
        <p:grpSpPr>
          <a:xfrm rot="10554533" flipH="1">
            <a:off x="8141217" y="-452063"/>
            <a:ext cx="1442533" cy="1784010"/>
            <a:chOff x="-4000004" y="2606794"/>
            <a:chExt cx="1442540" cy="1784018"/>
          </a:xfrm>
        </p:grpSpPr>
        <p:sp>
          <p:nvSpPr>
            <p:cNvPr id="1612" name="Google Shape;1612;p54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4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4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4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4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4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4"/>
          <p:cNvGrpSpPr/>
          <p:nvPr/>
        </p:nvGrpSpPr>
        <p:grpSpPr>
          <a:xfrm rot="8100000">
            <a:off x="453508" y="1114402"/>
            <a:ext cx="539120" cy="765005"/>
            <a:chOff x="5343875" y="1238575"/>
            <a:chExt cx="539125" cy="765013"/>
          </a:xfrm>
        </p:grpSpPr>
        <p:sp>
          <p:nvSpPr>
            <p:cNvPr id="1625" name="Google Shape;1625;p54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4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4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4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4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54"/>
          <p:cNvGrpSpPr/>
          <p:nvPr/>
        </p:nvGrpSpPr>
        <p:grpSpPr>
          <a:xfrm rot="-8854787">
            <a:off x="8205888" y="3874455"/>
            <a:ext cx="405501" cy="714772"/>
            <a:chOff x="5314865" y="1011820"/>
            <a:chExt cx="405519" cy="714805"/>
          </a:xfrm>
        </p:grpSpPr>
        <p:sp>
          <p:nvSpPr>
            <p:cNvPr id="1631" name="Google Shape;1631;p54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4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4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4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4583B3C0-AED3-8102-F513-1FAA63230E5A}"/>
              </a:ext>
            </a:extLst>
          </p:cNvPr>
          <p:cNvSpPr/>
          <p:nvPr/>
        </p:nvSpPr>
        <p:spPr>
          <a:xfrm>
            <a:off x="1287611" y="368335"/>
            <a:ext cx="6568778" cy="827658"/>
          </a:xfrm>
          <a:prstGeom prst="homePlate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mục Thông tin bổ sung SGK 56 và quan sát một số hình ảnh về bệnh viện thú y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270977D-A8E6-03E8-6BAA-D29598C2A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1" y="1506659"/>
            <a:ext cx="3206350" cy="2309453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257FBFC5-C6C3-9E00-05C6-E65A9B2FB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18" y="1502724"/>
            <a:ext cx="3349411" cy="2309453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EC2CB6C6-11FF-948C-401A-A1EBB8437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25" y="2571750"/>
            <a:ext cx="3206349" cy="227598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0" name="Google Shape;1920;p59"/>
          <p:cNvGrpSpPr/>
          <p:nvPr/>
        </p:nvGrpSpPr>
        <p:grpSpPr>
          <a:xfrm rot="-7203583">
            <a:off x="-75211" y="-575501"/>
            <a:ext cx="1442533" cy="1784010"/>
            <a:chOff x="-4000004" y="2606794"/>
            <a:chExt cx="1442540" cy="1784018"/>
          </a:xfrm>
        </p:grpSpPr>
        <p:sp>
          <p:nvSpPr>
            <p:cNvPr id="1921" name="Google Shape;1921;p59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9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9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9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9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9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2169;p30">
            <a:extLst>
              <a:ext uri="{FF2B5EF4-FFF2-40B4-BE49-F238E27FC236}">
                <a16:creationId xmlns:a16="http://schemas.microsoft.com/office/drawing/2014/main" id="{9D7908ED-AF1B-FCD6-E52C-DD0C6B674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LUYỆN TẬP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7975E6-2F1C-D586-7403-D12B4D57E961}"/>
              </a:ext>
            </a:extLst>
          </p:cNvPr>
          <p:cNvSpPr txBox="1"/>
          <p:nvPr/>
        </p:nvSpPr>
        <p:spPr>
          <a:xfrm>
            <a:off x="326264" y="1222715"/>
            <a:ext cx="8491471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b="1">
                <a:solidFill>
                  <a:schemeClr val="tx1"/>
                </a:solidFill>
              </a:rPr>
              <a:t>Câu 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2000"/>
              <a:t>Đâu </a:t>
            </a:r>
            <a:r>
              <a:rPr lang="nl-NL" sz="2000" b="1"/>
              <a:t>không</a:t>
            </a:r>
            <a:r>
              <a:rPr lang="nl-NL" sz="2000"/>
              <a:t> phải là một trong những biểu biện bệnh của vật nuôi?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51ADAF5-F248-D49B-EBD2-7B95B9887135}"/>
              </a:ext>
            </a:extLst>
          </p:cNvPr>
          <p:cNvSpPr/>
          <p:nvPr/>
        </p:nvSpPr>
        <p:spPr>
          <a:xfrm>
            <a:off x="772609" y="2137145"/>
            <a:ext cx="3331558" cy="785480"/>
          </a:xfrm>
          <a:prstGeom prst="homePlate">
            <a:avLst/>
          </a:prstGeom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A. Buồn bã, chậm chạp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Arrow: Pentagon 97">
            <a:extLst>
              <a:ext uri="{FF2B5EF4-FFF2-40B4-BE49-F238E27FC236}">
                <a16:creationId xmlns:a16="http://schemas.microsoft.com/office/drawing/2014/main" id="{67D649C8-3A67-9B72-DC96-3EEFBF164316}"/>
              </a:ext>
            </a:extLst>
          </p:cNvPr>
          <p:cNvSpPr/>
          <p:nvPr/>
        </p:nvSpPr>
        <p:spPr>
          <a:xfrm>
            <a:off x="5039833" y="2137145"/>
            <a:ext cx="3331558" cy="785479"/>
          </a:xfrm>
          <a:prstGeom prst="homePlate">
            <a:avLst/>
          </a:prstGeom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B. Giảm cân, bỏ ăn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Arrow: Pentagon 98">
            <a:extLst>
              <a:ext uri="{FF2B5EF4-FFF2-40B4-BE49-F238E27FC236}">
                <a16:creationId xmlns:a16="http://schemas.microsoft.com/office/drawing/2014/main" id="{212ED3B8-D8D0-7157-B754-BFF61F5D2A8E}"/>
              </a:ext>
            </a:extLst>
          </p:cNvPr>
          <p:cNvSpPr/>
          <p:nvPr/>
        </p:nvSpPr>
        <p:spPr>
          <a:xfrm>
            <a:off x="772609" y="3386226"/>
            <a:ext cx="3331558" cy="785479"/>
          </a:xfrm>
          <a:prstGeom prst="homePlate">
            <a:avLst/>
          </a:prstGeom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C. </a:t>
            </a:r>
            <a:r>
              <a:rPr lang="nl-NL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Ho, tiêu chảy, bại liệt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Arrow: Pentagon 99">
            <a:extLst>
              <a:ext uri="{FF2B5EF4-FFF2-40B4-BE49-F238E27FC236}">
                <a16:creationId xmlns:a16="http://schemas.microsoft.com/office/drawing/2014/main" id="{F3B6054A-F9C7-E4F1-2E62-D64FAEFAC1E5}"/>
              </a:ext>
            </a:extLst>
          </p:cNvPr>
          <p:cNvSpPr/>
          <p:nvPr/>
        </p:nvSpPr>
        <p:spPr>
          <a:xfrm>
            <a:off x="5039833" y="3386225"/>
            <a:ext cx="3331558" cy="785479"/>
          </a:xfrm>
          <a:prstGeom prst="homePlate">
            <a:avLst/>
          </a:prstGeom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bg1"/>
                </a:solidFill>
                <a:latin typeface="+mj-lt"/>
              </a:rPr>
              <a:t>D. Rụng lông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BF9FBBB-2053-8BEB-868B-D8406BF2E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 b="25581"/>
          <a:stretch/>
        </p:blipFill>
        <p:spPr bwMode="auto">
          <a:xfrm flipH="1">
            <a:off x="6166883" y="4255998"/>
            <a:ext cx="2753833" cy="6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Arrow: Pentagon 101">
            <a:extLst>
              <a:ext uri="{FF2B5EF4-FFF2-40B4-BE49-F238E27FC236}">
                <a16:creationId xmlns:a16="http://schemas.microsoft.com/office/drawing/2014/main" id="{5EB9A335-D466-3D3F-E654-314905CD50E1}"/>
              </a:ext>
            </a:extLst>
          </p:cNvPr>
          <p:cNvSpPr/>
          <p:nvPr/>
        </p:nvSpPr>
        <p:spPr>
          <a:xfrm>
            <a:off x="5039833" y="3386102"/>
            <a:ext cx="3331558" cy="785479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tx1"/>
                </a:solidFill>
                <a:latin typeface="+mj-lt"/>
              </a:rPr>
              <a:t>D. Rụng lông</a:t>
            </a:r>
            <a:endParaRPr lang="en-US" sz="200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4" grpId="0" animBg="1"/>
      <p:bldP spid="98" grpId="0" animBg="1"/>
      <p:bldP spid="99" grpId="0" animBg="1"/>
      <p:bldP spid="100" grpId="0" animBg="1"/>
      <p:bldP spid="1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0" name="Google Shape;1920;p59"/>
          <p:cNvGrpSpPr/>
          <p:nvPr/>
        </p:nvGrpSpPr>
        <p:grpSpPr>
          <a:xfrm rot="-7203583">
            <a:off x="-75211" y="-575501"/>
            <a:ext cx="1442533" cy="1784010"/>
            <a:chOff x="-4000004" y="2606794"/>
            <a:chExt cx="1442540" cy="1784018"/>
          </a:xfrm>
        </p:grpSpPr>
        <p:sp>
          <p:nvSpPr>
            <p:cNvPr id="1921" name="Google Shape;1921;p59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9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9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9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9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9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2169;p30">
            <a:extLst>
              <a:ext uri="{FF2B5EF4-FFF2-40B4-BE49-F238E27FC236}">
                <a16:creationId xmlns:a16="http://schemas.microsoft.com/office/drawing/2014/main" id="{9D7908ED-AF1B-FCD6-E52C-DD0C6B674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LUYỆN TẬP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7975E6-2F1C-D586-7403-D12B4D57E961}"/>
              </a:ext>
            </a:extLst>
          </p:cNvPr>
          <p:cNvSpPr txBox="1"/>
          <p:nvPr/>
        </p:nvSpPr>
        <p:spPr>
          <a:xfrm>
            <a:off x="326264" y="1222715"/>
            <a:ext cx="8491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b="1"/>
              <a:t>Câu 2.</a:t>
            </a:r>
            <a:r>
              <a:rPr lang="nl-NL" sz="2000"/>
              <a:t> Khi bị nhiễm lạnh, lợn con sẽ có triệu chứng gì nổi bật?</a:t>
            </a:r>
            <a:endParaRPr lang="en-US" sz="200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C33FBB21-5E5C-805E-EC9D-3F8E13913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2609" y="1946714"/>
            <a:ext cx="3476845" cy="1250072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C77ADCD7-AE36-4A91-3DCE-39F628407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94548" y="1944701"/>
            <a:ext cx="3476845" cy="1250072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49CC31D-CFAE-C4EB-F09D-EB7D59F1B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2609" y="3417551"/>
            <a:ext cx="3476845" cy="1250072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F2B1EE8F-89EF-34A9-B842-805B5A631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94548" y="3417551"/>
            <a:ext cx="3476845" cy="1250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FFCFE8-8681-A74D-8F6B-F46884181455}"/>
              </a:ext>
            </a:extLst>
          </p:cNvPr>
          <p:cNvSpPr txBox="1"/>
          <p:nvPr/>
        </p:nvSpPr>
        <p:spPr>
          <a:xfrm>
            <a:off x="772607" y="2369682"/>
            <a:ext cx="3476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A. Lông trắng bệch</a:t>
            </a:r>
            <a:endParaRPr lang="en-US" sz="200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E55485-FD1E-FA7F-1E9B-65D830BA8131}"/>
              </a:ext>
            </a:extLst>
          </p:cNvPr>
          <p:cNvSpPr txBox="1"/>
          <p:nvPr/>
        </p:nvSpPr>
        <p:spPr>
          <a:xfrm>
            <a:off x="4894547" y="2369682"/>
            <a:ext cx="3476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B. Đi ngoài phân trắng</a:t>
            </a:r>
            <a:endParaRPr lang="en-US" sz="200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A057DB-C306-A562-7D8C-421CA399151C}"/>
              </a:ext>
            </a:extLst>
          </p:cNvPr>
          <p:cNvSpPr txBox="1"/>
          <p:nvPr/>
        </p:nvSpPr>
        <p:spPr>
          <a:xfrm>
            <a:off x="1007851" y="3842532"/>
            <a:ext cx="3006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C. Bỏ ăn uống</a:t>
            </a:r>
            <a:endParaRPr lang="en-US" sz="200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DD3291-1080-C64B-AE0D-F610324E1ACB}"/>
              </a:ext>
            </a:extLst>
          </p:cNvPr>
          <p:cNvSpPr txBox="1"/>
          <p:nvPr/>
        </p:nvSpPr>
        <p:spPr>
          <a:xfrm>
            <a:off x="4805498" y="3842532"/>
            <a:ext cx="3654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D. Sụt cân nhanh chóng</a:t>
            </a:r>
            <a:endParaRPr lang="en-US" sz="2000"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D49637-9DF7-B0B0-FA33-F75CC4B07004}"/>
              </a:ext>
            </a:extLst>
          </p:cNvPr>
          <p:cNvSpPr/>
          <p:nvPr/>
        </p:nvSpPr>
        <p:spPr>
          <a:xfrm>
            <a:off x="5167423" y="2369682"/>
            <a:ext cx="489096" cy="47984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7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21" grpId="0"/>
      <p:bldP spid="23" grpId="0"/>
      <p:bldP spid="25" grpId="0"/>
      <p:bldP spid="27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E93352-4A80-6C01-2BD6-D17A488420F5}"/>
              </a:ext>
            </a:extLst>
          </p:cNvPr>
          <p:cNvSpPr/>
          <p:nvPr/>
        </p:nvSpPr>
        <p:spPr>
          <a:xfrm>
            <a:off x="3104707" y="4311754"/>
            <a:ext cx="712381" cy="533477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0" name="Google Shape;1920;p59"/>
          <p:cNvGrpSpPr/>
          <p:nvPr/>
        </p:nvGrpSpPr>
        <p:grpSpPr>
          <a:xfrm rot="-7203583">
            <a:off x="-75211" y="-575501"/>
            <a:ext cx="1442533" cy="1784010"/>
            <a:chOff x="-4000004" y="2606794"/>
            <a:chExt cx="1442540" cy="1784018"/>
          </a:xfrm>
        </p:grpSpPr>
        <p:sp>
          <p:nvSpPr>
            <p:cNvPr id="1921" name="Google Shape;1921;p59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9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9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9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9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9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2169;p30">
            <a:extLst>
              <a:ext uri="{FF2B5EF4-FFF2-40B4-BE49-F238E27FC236}">
                <a16:creationId xmlns:a16="http://schemas.microsoft.com/office/drawing/2014/main" id="{9D7908ED-AF1B-FCD6-E52C-DD0C6B674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LUYỆN TẬP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7975E6-2F1C-D586-7403-D12B4D57E961}"/>
              </a:ext>
            </a:extLst>
          </p:cNvPr>
          <p:cNvSpPr txBox="1"/>
          <p:nvPr/>
        </p:nvSpPr>
        <p:spPr>
          <a:xfrm>
            <a:off x="763871" y="999326"/>
            <a:ext cx="7616257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b="1"/>
              <a:t>Câu 3.</a:t>
            </a:r>
            <a:r>
              <a:rPr lang="nl-NL" sz="2000"/>
              <a:t> Khi vật nuôi mắc bệnh chữa nặng, phương pháp xử lý nào dưới đây chính xác nhất?</a:t>
            </a:r>
            <a:endParaRPr lang="en-US" sz="20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2C6C3B-5050-6D0A-8FF6-0C2052452160}"/>
              </a:ext>
            </a:extLst>
          </p:cNvPr>
          <p:cNvSpPr/>
          <p:nvPr/>
        </p:nvSpPr>
        <p:spPr>
          <a:xfrm>
            <a:off x="1485258" y="2089150"/>
            <a:ext cx="566539" cy="533477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34F7D8-CC01-A9E4-AB9E-4F074829DB05}"/>
              </a:ext>
            </a:extLst>
          </p:cNvPr>
          <p:cNvSpPr/>
          <p:nvPr/>
        </p:nvSpPr>
        <p:spPr>
          <a:xfrm>
            <a:off x="1480263" y="2778996"/>
            <a:ext cx="566539" cy="533477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C3F665-FD3B-A143-6F65-72ADD5861735}"/>
              </a:ext>
            </a:extLst>
          </p:cNvPr>
          <p:cNvSpPr/>
          <p:nvPr/>
        </p:nvSpPr>
        <p:spPr>
          <a:xfrm>
            <a:off x="1480263" y="3472971"/>
            <a:ext cx="566539" cy="533477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53A59F-284C-99B9-3213-2F0F22B2D16C}"/>
              </a:ext>
            </a:extLst>
          </p:cNvPr>
          <p:cNvSpPr/>
          <p:nvPr/>
        </p:nvSpPr>
        <p:spPr>
          <a:xfrm>
            <a:off x="1490700" y="4166946"/>
            <a:ext cx="566539" cy="533477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3EA5D7-CC4A-A455-371E-0C2FAFEDEE60}"/>
              </a:ext>
            </a:extLst>
          </p:cNvPr>
          <p:cNvSpPr txBox="1"/>
          <p:nvPr/>
        </p:nvSpPr>
        <p:spPr>
          <a:xfrm>
            <a:off x="2076167" y="2155833"/>
            <a:ext cx="5874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 ly vật nuôi theo dõi thêm</a:t>
            </a:r>
            <a:endParaRPr lang="en-US" sz="200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E202E-B14C-1A7E-6F52-42601F82CA2C}"/>
              </a:ext>
            </a:extLst>
          </p:cNvPr>
          <p:cNvSpPr txBox="1"/>
          <p:nvPr/>
        </p:nvSpPr>
        <p:spPr>
          <a:xfrm>
            <a:off x="2076167" y="2845679"/>
            <a:ext cx="5874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Bán ngay khi có thể</a:t>
            </a:r>
            <a:endParaRPr lang="en-US" sz="200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0EFDDC-7E1B-84EE-4612-98E5F1C97F98}"/>
              </a:ext>
            </a:extLst>
          </p:cNvPr>
          <p:cNvSpPr txBox="1"/>
          <p:nvPr/>
        </p:nvSpPr>
        <p:spPr>
          <a:xfrm>
            <a:off x="2076167" y="3539654"/>
            <a:ext cx="5874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Báo ngay cho cán bộ thú y đến thăm khám</a:t>
            </a:r>
            <a:endParaRPr lang="en-US" sz="200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214EFC-C9A1-3256-C45C-7CAD406EC217}"/>
              </a:ext>
            </a:extLst>
          </p:cNvPr>
          <p:cNvSpPr txBox="1"/>
          <p:nvPr/>
        </p:nvSpPr>
        <p:spPr>
          <a:xfrm>
            <a:off x="2076167" y="4233629"/>
            <a:ext cx="5874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Vệ sinh môi trường sạch sẽ</a:t>
            </a:r>
            <a:endParaRPr lang="en-US" sz="2000"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AEB62D-C0A4-B8F0-5690-3086F715F711}"/>
              </a:ext>
            </a:extLst>
          </p:cNvPr>
          <p:cNvSpPr/>
          <p:nvPr/>
        </p:nvSpPr>
        <p:spPr>
          <a:xfrm>
            <a:off x="1480263" y="3477100"/>
            <a:ext cx="576975" cy="550655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1824DF-6E6A-FF85-CD09-AC7CCFEC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140" y="2778996"/>
            <a:ext cx="2288818" cy="228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363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20" grpId="0" animBg="1"/>
      <p:bldP spid="22" grpId="0" animBg="1"/>
      <p:bldP spid="24" grpId="0" animBg="1"/>
      <p:bldP spid="26" grpId="0" animBg="1"/>
      <p:bldP spid="28" grpId="0"/>
      <p:bldP spid="29" grpId="0"/>
      <p:bldP spid="30" grpId="0"/>
      <p:bldP spid="31" grpId="0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0" name="Google Shape;1920;p59"/>
          <p:cNvGrpSpPr/>
          <p:nvPr/>
        </p:nvGrpSpPr>
        <p:grpSpPr>
          <a:xfrm rot="-7203583">
            <a:off x="-75211" y="-575501"/>
            <a:ext cx="1442533" cy="1784010"/>
            <a:chOff x="-4000004" y="2606794"/>
            <a:chExt cx="1442540" cy="1784018"/>
          </a:xfrm>
        </p:grpSpPr>
        <p:sp>
          <p:nvSpPr>
            <p:cNvPr id="1921" name="Google Shape;1921;p59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9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9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9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9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9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2169;p30">
            <a:extLst>
              <a:ext uri="{FF2B5EF4-FFF2-40B4-BE49-F238E27FC236}">
                <a16:creationId xmlns:a16="http://schemas.microsoft.com/office/drawing/2014/main" id="{9D7908ED-AF1B-FCD6-E52C-DD0C6B674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LUYỆN TẬP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7975E6-2F1C-D586-7403-D12B4D57E961}"/>
              </a:ext>
            </a:extLst>
          </p:cNvPr>
          <p:cNvSpPr txBox="1"/>
          <p:nvPr/>
        </p:nvSpPr>
        <p:spPr>
          <a:xfrm>
            <a:off x="326264" y="1222715"/>
            <a:ext cx="8491471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b="1">
                <a:solidFill>
                  <a:schemeClr val="tx1"/>
                </a:solidFill>
              </a:rPr>
              <a:t>Câu 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2000"/>
              <a:t>Bệnh nào dưới đây có thể phát triển thành dịch?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D033712C-8C6F-92A7-541E-F61D8BD4BF5D}"/>
              </a:ext>
            </a:extLst>
          </p:cNvPr>
          <p:cNvSpPr/>
          <p:nvPr/>
        </p:nvSpPr>
        <p:spPr>
          <a:xfrm>
            <a:off x="982138" y="2106936"/>
            <a:ext cx="2991317" cy="831053"/>
          </a:xfrm>
          <a:prstGeom prst="snip2DiagRect">
            <a:avLst/>
          </a:prstGeom>
          <a:solidFill>
            <a:srgbClr val="6FA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A. Bệnh tả lợn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8AC690-22D5-55BC-AD4A-E10ABD1B9879}"/>
              </a:ext>
            </a:extLst>
          </p:cNvPr>
          <p:cNvSpPr/>
          <p:nvPr/>
        </p:nvSpPr>
        <p:spPr>
          <a:xfrm>
            <a:off x="5170545" y="2106936"/>
            <a:ext cx="2991317" cy="831053"/>
          </a:xfrm>
          <a:prstGeom prst="snip2DiagRect">
            <a:avLst/>
          </a:prstGeom>
          <a:solidFill>
            <a:srgbClr val="6FA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B. Bệnh cúm gà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AF5DC71D-464C-50BF-0749-634A64416030}"/>
              </a:ext>
            </a:extLst>
          </p:cNvPr>
          <p:cNvSpPr/>
          <p:nvPr/>
        </p:nvSpPr>
        <p:spPr>
          <a:xfrm>
            <a:off x="982138" y="3371379"/>
            <a:ext cx="2991317" cy="831053"/>
          </a:xfrm>
          <a:prstGeom prst="snip2DiagRect">
            <a:avLst/>
          </a:prstGeom>
          <a:solidFill>
            <a:srgbClr val="6FA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C. Bệnh toi gà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: Diagonal Corners Snipped 20">
            <a:extLst>
              <a:ext uri="{FF2B5EF4-FFF2-40B4-BE49-F238E27FC236}">
                <a16:creationId xmlns:a16="http://schemas.microsoft.com/office/drawing/2014/main" id="{110FFC93-6377-D130-D20F-2E9E9B3772AE}"/>
              </a:ext>
            </a:extLst>
          </p:cNvPr>
          <p:cNvSpPr/>
          <p:nvPr/>
        </p:nvSpPr>
        <p:spPr>
          <a:xfrm>
            <a:off x="5170545" y="3371379"/>
            <a:ext cx="2991317" cy="831053"/>
          </a:xfrm>
          <a:prstGeom prst="snip2DiagRect">
            <a:avLst/>
          </a:prstGeom>
          <a:solidFill>
            <a:srgbClr val="6FA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D. Tất cả đều đúng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6177810E-BC6E-4F85-40B7-AE9A4180D151}"/>
              </a:ext>
            </a:extLst>
          </p:cNvPr>
          <p:cNvSpPr/>
          <p:nvPr/>
        </p:nvSpPr>
        <p:spPr>
          <a:xfrm>
            <a:off x="5170544" y="3371379"/>
            <a:ext cx="2991317" cy="831053"/>
          </a:xfrm>
          <a:prstGeom prst="snip2DiagRect">
            <a:avLst/>
          </a:prstGeom>
          <a:solidFill>
            <a:schemeClr val="bg1"/>
          </a:solidFill>
          <a:ln w="28575">
            <a:solidFill>
              <a:srgbClr val="6FA0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D. Tất cả đều đúng</a:t>
            </a:r>
            <a:endParaRPr lang="en-US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779AB46-66FA-1A9F-4980-842E32A45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4EE236-4562-30AA-2881-71B5603E6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6"/>
          <a:stretch/>
        </p:blipFill>
        <p:spPr bwMode="auto">
          <a:xfrm>
            <a:off x="7995682" y="3963000"/>
            <a:ext cx="1265322" cy="13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6C9E210-74BD-776F-D4F1-09BD0266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069">
            <a:off x="130164" y="2701915"/>
            <a:ext cx="837646" cy="8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734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0" name="Google Shape;1920;p59"/>
          <p:cNvGrpSpPr/>
          <p:nvPr/>
        </p:nvGrpSpPr>
        <p:grpSpPr>
          <a:xfrm rot="-7203583">
            <a:off x="-75211" y="-575501"/>
            <a:ext cx="1442533" cy="1784010"/>
            <a:chOff x="-4000004" y="2606794"/>
            <a:chExt cx="1442540" cy="1784018"/>
          </a:xfrm>
        </p:grpSpPr>
        <p:sp>
          <p:nvSpPr>
            <p:cNvPr id="1921" name="Google Shape;1921;p59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9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9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9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9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9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2169;p30">
            <a:extLst>
              <a:ext uri="{FF2B5EF4-FFF2-40B4-BE49-F238E27FC236}">
                <a16:creationId xmlns:a16="http://schemas.microsoft.com/office/drawing/2014/main" id="{9D7908ED-AF1B-FCD6-E52C-DD0C6B674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LUYỆN TẬP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7975E6-2F1C-D586-7403-D12B4D57E961}"/>
              </a:ext>
            </a:extLst>
          </p:cNvPr>
          <p:cNvSpPr txBox="1"/>
          <p:nvPr/>
        </p:nvSpPr>
        <p:spPr>
          <a:xfrm>
            <a:off x="326264" y="1222715"/>
            <a:ext cx="8491471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b="1">
                <a:solidFill>
                  <a:schemeClr val="tx1"/>
                </a:solidFill>
              </a:rPr>
              <a:t>Câu 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2000"/>
              <a:t>Bệnh nào dưới đây là bệnh do các vi sinh vật gây ra?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FB7323-73B3-B97F-68D5-EE578984A63E}"/>
              </a:ext>
            </a:extLst>
          </p:cNvPr>
          <p:cNvSpPr/>
          <p:nvPr/>
        </p:nvSpPr>
        <p:spPr>
          <a:xfrm>
            <a:off x="422957" y="2317898"/>
            <a:ext cx="1778549" cy="173310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50000"/>
                  </a:schemeClr>
                </a:solidFill>
              </a:rPr>
              <a:t>Bệnh sán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C8F78F-6F29-3C8A-8CB7-3A2F723612DB}"/>
              </a:ext>
            </a:extLst>
          </p:cNvPr>
          <p:cNvSpPr/>
          <p:nvPr/>
        </p:nvSpPr>
        <p:spPr>
          <a:xfrm>
            <a:off x="2531748" y="2317897"/>
            <a:ext cx="1778549" cy="173310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50000"/>
                  </a:schemeClr>
                </a:solidFill>
              </a:rPr>
              <a:t>Bệnh cảm lạnh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5A59C5-572A-E6E8-2C60-D205697DD059}"/>
              </a:ext>
            </a:extLst>
          </p:cNvPr>
          <p:cNvSpPr/>
          <p:nvPr/>
        </p:nvSpPr>
        <p:spPr>
          <a:xfrm>
            <a:off x="4833705" y="2317894"/>
            <a:ext cx="1778549" cy="173310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accent3">
                    <a:lumMod val="50000"/>
                  </a:schemeClr>
                </a:solidFill>
              </a:rPr>
              <a:t>Bệnh toi gà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AF6376-DC5D-235A-EB42-542BC3FA0751}"/>
              </a:ext>
            </a:extLst>
          </p:cNvPr>
          <p:cNvSpPr/>
          <p:nvPr/>
        </p:nvSpPr>
        <p:spPr>
          <a:xfrm>
            <a:off x="6945508" y="2317895"/>
            <a:ext cx="1778549" cy="173310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50000"/>
                  </a:schemeClr>
                </a:solidFill>
              </a:rPr>
              <a:t>Bệnh ve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5F8676-C8BB-A9B5-36AD-E970D6A10D21}"/>
              </a:ext>
            </a:extLst>
          </p:cNvPr>
          <p:cNvSpPr/>
          <p:nvPr/>
        </p:nvSpPr>
        <p:spPr>
          <a:xfrm>
            <a:off x="4833704" y="2317894"/>
            <a:ext cx="1778549" cy="173310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bg1"/>
                </a:solidFill>
              </a:rPr>
              <a:t>Bệnh toi gà</a:t>
            </a:r>
          </a:p>
        </p:txBody>
      </p:sp>
      <p:grpSp>
        <p:nvGrpSpPr>
          <p:cNvPr id="16" name="Google Shape;1611;p54">
            <a:extLst>
              <a:ext uri="{FF2B5EF4-FFF2-40B4-BE49-F238E27FC236}">
                <a16:creationId xmlns:a16="http://schemas.microsoft.com/office/drawing/2014/main" id="{9D379B21-9577-F914-6637-01962A44D0E0}"/>
              </a:ext>
            </a:extLst>
          </p:cNvPr>
          <p:cNvGrpSpPr/>
          <p:nvPr/>
        </p:nvGrpSpPr>
        <p:grpSpPr>
          <a:xfrm rot="12213708" flipH="1" flipV="1">
            <a:off x="8263481" y="4002436"/>
            <a:ext cx="1138811" cy="1488522"/>
            <a:chOff x="-4000004" y="2606794"/>
            <a:chExt cx="1442540" cy="1784018"/>
          </a:xfrm>
        </p:grpSpPr>
        <p:sp>
          <p:nvSpPr>
            <p:cNvPr id="21" name="Google Shape;1612;p54">
              <a:extLst>
                <a:ext uri="{FF2B5EF4-FFF2-40B4-BE49-F238E27FC236}">
                  <a16:creationId xmlns:a16="http://schemas.microsoft.com/office/drawing/2014/main" id="{F6DA351F-C4E9-7A04-138D-508FAF61478E}"/>
                </a:ext>
              </a:extLst>
            </p:cNvPr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3;p54">
              <a:extLst>
                <a:ext uri="{FF2B5EF4-FFF2-40B4-BE49-F238E27FC236}">
                  <a16:creationId xmlns:a16="http://schemas.microsoft.com/office/drawing/2014/main" id="{802F3B15-094D-225A-45FE-98E618B003D5}"/>
                </a:ext>
              </a:extLst>
            </p:cNvPr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14;p54">
              <a:extLst>
                <a:ext uri="{FF2B5EF4-FFF2-40B4-BE49-F238E27FC236}">
                  <a16:creationId xmlns:a16="http://schemas.microsoft.com/office/drawing/2014/main" id="{C3D04AAE-E542-93C6-0E27-B728494654E6}"/>
                </a:ext>
              </a:extLst>
            </p:cNvPr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15;p54">
              <a:extLst>
                <a:ext uri="{FF2B5EF4-FFF2-40B4-BE49-F238E27FC236}">
                  <a16:creationId xmlns:a16="http://schemas.microsoft.com/office/drawing/2014/main" id="{687034D2-67CA-8352-B75D-13F2F8C8547E}"/>
                </a:ext>
              </a:extLst>
            </p:cNvPr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16;p54">
              <a:extLst>
                <a:ext uri="{FF2B5EF4-FFF2-40B4-BE49-F238E27FC236}">
                  <a16:creationId xmlns:a16="http://schemas.microsoft.com/office/drawing/2014/main" id="{D7ADFEB2-3356-2C31-BE7A-C238122640E5}"/>
                </a:ext>
              </a:extLst>
            </p:cNvPr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17;p54">
              <a:extLst>
                <a:ext uri="{FF2B5EF4-FFF2-40B4-BE49-F238E27FC236}">
                  <a16:creationId xmlns:a16="http://schemas.microsoft.com/office/drawing/2014/main" id="{07F46C49-F7EA-F7AC-60D8-61DD4540DEC7}"/>
                </a:ext>
              </a:extLst>
            </p:cNvPr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84493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chickens&#10;&#10;Description automatically generated with medium confidence">
            <a:extLst>
              <a:ext uri="{FF2B5EF4-FFF2-40B4-BE49-F238E27FC236}">
                <a16:creationId xmlns:a16="http://schemas.microsoft.com/office/drawing/2014/main" id="{E4736349-C05A-8BC3-BA5A-680A260C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85" y="2270417"/>
            <a:ext cx="3388871" cy="2305819"/>
          </a:xfrm>
          <a:prstGeom prst="rect">
            <a:avLst/>
          </a:prstGeom>
        </p:spPr>
      </p:pic>
      <p:pic>
        <p:nvPicPr>
          <p:cNvPr id="13" name="Picture 12" descr="A close up of a pig&#10;&#10;Description automatically generated with low confidence">
            <a:extLst>
              <a:ext uri="{FF2B5EF4-FFF2-40B4-BE49-F238E27FC236}">
                <a16:creationId xmlns:a16="http://schemas.microsoft.com/office/drawing/2014/main" id="{EFE93AAC-D639-19FA-FC2F-0568A5334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3" y="2275367"/>
            <a:ext cx="3388871" cy="2305818"/>
          </a:xfrm>
          <a:prstGeom prst="rect">
            <a:avLst/>
          </a:prstGeom>
        </p:spPr>
      </p:pic>
      <p:sp>
        <p:nvSpPr>
          <p:cNvPr id="14" name="Google Shape;2169;p30">
            <a:extLst>
              <a:ext uri="{FF2B5EF4-FFF2-40B4-BE49-F238E27FC236}">
                <a16:creationId xmlns:a16="http://schemas.microsoft.com/office/drawing/2014/main" id="{257CC2E9-11CC-0E4B-E1A3-D04A17AFC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KHỞI ĐỘNG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ED5DD-FA7B-8829-D864-9A3B7DF70CDC}"/>
              </a:ext>
            </a:extLst>
          </p:cNvPr>
          <p:cNvSpPr/>
          <p:nvPr/>
        </p:nvSpPr>
        <p:spPr>
          <a:xfrm>
            <a:off x="1892818" y="1137684"/>
            <a:ext cx="5351982" cy="701749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Theo em, vì sao vật nuôi bị bệnh?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8DB5F1-B2AB-5695-31E6-EF912B0D7F7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244800" y="1488558"/>
            <a:ext cx="1778969" cy="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58932A-F5CD-415C-C64F-61AFC2CE1B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20231" y="1488558"/>
            <a:ext cx="1772587" cy="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oogle Shape;775;p42">
            <a:extLst>
              <a:ext uri="{FF2B5EF4-FFF2-40B4-BE49-F238E27FC236}">
                <a16:creationId xmlns:a16="http://schemas.microsoft.com/office/drawing/2014/main" id="{4909E374-F644-BEBF-EDD6-5BA62A7DE780}"/>
              </a:ext>
            </a:extLst>
          </p:cNvPr>
          <p:cNvGrpSpPr/>
          <p:nvPr/>
        </p:nvGrpSpPr>
        <p:grpSpPr>
          <a:xfrm>
            <a:off x="7145723" y="3654941"/>
            <a:ext cx="2295865" cy="2229995"/>
            <a:chOff x="-883648" y="3461252"/>
            <a:chExt cx="2295865" cy="2229995"/>
          </a:xfrm>
        </p:grpSpPr>
        <p:sp>
          <p:nvSpPr>
            <p:cNvPr id="30" name="Google Shape;776;p42">
              <a:extLst>
                <a:ext uri="{FF2B5EF4-FFF2-40B4-BE49-F238E27FC236}">
                  <a16:creationId xmlns:a16="http://schemas.microsoft.com/office/drawing/2014/main" id="{7605667A-E75C-98C3-4C09-FD25FE3C9074}"/>
                </a:ext>
              </a:extLst>
            </p:cNvPr>
            <p:cNvSpPr/>
            <p:nvPr/>
          </p:nvSpPr>
          <p:spPr>
            <a:xfrm rot="2904784">
              <a:off x="6302" y="4064683"/>
              <a:ext cx="1016466" cy="1498334"/>
            </a:xfrm>
            <a:custGeom>
              <a:avLst/>
              <a:gdLst/>
              <a:ahLst/>
              <a:cxnLst/>
              <a:rect l="l" t="t" r="r" b="b"/>
              <a:pathLst>
                <a:path w="28646" h="42226" extrusionOk="0">
                  <a:moveTo>
                    <a:pt x="4565" y="1"/>
                  </a:moveTo>
                  <a:cubicBezTo>
                    <a:pt x="4303" y="1"/>
                    <a:pt x="4041" y="24"/>
                    <a:pt x="3780" y="73"/>
                  </a:cubicBezTo>
                  <a:cubicBezTo>
                    <a:pt x="2049" y="451"/>
                    <a:pt x="796" y="2003"/>
                    <a:pt x="299" y="3733"/>
                  </a:cubicBezTo>
                  <a:cubicBezTo>
                    <a:pt x="1254" y="4191"/>
                    <a:pt x="2169" y="4629"/>
                    <a:pt x="3104" y="5086"/>
                  </a:cubicBezTo>
                  <a:cubicBezTo>
                    <a:pt x="2089" y="5206"/>
                    <a:pt x="1075" y="5345"/>
                    <a:pt x="60" y="5484"/>
                  </a:cubicBezTo>
                  <a:cubicBezTo>
                    <a:pt x="1" y="7195"/>
                    <a:pt x="458" y="8886"/>
                    <a:pt x="975" y="10557"/>
                  </a:cubicBezTo>
                  <a:cubicBezTo>
                    <a:pt x="1453" y="12069"/>
                    <a:pt x="1950" y="13580"/>
                    <a:pt x="2487" y="15092"/>
                  </a:cubicBezTo>
                  <a:cubicBezTo>
                    <a:pt x="3641" y="15351"/>
                    <a:pt x="4795" y="15590"/>
                    <a:pt x="5948" y="15868"/>
                  </a:cubicBezTo>
                  <a:cubicBezTo>
                    <a:pt x="4994" y="16166"/>
                    <a:pt x="4059" y="16485"/>
                    <a:pt x="3084" y="16783"/>
                  </a:cubicBezTo>
                  <a:cubicBezTo>
                    <a:pt x="6346" y="25536"/>
                    <a:pt x="10603" y="33891"/>
                    <a:pt x="14840" y="42226"/>
                  </a:cubicBezTo>
                  <a:lnTo>
                    <a:pt x="28646" y="41927"/>
                  </a:lnTo>
                  <a:cubicBezTo>
                    <a:pt x="25284" y="28261"/>
                    <a:pt x="19097" y="15291"/>
                    <a:pt x="10564" y="4111"/>
                  </a:cubicBezTo>
                  <a:cubicBezTo>
                    <a:pt x="10504" y="4032"/>
                    <a:pt x="10444" y="3932"/>
                    <a:pt x="10365" y="3853"/>
                  </a:cubicBezTo>
                  <a:cubicBezTo>
                    <a:pt x="9867" y="4430"/>
                    <a:pt x="9370" y="5007"/>
                    <a:pt x="8873" y="5544"/>
                  </a:cubicBezTo>
                  <a:cubicBezTo>
                    <a:pt x="8932" y="4450"/>
                    <a:pt x="8972" y="3355"/>
                    <a:pt x="9032" y="2241"/>
                  </a:cubicBezTo>
                  <a:cubicBezTo>
                    <a:pt x="8634" y="1824"/>
                    <a:pt x="8176" y="1426"/>
                    <a:pt x="7719" y="1068"/>
                  </a:cubicBezTo>
                  <a:cubicBezTo>
                    <a:pt x="6784" y="423"/>
                    <a:pt x="5680" y="1"/>
                    <a:pt x="4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7;p42">
              <a:extLst>
                <a:ext uri="{FF2B5EF4-FFF2-40B4-BE49-F238E27FC236}">
                  <a16:creationId xmlns:a16="http://schemas.microsoft.com/office/drawing/2014/main" id="{20049984-140D-8A4B-4E44-C6A31F8BD3A0}"/>
                </a:ext>
              </a:extLst>
            </p:cNvPr>
            <p:cNvSpPr/>
            <p:nvPr/>
          </p:nvSpPr>
          <p:spPr>
            <a:xfrm rot="2904784">
              <a:off x="132190" y="4391123"/>
              <a:ext cx="523065" cy="1142007"/>
            </a:xfrm>
            <a:custGeom>
              <a:avLst/>
              <a:gdLst/>
              <a:ahLst/>
              <a:cxnLst/>
              <a:rect l="l" t="t" r="r" b="b"/>
              <a:pathLst>
                <a:path w="14741" h="32184" extrusionOk="0">
                  <a:moveTo>
                    <a:pt x="189" y="1"/>
                  </a:moveTo>
                  <a:cubicBezTo>
                    <a:pt x="166" y="1"/>
                    <a:pt x="142" y="6"/>
                    <a:pt x="120" y="17"/>
                  </a:cubicBezTo>
                  <a:cubicBezTo>
                    <a:pt x="40" y="57"/>
                    <a:pt x="0" y="156"/>
                    <a:pt x="40" y="236"/>
                  </a:cubicBezTo>
                  <a:lnTo>
                    <a:pt x="14383" y="32084"/>
                  </a:lnTo>
                  <a:cubicBezTo>
                    <a:pt x="14423" y="32163"/>
                    <a:pt x="14462" y="32183"/>
                    <a:pt x="14542" y="32183"/>
                  </a:cubicBezTo>
                  <a:cubicBezTo>
                    <a:pt x="14562" y="32183"/>
                    <a:pt x="14582" y="32163"/>
                    <a:pt x="14621" y="32163"/>
                  </a:cubicBezTo>
                  <a:cubicBezTo>
                    <a:pt x="14681" y="32104"/>
                    <a:pt x="14741" y="32004"/>
                    <a:pt x="14681" y="31945"/>
                  </a:cubicBezTo>
                  <a:lnTo>
                    <a:pt x="339" y="76"/>
                  </a:lnTo>
                  <a:cubicBezTo>
                    <a:pt x="310" y="33"/>
                    <a:pt x="25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8;p42">
              <a:extLst>
                <a:ext uri="{FF2B5EF4-FFF2-40B4-BE49-F238E27FC236}">
                  <a16:creationId xmlns:a16="http://schemas.microsoft.com/office/drawing/2014/main" id="{A507AEA6-8227-EE95-D772-FC2B37BB2366}"/>
                </a:ext>
              </a:extLst>
            </p:cNvPr>
            <p:cNvSpPr/>
            <p:nvPr/>
          </p:nvSpPr>
          <p:spPr>
            <a:xfrm rot="2904784">
              <a:off x="-463867" y="3653361"/>
              <a:ext cx="1276242" cy="1696227"/>
            </a:xfrm>
            <a:custGeom>
              <a:avLst/>
              <a:gdLst/>
              <a:ahLst/>
              <a:cxnLst/>
              <a:rect l="l" t="t" r="r" b="b"/>
              <a:pathLst>
                <a:path w="35967" h="47803" extrusionOk="0">
                  <a:moveTo>
                    <a:pt x="0" y="0"/>
                  </a:moveTo>
                  <a:lnTo>
                    <a:pt x="0" y="0"/>
                  </a:lnTo>
                  <a:cubicBezTo>
                    <a:pt x="4595" y="18441"/>
                    <a:pt x="15039" y="35370"/>
                    <a:pt x="29441" y="47803"/>
                  </a:cubicBezTo>
                  <a:lnTo>
                    <a:pt x="35966" y="44640"/>
                  </a:lnTo>
                  <a:cubicBezTo>
                    <a:pt x="26776" y="27771"/>
                    <a:pt x="14581" y="125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9;p42">
              <a:extLst>
                <a:ext uri="{FF2B5EF4-FFF2-40B4-BE49-F238E27FC236}">
                  <a16:creationId xmlns:a16="http://schemas.microsoft.com/office/drawing/2014/main" id="{251C9AAA-9C6A-ED36-DF31-32B96D87ED0B}"/>
                </a:ext>
              </a:extLst>
            </p:cNvPr>
            <p:cNvSpPr/>
            <p:nvPr/>
          </p:nvSpPr>
          <p:spPr>
            <a:xfrm rot="2904784">
              <a:off x="-235787" y="4356615"/>
              <a:ext cx="606381" cy="812505"/>
            </a:xfrm>
            <a:custGeom>
              <a:avLst/>
              <a:gdLst/>
              <a:ahLst/>
              <a:cxnLst/>
              <a:rect l="l" t="t" r="r" b="b"/>
              <a:pathLst>
                <a:path w="17089" h="22898" extrusionOk="0">
                  <a:moveTo>
                    <a:pt x="184" y="1"/>
                  </a:moveTo>
                  <a:cubicBezTo>
                    <a:pt x="155" y="1"/>
                    <a:pt x="126" y="7"/>
                    <a:pt x="100" y="21"/>
                  </a:cubicBezTo>
                  <a:cubicBezTo>
                    <a:pt x="40" y="80"/>
                    <a:pt x="0" y="180"/>
                    <a:pt x="60" y="240"/>
                  </a:cubicBezTo>
                  <a:cubicBezTo>
                    <a:pt x="5451" y="7839"/>
                    <a:pt x="11080" y="15438"/>
                    <a:pt x="16790" y="22818"/>
                  </a:cubicBezTo>
                  <a:cubicBezTo>
                    <a:pt x="16810" y="22877"/>
                    <a:pt x="16869" y="22897"/>
                    <a:pt x="16909" y="22897"/>
                  </a:cubicBezTo>
                  <a:cubicBezTo>
                    <a:pt x="16969" y="22897"/>
                    <a:pt x="16989" y="22877"/>
                    <a:pt x="17008" y="22877"/>
                  </a:cubicBezTo>
                  <a:cubicBezTo>
                    <a:pt x="17088" y="22818"/>
                    <a:pt x="17088" y="22718"/>
                    <a:pt x="17048" y="22659"/>
                  </a:cubicBezTo>
                  <a:cubicBezTo>
                    <a:pt x="11339" y="15259"/>
                    <a:pt x="5729" y="7679"/>
                    <a:pt x="338" y="80"/>
                  </a:cubicBezTo>
                  <a:cubicBezTo>
                    <a:pt x="299" y="27"/>
                    <a:pt x="24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35329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" name="Google Shape;2079;p62"/>
          <p:cNvGrpSpPr/>
          <p:nvPr/>
        </p:nvGrpSpPr>
        <p:grpSpPr>
          <a:xfrm rot="7203583" flipH="1">
            <a:off x="7079814" y="-485526"/>
            <a:ext cx="1442533" cy="1784010"/>
            <a:chOff x="-4000004" y="2606794"/>
            <a:chExt cx="1442540" cy="1784018"/>
          </a:xfrm>
        </p:grpSpPr>
        <p:sp>
          <p:nvSpPr>
            <p:cNvPr id="2080" name="Google Shape;2080;p62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2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2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2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2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2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6" name="Google Shape;2086;p62"/>
          <p:cNvGrpSpPr/>
          <p:nvPr/>
        </p:nvGrpSpPr>
        <p:grpSpPr>
          <a:xfrm rot="1747851">
            <a:off x="534316" y="447045"/>
            <a:ext cx="806066" cy="1163331"/>
            <a:chOff x="7863167" y="1015775"/>
            <a:chExt cx="806076" cy="1163344"/>
          </a:xfrm>
        </p:grpSpPr>
        <p:grpSp>
          <p:nvGrpSpPr>
            <p:cNvPr id="2087" name="Google Shape;2087;p62"/>
            <p:cNvGrpSpPr/>
            <p:nvPr/>
          </p:nvGrpSpPr>
          <p:grpSpPr>
            <a:xfrm rot="-3327293">
              <a:off x="8071638" y="1145683"/>
              <a:ext cx="539073" cy="425471"/>
              <a:chOff x="5343875" y="1578075"/>
              <a:chExt cx="539125" cy="425513"/>
            </a:xfrm>
          </p:grpSpPr>
          <p:sp>
            <p:nvSpPr>
              <p:cNvPr id="2088" name="Google Shape;2088;p62"/>
              <p:cNvSpPr/>
              <p:nvPr/>
            </p:nvSpPr>
            <p:spPr>
              <a:xfrm>
                <a:off x="5770400" y="1876850"/>
                <a:ext cx="1126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965" extrusionOk="0">
                    <a:moveTo>
                      <a:pt x="3033" y="1"/>
                    </a:moveTo>
                    <a:cubicBezTo>
                      <a:pt x="2216" y="1"/>
                      <a:pt x="1144" y="495"/>
                      <a:pt x="667" y="971"/>
                    </a:cubicBezTo>
                    <a:cubicBezTo>
                      <a:pt x="0" y="1638"/>
                      <a:pt x="0" y="2772"/>
                      <a:pt x="667" y="3439"/>
                    </a:cubicBezTo>
                    <a:cubicBezTo>
                      <a:pt x="1001" y="3790"/>
                      <a:pt x="1443" y="3965"/>
                      <a:pt x="1885" y="3965"/>
                    </a:cubicBezTo>
                    <a:cubicBezTo>
                      <a:pt x="2327" y="3965"/>
                      <a:pt x="2769" y="3790"/>
                      <a:pt x="3103" y="3439"/>
                    </a:cubicBezTo>
                    <a:cubicBezTo>
                      <a:pt x="3770" y="2772"/>
                      <a:pt x="4504" y="938"/>
                      <a:pt x="3836" y="271"/>
                    </a:cubicBezTo>
                    <a:cubicBezTo>
                      <a:pt x="3646" y="80"/>
                      <a:pt x="3360" y="1"/>
                      <a:pt x="30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62"/>
              <p:cNvSpPr/>
              <p:nvPr/>
            </p:nvSpPr>
            <p:spPr>
              <a:xfrm>
                <a:off x="5582375" y="169575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68"/>
                      <a:pt x="267" y="1235"/>
                      <a:pt x="634" y="1235"/>
                    </a:cubicBezTo>
                    <a:cubicBezTo>
                      <a:pt x="967" y="1235"/>
                      <a:pt x="1234" y="968"/>
                      <a:pt x="1234" y="601"/>
                    </a:cubicBezTo>
                    <a:cubicBezTo>
                      <a:pt x="1234" y="267"/>
                      <a:pt x="967" y="0"/>
                      <a:pt x="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62"/>
              <p:cNvSpPr/>
              <p:nvPr/>
            </p:nvSpPr>
            <p:spPr>
              <a:xfrm>
                <a:off x="5417275" y="1940188"/>
                <a:ext cx="734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536" extrusionOk="0">
                    <a:moveTo>
                      <a:pt x="1468" y="1"/>
                    </a:moveTo>
                    <a:lnTo>
                      <a:pt x="1" y="2536"/>
                    </a:lnTo>
                    <a:lnTo>
                      <a:pt x="2936" y="2536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62"/>
              <p:cNvSpPr/>
              <p:nvPr/>
            </p:nvSpPr>
            <p:spPr>
              <a:xfrm>
                <a:off x="5343875" y="1578075"/>
                <a:ext cx="7340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69" extrusionOk="0">
                    <a:moveTo>
                      <a:pt x="0" y="0"/>
                    </a:moveTo>
                    <a:lnTo>
                      <a:pt x="1501" y="2569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62"/>
            <p:cNvGrpSpPr/>
            <p:nvPr/>
          </p:nvGrpSpPr>
          <p:grpSpPr>
            <a:xfrm rot="-4104108">
              <a:off x="7878234" y="1799667"/>
              <a:ext cx="384262" cy="293563"/>
              <a:chOff x="5336127" y="1011820"/>
              <a:chExt cx="384257" cy="293559"/>
            </a:xfrm>
          </p:grpSpPr>
          <p:sp>
            <p:nvSpPr>
              <p:cNvPr id="2093" name="Google Shape;2093;p62"/>
              <p:cNvSpPr/>
              <p:nvPr/>
            </p:nvSpPr>
            <p:spPr>
              <a:xfrm>
                <a:off x="5607784" y="1206254"/>
                <a:ext cx="1126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965" extrusionOk="0">
                    <a:moveTo>
                      <a:pt x="3033" y="1"/>
                    </a:moveTo>
                    <a:cubicBezTo>
                      <a:pt x="2216" y="1"/>
                      <a:pt x="1144" y="495"/>
                      <a:pt x="667" y="971"/>
                    </a:cubicBezTo>
                    <a:cubicBezTo>
                      <a:pt x="0" y="1638"/>
                      <a:pt x="0" y="2772"/>
                      <a:pt x="667" y="3439"/>
                    </a:cubicBezTo>
                    <a:cubicBezTo>
                      <a:pt x="1001" y="3790"/>
                      <a:pt x="1443" y="3965"/>
                      <a:pt x="1885" y="3965"/>
                    </a:cubicBezTo>
                    <a:cubicBezTo>
                      <a:pt x="2327" y="3965"/>
                      <a:pt x="2769" y="3790"/>
                      <a:pt x="3103" y="3439"/>
                    </a:cubicBezTo>
                    <a:cubicBezTo>
                      <a:pt x="3770" y="2772"/>
                      <a:pt x="4504" y="938"/>
                      <a:pt x="3836" y="271"/>
                    </a:cubicBezTo>
                    <a:cubicBezTo>
                      <a:pt x="3646" y="80"/>
                      <a:pt x="3360" y="1"/>
                      <a:pt x="30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62"/>
              <p:cNvSpPr/>
              <p:nvPr/>
            </p:nvSpPr>
            <p:spPr>
              <a:xfrm>
                <a:off x="5336127" y="1011820"/>
                <a:ext cx="308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01" y="0"/>
                    </a:moveTo>
                    <a:cubicBezTo>
                      <a:pt x="267" y="0"/>
                      <a:pt x="0" y="267"/>
                      <a:pt x="0" y="634"/>
                    </a:cubicBezTo>
                    <a:cubicBezTo>
                      <a:pt x="0" y="968"/>
                      <a:pt x="267" y="1235"/>
                      <a:pt x="601" y="1235"/>
                    </a:cubicBezTo>
                    <a:cubicBezTo>
                      <a:pt x="968" y="1235"/>
                      <a:pt x="1235" y="968"/>
                      <a:pt x="1235" y="634"/>
                    </a:cubicBezTo>
                    <a:cubicBezTo>
                      <a:pt x="1235" y="267"/>
                      <a:pt x="968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5" name="Google Shape;2095;p62"/>
          <p:cNvGrpSpPr/>
          <p:nvPr/>
        </p:nvGrpSpPr>
        <p:grpSpPr>
          <a:xfrm rot="10263626">
            <a:off x="7716356" y="3925180"/>
            <a:ext cx="539151" cy="425533"/>
            <a:chOff x="5343875" y="1578075"/>
            <a:chExt cx="539125" cy="425513"/>
          </a:xfrm>
        </p:grpSpPr>
        <p:sp>
          <p:nvSpPr>
            <p:cNvPr id="2096" name="Google Shape;2096;p62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2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2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2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2169;p30">
            <a:extLst>
              <a:ext uri="{FF2B5EF4-FFF2-40B4-BE49-F238E27FC236}">
                <a16:creationId xmlns:a16="http://schemas.microsoft.com/office/drawing/2014/main" id="{BFBC1CA5-D360-AB55-B321-E6A3FC28D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VẬN DỤNG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02EA1DB-7D57-C416-1588-485E08D3D900}"/>
              </a:ext>
            </a:extLst>
          </p:cNvPr>
          <p:cNvSpPr/>
          <p:nvPr/>
        </p:nvSpPr>
        <p:spPr>
          <a:xfrm>
            <a:off x="1258451" y="903476"/>
            <a:ext cx="6627098" cy="1416020"/>
          </a:xfrm>
          <a:prstGeom prst="horizontalScroll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18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Tìm hiểu trên sách, báo, internet và nêu những hiểu biết của em về các dịch vụ thăm khám vật nuôi ở bệnh viện thú y</a:t>
            </a:r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DFB67A-56BA-95E6-4E99-37E2A85E8916}"/>
              </a:ext>
            </a:extLst>
          </p:cNvPr>
          <p:cNvSpPr txBox="1"/>
          <p:nvPr/>
        </p:nvSpPr>
        <p:spPr>
          <a:xfrm>
            <a:off x="2854661" y="2245032"/>
            <a:ext cx="5659565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dịch vụ thăm khám vật nuôi ở bệnh viện thú y: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 vụ khám chữa bệnh động vật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ịch vụ chăm sóc thú cưng tại nhà 24/24.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Tiêm vacxin, xổ lãi, triệt sản.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Phẫu thuật thẩm mỹ, mổ đẻ.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Siêu âm động vật tại nhà...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FF97E-A33B-26F4-0822-9BF319109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494" y="2364187"/>
            <a:ext cx="3760523" cy="28167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8" name="Google Shape;2028;p61"/>
          <p:cNvCxnSpPr/>
          <p:nvPr/>
        </p:nvCxnSpPr>
        <p:spPr>
          <a:xfrm>
            <a:off x="543094" y="2484892"/>
            <a:ext cx="7760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31" name="Google Shape;2031;p61"/>
          <p:cNvSpPr txBox="1"/>
          <p:nvPr/>
        </p:nvSpPr>
        <p:spPr>
          <a:xfrm flipH="1">
            <a:off x="251767" y="1297491"/>
            <a:ext cx="24219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5"/>
                </a:solidFill>
                <a:latin typeface="+mj-lt"/>
                <a:ea typeface="Poppins Black"/>
                <a:cs typeface="Poppins Black"/>
                <a:sym typeface="Poppins Black"/>
              </a:rPr>
              <a:t>01</a:t>
            </a:r>
            <a:endParaRPr sz="3000" b="1">
              <a:solidFill>
                <a:schemeClr val="accent5"/>
              </a:solidFill>
              <a:latin typeface="+mj-lt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34" name="Google Shape;2034;p61"/>
          <p:cNvSpPr txBox="1"/>
          <p:nvPr/>
        </p:nvSpPr>
        <p:spPr>
          <a:xfrm flipH="1">
            <a:off x="2989681" y="1297492"/>
            <a:ext cx="24219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5"/>
                </a:solidFill>
                <a:latin typeface="+mj-lt"/>
                <a:ea typeface="Poppins Black"/>
                <a:cs typeface="Poppins Black"/>
                <a:sym typeface="Poppins Black"/>
              </a:rPr>
              <a:t>02</a:t>
            </a:r>
            <a:endParaRPr sz="3000" b="1">
              <a:solidFill>
                <a:schemeClr val="accent5"/>
              </a:solidFill>
              <a:latin typeface="+mj-lt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37" name="Google Shape;2037;p61"/>
          <p:cNvSpPr txBox="1"/>
          <p:nvPr/>
        </p:nvSpPr>
        <p:spPr>
          <a:xfrm flipH="1">
            <a:off x="5925218" y="1297491"/>
            <a:ext cx="24219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5"/>
                </a:solidFill>
                <a:latin typeface="+mj-lt"/>
                <a:ea typeface="Poppins Black"/>
                <a:cs typeface="Poppins Black"/>
                <a:sym typeface="Poppins Black"/>
              </a:rPr>
              <a:t>03</a:t>
            </a:r>
            <a:endParaRPr sz="3000" b="1">
              <a:solidFill>
                <a:schemeClr val="accent5"/>
              </a:solidFill>
              <a:latin typeface="+mj-lt"/>
              <a:ea typeface="Poppins Black"/>
              <a:cs typeface="Poppins Black"/>
              <a:sym typeface="Poppins Black"/>
            </a:endParaRPr>
          </a:p>
        </p:txBody>
      </p:sp>
      <p:cxnSp>
        <p:nvCxnSpPr>
          <p:cNvPr id="2038" name="Google Shape;2038;p61"/>
          <p:cNvCxnSpPr>
            <a:cxnSpLocks/>
            <a:stCxn id="2031" idx="2"/>
          </p:cNvCxnSpPr>
          <p:nvPr/>
        </p:nvCxnSpPr>
        <p:spPr>
          <a:xfrm>
            <a:off x="1462717" y="1915491"/>
            <a:ext cx="0" cy="108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39" name="Google Shape;2039;p61"/>
          <p:cNvCxnSpPr>
            <a:cxnSpLocks/>
            <a:stCxn id="2034" idx="2"/>
          </p:cNvCxnSpPr>
          <p:nvPr/>
        </p:nvCxnSpPr>
        <p:spPr>
          <a:xfrm>
            <a:off x="4200631" y="1915492"/>
            <a:ext cx="0" cy="108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40" name="Google Shape;2040;p61"/>
          <p:cNvCxnSpPr>
            <a:cxnSpLocks/>
            <a:stCxn id="2037" idx="2"/>
          </p:cNvCxnSpPr>
          <p:nvPr/>
        </p:nvCxnSpPr>
        <p:spPr>
          <a:xfrm>
            <a:off x="7136168" y="1915491"/>
            <a:ext cx="0" cy="108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041" name="Google Shape;2041;p61"/>
          <p:cNvGrpSpPr/>
          <p:nvPr/>
        </p:nvGrpSpPr>
        <p:grpSpPr>
          <a:xfrm rot="-8430154">
            <a:off x="5596638" y="1463048"/>
            <a:ext cx="405492" cy="714756"/>
            <a:chOff x="5314865" y="1011820"/>
            <a:chExt cx="405519" cy="714805"/>
          </a:xfrm>
        </p:grpSpPr>
        <p:sp>
          <p:nvSpPr>
            <p:cNvPr id="2042" name="Google Shape;2042;p61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1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1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6" name="Google Shape;2046;p61"/>
          <p:cNvGrpSpPr/>
          <p:nvPr/>
        </p:nvGrpSpPr>
        <p:grpSpPr>
          <a:xfrm rot="-3327293">
            <a:off x="7228978" y="4222803"/>
            <a:ext cx="539073" cy="425471"/>
            <a:chOff x="5343875" y="1578075"/>
            <a:chExt cx="539125" cy="425513"/>
          </a:xfrm>
        </p:grpSpPr>
        <p:sp>
          <p:nvSpPr>
            <p:cNvPr id="2047" name="Google Shape;2047;p61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1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1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1" name="Google Shape;2051;p61"/>
          <p:cNvGrpSpPr/>
          <p:nvPr/>
        </p:nvGrpSpPr>
        <p:grpSpPr>
          <a:xfrm rot="7972590">
            <a:off x="7521254" y="1010131"/>
            <a:ext cx="405507" cy="714784"/>
            <a:chOff x="5314865" y="1011820"/>
            <a:chExt cx="405519" cy="714805"/>
          </a:xfrm>
        </p:grpSpPr>
        <p:sp>
          <p:nvSpPr>
            <p:cNvPr id="2052" name="Google Shape;2052;p61"/>
            <p:cNvSpPr/>
            <p:nvPr/>
          </p:nvSpPr>
          <p:spPr>
            <a:xfrm>
              <a:off x="5607784" y="120625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1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1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169;p30">
            <a:extLst>
              <a:ext uri="{FF2B5EF4-FFF2-40B4-BE49-F238E27FC236}">
                <a16:creationId xmlns:a16="http://schemas.microsoft.com/office/drawing/2014/main" id="{7FA64D45-BAD0-0260-9878-C0A0CA1266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HƯỚNG DẪN VỀ NHÀ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6B6CC5-C130-8D63-41D8-287EAA536D95}"/>
              </a:ext>
            </a:extLst>
          </p:cNvPr>
          <p:cNvSpPr txBox="1"/>
          <p:nvPr/>
        </p:nvSpPr>
        <p:spPr>
          <a:xfrm>
            <a:off x="396315" y="3305106"/>
            <a:ext cx="2132804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>
                <a:solidFill>
                  <a:srgbClr val="6FA0B9"/>
                </a:solidFill>
                <a:effectLst/>
                <a:latin typeface="+mj-lt"/>
                <a:ea typeface="Calibri" panose="020F0502020204030204" pitchFamily="34" charset="0"/>
              </a:rPr>
              <a:t>Ôn tập lại kiến thức đã học</a:t>
            </a:r>
            <a:endParaRPr lang="en-US" sz="2000" b="1">
              <a:solidFill>
                <a:srgbClr val="6FA0B9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FE7FC5-4312-BC39-B2DF-1E85B61E8C13}"/>
              </a:ext>
            </a:extLst>
          </p:cNvPr>
          <p:cNvSpPr txBox="1"/>
          <p:nvPr/>
        </p:nvSpPr>
        <p:spPr>
          <a:xfrm>
            <a:off x="2363778" y="3305106"/>
            <a:ext cx="3326817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>
                <a:solidFill>
                  <a:srgbClr val="6FA0B9"/>
                </a:solidFill>
                <a:effectLst/>
                <a:latin typeface="+mj-lt"/>
                <a:ea typeface="Calibri" panose="020F0502020204030204" pitchFamily="34" charset="0"/>
              </a:rPr>
              <a:t>Hoàn thành câu hỏi phần Luyện tập, Vận dụng </a:t>
            </a:r>
            <a:endParaRPr lang="en-US" sz="2000" b="1">
              <a:solidFill>
                <a:srgbClr val="6FA0B9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75AF16-58C3-0744-91C5-D7E8311CA188}"/>
              </a:ext>
            </a:extLst>
          </p:cNvPr>
          <p:cNvSpPr txBox="1"/>
          <p:nvPr/>
        </p:nvSpPr>
        <p:spPr>
          <a:xfrm>
            <a:off x="5520717" y="3304703"/>
            <a:ext cx="3393972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>
                <a:solidFill>
                  <a:srgbClr val="6FA0B9"/>
                </a:solidFill>
                <a:effectLst/>
                <a:latin typeface="+mj-lt"/>
                <a:ea typeface="Calibri" panose="020F0502020204030204" pitchFamily="34" charset="0"/>
              </a:rPr>
              <a:t>Tìm hiểu </a:t>
            </a:r>
            <a:r>
              <a:rPr lang="nl-NL" sz="2000" b="1" i="1">
                <a:solidFill>
                  <a:srgbClr val="6FA0B9"/>
                </a:solidFill>
                <a:effectLst/>
                <a:latin typeface="+mj-lt"/>
                <a:ea typeface="Calibri" panose="020F0502020204030204" pitchFamily="34" charset="0"/>
              </a:rPr>
              <a:t>Bài 12: Chăn nuôi gà thịt trong nông hộ</a:t>
            </a:r>
            <a:endParaRPr lang="en-US" sz="2000" b="1">
              <a:solidFill>
                <a:srgbClr val="6FA0B9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1" grpId="0"/>
      <p:bldP spid="2034" grpId="0"/>
      <p:bldP spid="2037" grpId="0"/>
      <p:bldP spid="33" grpId="0"/>
      <p:bldP spid="35" grpId="0"/>
      <p:bldP spid="37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1"/>
          <p:cNvSpPr/>
          <p:nvPr/>
        </p:nvSpPr>
        <p:spPr>
          <a:xfrm>
            <a:off x="3931512" y="3539481"/>
            <a:ext cx="5020079" cy="1327940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41"/>
          <p:cNvGrpSpPr/>
          <p:nvPr/>
        </p:nvGrpSpPr>
        <p:grpSpPr>
          <a:xfrm rot="-1815906">
            <a:off x="5323580" y="2076866"/>
            <a:ext cx="539123" cy="425511"/>
            <a:chOff x="5343875" y="1578075"/>
            <a:chExt cx="539125" cy="425513"/>
          </a:xfrm>
        </p:grpSpPr>
        <p:sp>
          <p:nvSpPr>
            <p:cNvPr id="703" name="Google Shape;703;p41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41"/>
          <p:cNvGrpSpPr/>
          <p:nvPr/>
        </p:nvGrpSpPr>
        <p:grpSpPr>
          <a:xfrm>
            <a:off x="7120075" y="2087750"/>
            <a:ext cx="762000" cy="403725"/>
            <a:chOff x="5264875" y="1162375"/>
            <a:chExt cx="762000" cy="403725"/>
          </a:xfrm>
        </p:grpSpPr>
        <p:sp>
          <p:nvSpPr>
            <p:cNvPr id="708" name="Google Shape;708;p41"/>
            <p:cNvSpPr/>
            <p:nvPr/>
          </p:nvSpPr>
          <p:spPr>
            <a:xfrm>
              <a:off x="5734363" y="1502750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300" y="0"/>
                    <a:pt x="0" y="301"/>
                    <a:pt x="0" y="634"/>
                  </a:cubicBezTo>
                  <a:cubicBezTo>
                    <a:pt x="0" y="968"/>
                    <a:pt x="300" y="1268"/>
                    <a:pt x="634" y="1268"/>
                  </a:cubicBezTo>
                  <a:cubicBezTo>
                    <a:pt x="967" y="1268"/>
                    <a:pt x="1268" y="968"/>
                    <a:pt x="1268" y="634"/>
                  </a:cubicBezTo>
                  <a:cubicBezTo>
                    <a:pt x="1268" y="301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5517538" y="11623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5264875" y="13305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5953475" y="15018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41"/>
          <p:cNvGrpSpPr/>
          <p:nvPr/>
        </p:nvGrpSpPr>
        <p:grpSpPr>
          <a:xfrm rot="-5078437">
            <a:off x="6577996" y="455931"/>
            <a:ext cx="539110" cy="764991"/>
            <a:chOff x="5343875" y="1238575"/>
            <a:chExt cx="539125" cy="765013"/>
          </a:xfrm>
        </p:grpSpPr>
        <p:sp>
          <p:nvSpPr>
            <p:cNvPr id="713" name="Google Shape;713;p41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D22C4FE-AE3B-D813-B4B2-E051DA5CD819}"/>
              </a:ext>
            </a:extLst>
          </p:cNvPr>
          <p:cNvSpPr/>
          <p:nvPr/>
        </p:nvSpPr>
        <p:spPr>
          <a:xfrm>
            <a:off x="5772062" y="2087750"/>
            <a:ext cx="288496" cy="339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Google Shape;1967;p29">
            <a:extLst>
              <a:ext uri="{FF2B5EF4-FFF2-40B4-BE49-F238E27FC236}">
                <a16:creationId xmlns:a16="http://schemas.microsoft.com/office/drawing/2014/main" id="{FCB8F7C3-62CD-B7E9-F72C-27B4F09FB5FA}"/>
              </a:ext>
            </a:extLst>
          </p:cNvPr>
          <p:cNvSpPr txBox="1">
            <a:spLocks/>
          </p:cNvSpPr>
          <p:nvPr/>
        </p:nvSpPr>
        <p:spPr>
          <a:xfrm rot="21594080">
            <a:off x="732712" y="1617941"/>
            <a:ext cx="7678573" cy="190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100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+mj-lt"/>
                <a:ea typeface="Nanum Pen Script"/>
                <a:cs typeface="Nanum Pen Script"/>
                <a:sym typeface="Nanum Pen Script"/>
              </a:rPr>
              <a:t>CẢM ƠN CÁC EM ĐÃ LẮNG NGHE BÀI GIẢNG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B43E-77DB-1A62-2D08-E97A6F50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221" y="2963996"/>
            <a:ext cx="2104084" cy="21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9769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45"/>
          <p:cNvGrpSpPr/>
          <p:nvPr/>
        </p:nvGrpSpPr>
        <p:grpSpPr>
          <a:xfrm rot="-7956054">
            <a:off x="8250214" y="3935946"/>
            <a:ext cx="305828" cy="765027"/>
            <a:chOff x="5343875" y="1238575"/>
            <a:chExt cx="305822" cy="765013"/>
          </a:xfrm>
        </p:grpSpPr>
        <p:sp>
          <p:nvSpPr>
            <p:cNvPr id="885" name="Google Shape;885;p45"/>
            <p:cNvSpPr/>
            <p:nvPr/>
          </p:nvSpPr>
          <p:spPr>
            <a:xfrm>
              <a:off x="5537097" y="1357832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5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5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45"/>
          <p:cNvGrpSpPr/>
          <p:nvPr/>
        </p:nvGrpSpPr>
        <p:grpSpPr>
          <a:xfrm rot="-2946471">
            <a:off x="7971367" y="1586183"/>
            <a:ext cx="269360" cy="764969"/>
            <a:chOff x="5343875" y="1238575"/>
            <a:chExt cx="269375" cy="765013"/>
          </a:xfrm>
        </p:grpSpPr>
        <p:sp>
          <p:nvSpPr>
            <p:cNvPr id="891" name="Google Shape;891;p45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2169;p30">
            <a:extLst>
              <a:ext uri="{FF2B5EF4-FFF2-40B4-BE49-F238E27FC236}">
                <a16:creationId xmlns:a16="http://schemas.microsoft.com/office/drawing/2014/main" id="{BCC17864-5382-073E-1650-F28E480CDC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KHỞI ĐỘNG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7A8F92-67A7-AE4E-53A6-1335B39D4209}"/>
              </a:ext>
            </a:extLst>
          </p:cNvPr>
          <p:cNvSpPr txBox="1"/>
          <p:nvPr/>
        </p:nvSpPr>
        <p:spPr>
          <a:xfrm>
            <a:off x="568695" y="1126957"/>
            <a:ext cx="5209952" cy="319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nguyên nhân gây bệnh ở vật nuôi: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 vật gây bệnh.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Thừa hoặc thiếu chất dinh dưỡng.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 ăn không an toàn.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 vật kí sinh.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Môi trường sống không thuận lợi.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5606A6C3-C240-5A20-DA30-619E8C6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61" y="1780678"/>
            <a:ext cx="3244644" cy="26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3" name="Google Shape;1693;p56"/>
          <p:cNvGrpSpPr/>
          <p:nvPr/>
        </p:nvGrpSpPr>
        <p:grpSpPr>
          <a:xfrm rot="-4962564">
            <a:off x="3895767" y="216713"/>
            <a:ext cx="568126" cy="1294088"/>
            <a:chOff x="5314865" y="1011820"/>
            <a:chExt cx="568135" cy="1294108"/>
          </a:xfrm>
        </p:grpSpPr>
        <p:sp>
          <p:nvSpPr>
            <p:cNvPr id="1694" name="Google Shape;1694;p56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6"/>
            <p:cNvSpPr/>
            <p:nvPr/>
          </p:nvSpPr>
          <p:spPr>
            <a:xfrm>
              <a:off x="5336127" y="101182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6"/>
            <p:cNvSpPr/>
            <p:nvPr/>
          </p:nvSpPr>
          <p:spPr>
            <a:xfrm>
              <a:off x="5455955" y="224252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6"/>
            <p:cNvSpPr/>
            <p:nvPr/>
          </p:nvSpPr>
          <p:spPr>
            <a:xfrm>
              <a:off x="5314865" y="1351320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56"/>
          <p:cNvGrpSpPr/>
          <p:nvPr/>
        </p:nvGrpSpPr>
        <p:grpSpPr>
          <a:xfrm rot="-5233200">
            <a:off x="8192869" y="1257920"/>
            <a:ext cx="305815" cy="764995"/>
            <a:chOff x="5343875" y="1238575"/>
            <a:chExt cx="305822" cy="765013"/>
          </a:xfrm>
        </p:grpSpPr>
        <p:sp>
          <p:nvSpPr>
            <p:cNvPr id="1700" name="Google Shape;1700;p56"/>
            <p:cNvSpPr/>
            <p:nvPr/>
          </p:nvSpPr>
          <p:spPr>
            <a:xfrm>
              <a:off x="5537097" y="1357832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6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6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6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6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8DF8269-728D-CAA7-BC1D-802DE27DF097}"/>
              </a:ext>
            </a:extLst>
          </p:cNvPr>
          <p:cNvSpPr txBox="1"/>
          <p:nvPr/>
        </p:nvSpPr>
        <p:spPr>
          <a:xfrm>
            <a:off x="982847" y="1809701"/>
            <a:ext cx="7178306" cy="15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800" b="1"/>
              <a:t>BÀI 11: PHÒNG VÀ TRỊ BỆNH CHO VẬT NUÔI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860E76-D5C0-3319-6E16-9F23F2F5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4" y="2937685"/>
            <a:ext cx="2531613" cy="27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3"/>
          <p:cNvSpPr/>
          <p:nvPr/>
        </p:nvSpPr>
        <p:spPr>
          <a:xfrm>
            <a:off x="630347" y="1341427"/>
            <a:ext cx="927031" cy="842493"/>
          </a:xfrm>
          <a:custGeom>
            <a:avLst/>
            <a:gdLst/>
            <a:ahLst/>
            <a:cxnLst/>
            <a:rect l="l" t="t" r="r" b="b"/>
            <a:pathLst>
              <a:path w="26787" h="24346" extrusionOk="0">
                <a:moveTo>
                  <a:pt x="13405" y="1"/>
                </a:moveTo>
                <a:cubicBezTo>
                  <a:pt x="12471" y="1"/>
                  <a:pt x="11523" y="110"/>
                  <a:pt x="10575" y="337"/>
                </a:cubicBezTo>
                <a:cubicBezTo>
                  <a:pt x="4037" y="1871"/>
                  <a:pt x="1" y="8409"/>
                  <a:pt x="1535" y="14981"/>
                </a:cubicBezTo>
                <a:cubicBezTo>
                  <a:pt x="2850" y="20581"/>
                  <a:pt x="7860" y="24346"/>
                  <a:pt x="13379" y="24346"/>
                </a:cubicBezTo>
                <a:cubicBezTo>
                  <a:pt x="14303" y="24346"/>
                  <a:pt x="15242" y="24240"/>
                  <a:pt x="16179" y="24020"/>
                </a:cubicBezTo>
                <a:cubicBezTo>
                  <a:pt x="22717" y="22486"/>
                  <a:pt x="26787" y="15915"/>
                  <a:pt x="25219" y="9377"/>
                </a:cubicBezTo>
                <a:cubicBezTo>
                  <a:pt x="23907" y="3786"/>
                  <a:pt x="18912" y="1"/>
                  <a:pt x="13405" y="1"/>
                </a:cubicBezTo>
                <a:close/>
              </a:path>
            </a:pathLst>
          </a:custGeom>
          <a:solidFill>
            <a:srgbClr val="FFD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3"/>
          <p:cNvSpPr txBox="1">
            <a:spLocks noGrp="1"/>
          </p:cNvSpPr>
          <p:nvPr>
            <p:ph type="title"/>
          </p:nvPr>
        </p:nvSpPr>
        <p:spPr>
          <a:xfrm>
            <a:off x="630347" y="1462223"/>
            <a:ext cx="9270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01</a:t>
            </a:r>
            <a:endParaRPr b="1">
              <a:latin typeface="+mj-lt"/>
            </a:endParaRPr>
          </a:p>
        </p:txBody>
      </p:sp>
      <p:sp>
        <p:nvSpPr>
          <p:cNvPr id="801" name="Google Shape;801;p43"/>
          <p:cNvSpPr/>
          <p:nvPr/>
        </p:nvSpPr>
        <p:spPr>
          <a:xfrm rot="10800000" flipH="1">
            <a:off x="-666382" y="-218825"/>
            <a:ext cx="3088113" cy="1004788"/>
          </a:xfrm>
          <a:custGeom>
            <a:avLst/>
            <a:gdLst/>
            <a:ahLst/>
            <a:cxnLst/>
            <a:rect l="l" t="t" r="r" b="b"/>
            <a:pathLst>
              <a:path w="185000" h="68871" extrusionOk="0">
                <a:moveTo>
                  <a:pt x="163564" y="1"/>
                </a:moveTo>
                <a:cubicBezTo>
                  <a:pt x="163234" y="1"/>
                  <a:pt x="162907" y="4"/>
                  <a:pt x="162583" y="8"/>
                </a:cubicBezTo>
                <a:cubicBezTo>
                  <a:pt x="142002" y="75"/>
                  <a:pt x="121254" y="242"/>
                  <a:pt x="100706" y="275"/>
                </a:cubicBezTo>
                <a:cubicBezTo>
                  <a:pt x="89965" y="342"/>
                  <a:pt x="79257" y="676"/>
                  <a:pt x="68550" y="1376"/>
                </a:cubicBezTo>
                <a:cubicBezTo>
                  <a:pt x="63579" y="1676"/>
                  <a:pt x="58342" y="2177"/>
                  <a:pt x="54406" y="5246"/>
                </a:cubicBezTo>
                <a:cubicBezTo>
                  <a:pt x="50570" y="8248"/>
                  <a:pt x="48736" y="13618"/>
                  <a:pt x="50003" y="18388"/>
                </a:cubicBezTo>
                <a:cubicBezTo>
                  <a:pt x="51237" y="23092"/>
                  <a:pt x="55440" y="26928"/>
                  <a:pt x="60277" y="27695"/>
                </a:cubicBezTo>
                <a:cubicBezTo>
                  <a:pt x="61945" y="27928"/>
                  <a:pt x="62012" y="30630"/>
                  <a:pt x="60744" y="31765"/>
                </a:cubicBezTo>
                <a:cubicBezTo>
                  <a:pt x="59510" y="32899"/>
                  <a:pt x="57675" y="33065"/>
                  <a:pt x="56007" y="33132"/>
                </a:cubicBezTo>
                <a:lnTo>
                  <a:pt x="15345" y="35634"/>
                </a:lnTo>
                <a:cubicBezTo>
                  <a:pt x="12610" y="35801"/>
                  <a:pt x="9841" y="36001"/>
                  <a:pt x="7239" y="36902"/>
                </a:cubicBezTo>
                <a:cubicBezTo>
                  <a:pt x="4671" y="37836"/>
                  <a:pt x="2236" y="39537"/>
                  <a:pt x="1102" y="42039"/>
                </a:cubicBezTo>
                <a:cubicBezTo>
                  <a:pt x="1" y="44540"/>
                  <a:pt x="501" y="47876"/>
                  <a:pt x="2703" y="49511"/>
                </a:cubicBezTo>
                <a:cubicBezTo>
                  <a:pt x="3982" y="50464"/>
                  <a:pt x="5569" y="50720"/>
                  <a:pt x="7181" y="50720"/>
                </a:cubicBezTo>
                <a:cubicBezTo>
                  <a:pt x="7882" y="50720"/>
                  <a:pt x="8587" y="50672"/>
                  <a:pt x="9274" y="50611"/>
                </a:cubicBezTo>
                <a:cubicBezTo>
                  <a:pt x="10339" y="50519"/>
                  <a:pt x="11425" y="50405"/>
                  <a:pt x="12490" y="50405"/>
                </a:cubicBezTo>
                <a:cubicBezTo>
                  <a:pt x="13727" y="50405"/>
                  <a:pt x="14934" y="50559"/>
                  <a:pt x="16046" y="51078"/>
                </a:cubicBezTo>
                <a:cubicBezTo>
                  <a:pt x="18080" y="52079"/>
                  <a:pt x="19481" y="54914"/>
                  <a:pt x="18047" y="56716"/>
                </a:cubicBezTo>
                <a:cubicBezTo>
                  <a:pt x="16312" y="59017"/>
                  <a:pt x="12143" y="57683"/>
                  <a:pt x="10208" y="59851"/>
                </a:cubicBezTo>
                <a:cubicBezTo>
                  <a:pt x="8740" y="61519"/>
                  <a:pt x="9708" y="64355"/>
                  <a:pt x="11576" y="65589"/>
                </a:cubicBezTo>
                <a:cubicBezTo>
                  <a:pt x="13410" y="66856"/>
                  <a:pt x="15812" y="66923"/>
                  <a:pt x="18047" y="66956"/>
                </a:cubicBezTo>
                <a:cubicBezTo>
                  <a:pt x="31523" y="67190"/>
                  <a:pt x="45033" y="67423"/>
                  <a:pt x="58543" y="67690"/>
                </a:cubicBezTo>
                <a:cubicBezTo>
                  <a:pt x="59451" y="67706"/>
                  <a:pt x="60362" y="67711"/>
                  <a:pt x="61277" y="67711"/>
                </a:cubicBezTo>
                <a:cubicBezTo>
                  <a:pt x="62539" y="67711"/>
                  <a:pt x="63806" y="67702"/>
                  <a:pt x="65077" y="67702"/>
                </a:cubicBezTo>
                <a:cubicBezTo>
                  <a:pt x="66775" y="67702"/>
                  <a:pt x="68480" y="67718"/>
                  <a:pt x="70184" y="67790"/>
                </a:cubicBezTo>
                <a:cubicBezTo>
                  <a:pt x="82297" y="68336"/>
                  <a:pt x="94485" y="68870"/>
                  <a:pt x="106637" y="68870"/>
                </a:cubicBezTo>
                <a:cubicBezTo>
                  <a:pt x="124970" y="68870"/>
                  <a:pt x="143222" y="67653"/>
                  <a:pt x="161016" y="63421"/>
                </a:cubicBezTo>
                <a:cubicBezTo>
                  <a:pt x="167921" y="61786"/>
                  <a:pt x="175092" y="59451"/>
                  <a:pt x="179596" y="53980"/>
                </a:cubicBezTo>
                <a:cubicBezTo>
                  <a:pt x="184199" y="48376"/>
                  <a:pt x="185000" y="39870"/>
                  <a:pt x="181430" y="33466"/>
                </a:cubicBezTo>
                <a:cubicBezTo>
                  <a:pt x="178233" y="27812"/>
                  <a:pt x="171832" y="24181"/>
                  <a:pt x="165395" y="24181"/>
                </a:cubicBezTo>
                <a:cubicBezTo>
                  <a:pt x="164579" y="24181"/>
                  <a:pt x="163762" y="24239"/>
                  <a:pt x="162950" y="24359"/>
                </a:cubicBezTo>
                <a:cubicBezTo>
                  <a:pt x="161082" y="24626"/>
                  <a:pt x="159248" y="25193"/>
                  <a:pt x="157346" y="25193"/>
                </a:cubicBezTo>
                <a:cubicBezTo>
                  <a:pt x="155478" y="25193"/>
                  <a:pt x="153477" y="24459"/>
                  <a:pt x="152510" y="22858"/>
                </a:cubicBezTo>
                <a:cubicBezTo>
                  <a:pt x="151109" y="20390"/>
                  <a:pt x="152977" y="17121"/>
                  <a:pt x="155578" y="16020"/>
                </a:cubicBezTo>
                <a:cubicBezTo>
                  <a:pt x="156810" y="15476"/>
                  <a:pt x="158134" y="15285"/>
                  <a:pt x="159487" y="15285"/>
                </a:cubicBezTo>
                <a:cubicBezTo>
                  <a:pt x="160956" y="15285"/>
                  <a:pt x="162459" y="15510"/>
                  <a:pt x="163918" y="15753"/>
                </a:cubicBezTo>
                <a:cubicBezTo>
                  <a:pt x="165429" y="16008"/>
                  <a:pt x="166990" y="16263"/>
                  <a:pt x="168524" y="16263"/>
                </a:cubicBezTo>
                <a:cubicBezTo>
                  <a:pt x="169801" y="16263"/>
                  <a:pt x="171060" y="16086"/>
                  <a:pt x="172257" y="15586"/>
                </a:cubicBezTo>
                <a:cubicBezTo>
                  <a:pt x="176593" y="13852"/>
                  <a:pt x="178195" y="7514"/>
                  <a:pt x="175293" y="3845"/>
                </a:cubicBezTo>
                <a:cubicBezTo>
                  <a:pt x="172627" y="497"/>
                  <a:pt x="167888" y="1"/>
                  <a:pt x="163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43"/>
          <p:cNvGrpSpPr/>
          <p:nvPr/>
        </p:nvGrpSpPr>
        <p:grpSpPr>
          <a:xfrm rot="-5078437">
            <a:off x="7751759" y="396307"/>
            <a:ext cx="539110" cy="764991"/>
            <a:chOff x="5343875" y="1238575"/>
            <a:chExt cx="539125" cy="765013"/>
          </a:xfrm>
        </p:grpSpPr>
        <p:sp>
          <p:nvSpPr>
            <p:cNvPr id="803" name="Google Shape;803;p43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169;p30">
            <a:extLst>
              <a:ext uri="{FF2B5EF4-FFF2-40B4-BE49-F238E27FC236}">
                <a16:creationId xmlns:a16="http://schemas.microsoft.com/office/drawing/2014/main" id="{A4D87A26-D7A0-DD72-A5A8-9E15E4A6A4EE}"/>
              </a:ext>
            </a:extLst>
          </p:cNvPr>
          <p:cNvSpPr txBox="1">
            <a:spLocks/>
          </p:cNvSpPr>
          <p:nvPr/>
        </p:nvSpPr>
        <p:spPr>
          <a:xfrm>
            <a:off x="720000" y="484514"/>
            <a:ext cx="77040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3200" b="0" i="0" u="none" strike="noStrike" cap="none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-US" sz="3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NỘI DUNG BÀI HỌC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55F0BBD7-24F4-7A3E-39DF-D1EA318821D0}"/>
              </a:ext>
            </a:extLst>
          </p:cNvPr>
          <p:cNvSpPr/>
          <p:nvPr/>
        </p:nvSpPr>
        <p:spPr>
          <a:xfrm>
            <a:off x="1663155" y="1403264"/>
            <a:ext cx="6627462" cy="718818"/>
          </a:xfrm>
          <a:prstGeom prst="round2Diag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Vai trò của phòng, trị bệnh cho vật nuôi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Google Shape;787;p43">
            <a:extLst>
              <a:ext uri="{FF2B5EF4-FFF2-40B4-BE49-F238E27FC236}">
                <a16:creationId xmlns:a16="http://schemas.microsoft.com/office/drawing/2014/main" id="{D7D58670-06F8-3D81-B90A-DBEFB0B1E435}"/>
              </a:ext>
            </a:extLst>
          </p:cNvPr>
          <p:cNvSpPr/>
          <p:nvPr/>
        </p:nvSpPr>
        <p:spPr>
          <a:xfrm>
            <a:off x="630347" y="2398013"/>
            <a:ext cx="927031" cy="842493"/>
          </a:xfrm>
          <a:custGeom>
            <a:avLst/>
            <a:gdLst/>
            <a:ahLst/>
            <a:cxnLst/>
            <a:rect l="l" t="t" r="r" b="b"/>
            <a:pathLst>
              <a:path w="26787" h="24346" extrusionOk="0">
                <a:moveTo>
                  <a:pt x="13405" y="1"/>
                </a:moveTo>
                <a:cubicBezTo>
                  <a:pt x="12471" y="1"/>
                  <a:pt x="11523" y="110"/>
                  <a:pt x="10575" y="337"/>
                </a:cubicBezTo>
                <a:cubicBezTo>
                  <a:pt x="4037" y="1871"/>
                  <a:pt x="1" y="8409"/>
                  <a:pt x="1535" y="14981"/>
                </a:cubicBezTo>
                <a:cubicBezTo>
                  <a:pt x="2850" y="20581"/>
                  <a:pt x="7860" y="24346"/>
                  <a:pt x="13379" y="24346"/>
                </a:cubicBezTo>
                <a:cubicBezTo>
                  <a:pt x="14303" y="24346"/>
                  <a:pt x="15242" y="24240"/>
                  <a:pt x="16179" y="24020"/>
                </a:cubicBezTo>
                <a:cubicBezTo>
                  <a:pt x="22717" y="22486"/>
                  <a:pt x="26787" y="15915"/>
                  <a:pt x="25219" y="9377"/>
                </a:cubicBezTo>
                <a:cubicBezTo>
                  <a:pt x="23907" y="3786"/>
                  <a:pt x="18912" y="1"/>
                  <a:pt x="13405" y="1"/>
                </a:cubicBezTo>
                <a:close/>
              </a:path>
            </a:pathLst>
          </a:custGeom>
          <a:solidFill>
            <a:srgbClr val="FFD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796;p43">
            <a:extLst>
              <a:ext uri="{FF2B5EF4-FFF2-40B4-BE49-F238E27FC236}">
                <a16:creationId xmlns:a16="http://schemas.microsoft.com/office/drawing/2014/main" id="{668DAED5-4719-7385-DB82-0E673E41DC43}"/>
              </a:ext>
            </a:extLst>
          </p:cNvPr>
          <p:cNvSpPr txBox="1">
            <a:spLocks/>
          </p:cNvSpPr>
          <p:nvPr/>
        </p:nvSpPr>
        <p:spPr>
          <a:xfrm>
            <a:off x="630347" y="2518809"/>
            <a:ext cx="9270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3200" b="0" i="0" u="none" strike="noStrike" cap="none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b="1">
                <a:latin typeface="+mj-lt"/>
              </a:rPr>
              <a:t>02</a:t>
            </a:r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0E05F533-1048-0F2B-652D-38F67F2EB796}"/>
              </a:ext>
            </a:extLst>
          </p:cNvPr>
          <p:cNvSpPr/>
          <p:nvPr/>
        </p:nvSpPr>
        <p:spPr>
          <a:xfrm>
            <a:off x="1663155" y="2459850"/>
            <a:ext cx="6627462" cy="718818"/>
          </a:xfrm>
          <a:prstGeom prst="round2Diag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nguyên nhân gây bệnh cho vật nuôi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Google Shape;787;p43">
            <a:extLst>
              <a:ext uri="{FF2B5EF4-FFF2-40B4-BE49-F238E27FC236}">
                <a16:creationId xmlns:a16="http://schemas.microsoft.com/office/drawing/2014/main" id="{5661F911-7C78-AF74-74D4-87E91A2529C8}"/>
              </a:ext>
            </a:extLst>
          </p:cNvPr>
          <p:cNvSpPr/>
          <p:nvPr/>
        </p:nvSpPr>
        <p:spPr>
          <a:xfrm>
            <a:off x="630347" y="3398653"/>
            <a:ext cx="927031" cy="842493"/>
          </a:xfrm>
          <a:custGeom>
            <a:avLst/>
            <a:gdLst/>
            <a:ahLst/>
            <a:cxnLst/>
            <a:rect l="l" t="t" r="r" b="b"/>
            <a:pathLst>
              <a:path w="26787" h="24346" extrusionOk="0">
                <a:moveTo>
                  <a:pt x="13405" y="1"/>
                </a:moveTo>
                <a:cubicBezTo>
                  <a:pt x="12471" y="1"/>
                  <a:pt x="11523" y="110"/>
                  <a:pt x="10575" y="337"/>
                </a:cubicBezTo>
                <a:cubicBezTo>
                  <a:pt x="4037" y="1871"/>
                  <a:pt x="1" y="8409"/>
                  <a:pt x="1535" y="14981"/>
                </a:cubicBezTo>
                <a:cubicBezTo>
                  <a:pt x="2850" y="20581"/>
                  <a:pt x="7860" y="24346"/>
                  <a:pt x="13379" y="24346"/>
                </a:cubicBezTo>
                <a:cubicBezTo>
                  <a:pt x="14303" y="24346"/>
                  <a:pt x="15242" y="24240"/>
                  <a:pt x="16179" y="24020"/>
                </a:cubicBezTo>
                <a:cubicBezTo>
                  <a:pt x="22717" y="22486"/>
                  <a:pt x="26787" y="15915"/>
                  <a:pt x="25219" y="9377"/>
                </a:cubicBezTo>
                <a:cubicBezTo>
                  <a:pt x="23907" y="3786"/>
                  <a:pt x="18912" y="1"/>
                  <a:pt x="13405" y="1"/>
                </a:cubicBezTo>
                <a:close/>
              </a:path>
            </a:pathLst>
          </a:custGeom>
          <a:solidFill>
            <a:srgbClr val="FFD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796;p43">
            <a:extLst>
              <a:ext uri="{FF2B5EF4-FFF2-40B4-BE49-F238E27FC236}">
                <a16:creationId xmlns:a16="http://schemas.microsoft.com/office/drawing/2014/main" id="{C283415E-874D-82E8-85B7-AB8339FF837D}"/>
              </a:ext>
            </a:extLst>
          </p:cNvPr>
          <p:cNvSpPr txBox="1">
            <a:spLocks/>
          </p:cNvSpPr>
          <p:nvPr/>
        </p:nvSpPr>
        <p:spPr>
          <a:xfrm>
            <a:off x="630347" y="3519449"/>
            <a:ext cx="9270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3200" b="0" i="0" u="none" strike="noStrike" cap="none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Black"/>
              <a:buNone/>
              <a:defRPr sz="1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b="1">
                <a:latin typeface="+mj-lt"/>
              </a:rPr>
              <a:t>03</a:t>
            </a:r>
          </a:p>
        </p:txBody>
      </p:sp>
      <p:sp>
        <p:nvSpPr>
          <p:cNvPr id="59" name="Rectangle: Diagonal Corners Rounded 58">
            <a:extLst>
              <a:ext uri="{FF2B5EF4-FFF2-40B4-BE49-F238E27FC236}">
                <a16:creationId xmlns:a16="http://schemas.microsoft.com/office/drawing/2014/main" id="{13881C8F-01CC-3AF7-B704-FCE241149D6B}"/>
              </a:ext>
            </a:extLst>
          </p:cNvPr>
          <p:cNvSpPr/>
          <p:nvPr/>
        </p:nvSpPr>
        <p:spPr>
          <a:xfrm>
            <a:off x="1663155" y="3522328"/>
            <a:ext cx="6627462" cy="718818"/>
          </a:xfrm>
          <a:prstGeom prst="round2Diag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nguyên nhân gây bệnh cho vật nuôi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" grpId="0" animBg="1"/>
      <p:bldP spid="796" grpId="0"/>
      <p:bldP spid="28" grpId="0"/>
      <p:bldP spid="29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44"/>
          <p:cNvGrpSpPr/>
          <p:nvPr/>
        </p:nvGrpSpPr>
        <p:grpSpPr>
          <a:xfrm rot="-2700000">
            <a:off x="8312296" y="3132964"/>
            <a:ext cx="413430" cy="765005"/>
            <a:chOff x="5343875" y="1238575"/>
            <a:chExt cx="413434" cy="765013"/>
          </a:xfrm>
        </p:grpSpPr>
        <p:sp>
          <p:nvSpPr>
            <p:cNvPr id="821" name="Google Shape;821;p44"/>
            <p:cNvSpPr/>
            <p:nvPr/>
          </p:nvSpPr>
          <p:spPr>
            <a:xfrm>
              <a:off x="5644709" y="1352884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2169;p30">
            <a:extLst>
              <a:ext uri="{FF2B5EF4-FFF2-40B4-BE49-F238E27FC236}">
                <a16:creationId xmlns:a16="http://schemas.microsoft.com/office/drawing/2014/main" id="{103B9EF7-B1F0-3031-63BE-9A8448C4CB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4514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>
                <a:solidFill>
                  <a:schemeClr val="accent5"/>
                </a:solidFill>
                <a:latin typeface="+mj-lt"/>
              </a:rPr>
              <a:t>I. </a:t>
            </a:r>
            <a:r>
              <a:rPr lang="fr-FR" sz="30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Vai trò của phòng, trị bệnh cho vật nuôi</a:t>
            </a:r>
            <a:endParaRPr sz="3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1DEF3E2-C654-690C-6FE5-22F753CD6BFB}"/>
              </a:ext>
            </a:extLst>
          </p:cNvPr>
          <p:cNvSpPr txBox="1"/>
          <p:nvPr/>
        </p:nvSpPr>
        <p:spPr>
          <a:xfrm>
            <a:off x="627482" y="1123771"/>
            <a:ext cx="7889035" cy="1366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thông tin mục I, quan sát Hình 11.1 SGK tr.52 và trả lời câu hỏi: </a:t>
            </a:r>
            <a:endParaRPr lang="en-US" sz="200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i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Bệnh ở vật nuôi là gì?</a:t>
            </a:r>
            <a:endParaRPr lang="en-US" sz="200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i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 một số biểu hiện bệnh của mỗi vật nuôi.</a:t>
            </a:r>
            <a:endParaRPr lang="en-US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09330-1D3F-B64A-005C-0BB19DAF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6" y="2653266"/>
            <a:ext cx="66008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9" name="Google Shape;1159;p48"/>
          <p:cNvGrpSpPr/>
          <p:nvPr/>
        </p:nvGrpSpPr>
        <p:grpSpPr>
          <a:xfrm rot="-3596417" flipH="1">
            <a:off x="231053" y="4138195"/>
            <a:ext cx="1253685" cy="1534285"/>
            <a:chOff x="-4000004" y="2606794"/>
            <a:chExt cx="1442540" cy="1784018"/>
          </a:xfrm>
        </p:grpSpPr>
        <p:sp>
          <p:nvSpPr>
            <p:cNvPr id="1160" name="Google Shape;1160;p48"/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8"/>
          <p:cNvGrpSpPr/>
          <p:nvPr/>
        </p:nvGrpSpPr>
        <p:grpSpPr>
          <a:xfrm rot="6328815" flipH="1">
            <a:off x="8286998" y="2383014"/>
            <a:ext cx="539112" cy="764995"/>
            <a:chOff x="5343875" y="1238575"/>
            <a:chExt cx="539125" cy="765013"/>
          </a:xfrm>
        </p:grpSpPr>
        <p:sp>
          <p:nvSpPr>
            <p:cNvPr id="1167" name="Google Shape;1167;p48"/>
            <p:cNvSpPr/>
            <p:nvPr/>
          </p:nvSpPr>
          <p:spPr>
            <a:xfrm>
              <a:off x="5770400" y="1876850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5365138" y="1238575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5417275" y="1940188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5343875" y="1578075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2169;p30">
            <a:extLst>
              <a:ext uri="{FF2B5EF4-FFF2-40B4-BE49-F238E27FC236}">
                <a16:creationId xmlns:a16="http://schemas.microsoft.com/office/drawing/2014/main" id="{C9024F4A-B194-81C7-8F20-36E9CF7138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4514"/>
            <a:ext cx="914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>
                <a:solidFill>
                  <a:schemeClr val="accent5"/>
                </a:solidFill>
                <a:latin typeface="+mj-lt"/>
              </a:rPr>
              <a:t>I. </a:t>
            </a:r>
            <a:r>
              <a:rPr lang="fr-FR" sz="3000" b="1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Vai trò của phòng, trị bệnh cho vật nuôi</a:t>
            </a:r>
            <a:endParaRPr sz="3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2B5AEE-F807-510A-089F-DD001E858DA6}"/>
              </a:ext>
            </a:extLst>
          </p:cNvPr>
          <p:cNvSpPr txBox="1"/>
          <p:nvPr/>
        </p:nvSpPr>
        <p:spPr>
          <a:xfrm>
            <a:off x="587447" y="1136913"/>
            <a:ext cx="7969106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Bệnh là trạng thái không bình thường của vật nuôi.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Biểu hiện bệnh của mỗi loại vật nuôi: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11.1a. buồn bã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11.1b. bại liệt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11.1c: chảy nước mắt.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Ngoài ra, còn một số biểu hiện khác: chậm chạp, bỏ ăn, tiêu chảy, ho, sốt,….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E7F5D41-0363-F41D-1407-21CA4D8CC93C}"/>
              </a:ext>
            </a:extLst>
          </p:cNvPr>
          <p:cNvSpPr txBox="1"/>
          <p:nvPr/>
        </p:nvSpPr>
        <p:spPr>
          <a:xfrm>
            <a:off x="2690028" y="4407863"/>
            <a:ext cx="4303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Bệnh nặng có thể gây chết vật nuôi.</a:t>
            </a:r>
            <a:endParaRPr lang="en-US" sz="2000">
              <a:latin typeface="+mj-lt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CADC9C3-79C6-C483-B632-7E1B8C3C7452}"/>
              </a:ext>
            </a:extLst>
          </p:cNvPr>
          <p:cNvSpPr/>
          <p:nvPr/>
        </p:nvSpPr>
        <p:spPr>
          <a:xfrm>
            <a:off x="2150413" y="4485270"/>
            <a:ext cx="421095" cy="2452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50"/>
          <p:cNvGrpSpPr/>
          <p:nvPr/>
        </p:nvGrpSpPr>
        <p:grpSpPr>
          <a:xfrm rot="-4350761">
            <a:off x="520678" y="4299010"/>
            <a:ext cx="420849" cy="681082"/>
            <a:chOff x="5192408" y="1107394"/>
            <a:chExt cx="420842" cy="681070"/>
          </a:xfrm>
        </p:grpSpPr>
        <p:sp>
          <p:nvSpPr>
            <p:cNvPr id="1334" name="Google Shape;1334;p50"/>
            <p:cNvSpPr/>
            <p:nvPr/>
          </p:nvSpPr>
          <p:spPr>
            <a:xfrm>
              <a:off x="5462430" y="1252049"/>
              <a:ext cx="112600" cy="99125"/>
            </a:xfrm>
            <a:custGeom>
              <a:avLst/>
              <a:gdLst/>
              <a:ahLst/>
              <a:cxnLst/>
              <a:rect l="l" t="t" r="r" b="b"/>
              <a:pathLst>
                <a:path w="4504" h="3965" extrusionOk="0">
                  <a:moveTo>
                    <a:pt x="3033" y="1"/>
                  </a:moveTo>
                  <a:cubicBezTo>
                    <a:pt x="2216" y="1"/>
                    <a:pt x="1144" y="495"/>
                    <a:pt x="667" y="971"/>
                  </a:cubicBezTo>
                  <a:cubicBezTo>
                    <a:pt x="0" y="1638"/>
                    <a:pt x="0" y="2772"/>
                    <a:pt x="667" y="3439"/>
                  </a:cubicBezTo>
                  <a:cubicBezTo>
                    <a:pt x="1001" y="3790"/>
                    <a:pt x="1443" y="3965"/>
                    <a:pt x="1885" y="3965"/>
                  </a:cubicBezTo>
                  <a:cubicBezTo>
                    <a:pt x="2327" y="3965"/>
                    <a:pt x="2769" y="3790"/>
                    <a:pt x="3103" y="3439"/>
                  </a:cubicBezTo>
                  <a:cubicBezTo>
                    <a:pt x="3770" y="2772"/>
                    <a:pt x="4504" y="938"/>
                    <a:pt x="3836" y="271"/>
                  </a:cubicBezTo>
                  <a:cubicBezTo>
                    <a:pt x="3646" y="80"/>
                    <a:pt x="3360" y="1"/>
                    <a:pt x="3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5582375" y="1695750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5"/>
                    <a:pt x="634" y="1235"/>
                  </a:cubicBezTo>
                  <a:cubicBezTo>
                    <a:pt x="967" y="1235"/>
                    <a:pt x="1234" y="968"/>
                    <a:pt x="1234" y="601"/>
                  </a:cubicBezTo>
                  <a:cubicBezTo>
                    <a:pt x="1234" y="267"/>
                    <a:pt x="967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5286348" y="1107394"/>
              <a:ext cx="30875" cy="30875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34"/>
                  </a:cubicBezTo>
                  <a:cubicBezTo>
                    <a:pt x="0" y="968"/>
                    <a:pt x="267" y="1235"/>
                    <a:pt x="601" y="1235"/>
                  </a:cubicBezTo>
                  <a:cubicBezTo>
                    <a:pt x="968" y="1235"/>
                    <a:pt x="1235" y="968"/>
                    <a:pt x="1235" y="634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5335356" y="1725064"/>
              <a:ext cx="73425" cy="63400"/>
            </a:xfrm>
            <a:custGeom>
              <a:avLst/>
              <a:gdLst/>
              <a:ahLst/>
              <a:cxnLst/>
              <a:rect l="l" t="t" r="r" b="b"/>
              <a:pathLst>
                <a:path w="2937" h="2536" extrusionOk="0">
                  <a:moveTo>
                    <a:pt x="1468" y="1"/>
                  </a:moveTo>
                  <a:lnTo>
                    <a:pt x="1" y="2536"/>
                  </a:lnTo>
                  <a:lnTo>
                    <a:pt x="2936" y="2536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5192408" y="1469791"/>
              <a:ext cx="73400" cy="64225"/>
            </a:xfrm>
            <a:custGeom>
              <a:avLst/>
              <a:gdLst/>
              <a:ahLst/>
              <a:cxnLst/>
              <a:rect l="l" t="t" r="r" b="b"/>
              <a:pathLst>
                <a:path w="2936" h="2569" extrusionOk="0">
                  <a:moveTo>
                    <a:pt x="0" y="0"/>
                  </a:moveTo>
                  <a:lnTo>
                    <a:pt x="1501" y="256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159;p48">
            <a:extLst>
              <a:ext uri="{FF2B5EF4-FFF2-40B4-BE49-F238E27FC236}">
                <a16:creationId xmlns:a16="http://schemas.microsoft.com/office/drawing/2014/main" id="{76AB1F73-604A-FF1F-EDAD-D4BCE4ACCD62}"/>
              </a:ext>
            </a:extLst>
          </p:cNvPr>
          <p:cNvGrpSpPr/>
          <p:nvPr/>
        </p:nvGrpSpPr>
        <p:grpSpPr>
          <a:xfrm rot="6121897" flipH="1">
            <a:off x="-132415" y="-752070"/>
            <a:ext cx="1253685" cy="1534285"/>
            <a:chOff x="-4000004" y="2606794"/>
            <a:chExt cx="1442540" cy="1784018"/>
          </a:xfrm>
        </p:grpSpPr>
        <p:sp>
          <p:nvSpPr>
            <p:cNvPr id="81" name="Google Shape;1160;p48">
              <a:extLst>
                <a:ext uri="{FF2B5EF4-FFF2-40B4-BE49-F238E27FC236}">
                  <a16:creationId xmlns:a16="http://schemas.microsoft.com/office/drawing/2014/main" id="{13F24270-5F65-7995-DF96-DE0634D44566}"/>
                </a:ext>
              </a:extLst>
            </p:cNvPr>
            <p:cNvSpPr/>
            <p:nvPr/>
          </p:nvSpPr>
          <p:spPr>
            <a:xfrm>
              <a:off x="-3665755" y="2606794"/>
              <a:ext cx="1108291" cy="1289952"/>
            </a:xfrm>
            <a:custGeom>
              <a:avLst/>
              <a:gdLst/>
              <a:ahLst/>
              <a:cxnLst/>
              <a:rect l="l" t="t" r="r" b="b"/>
              <a:pathLst>
                <a:path w="38161" h="44416" extrusionOk="0">
                  <a:moveTo>
                    <a:pt x="4349" y="0"/>
                  </a:moveTo>
                  <a:cubicBezTo>
                    <a:pt x="3921" y="0"/>
                    <a:pt x="3492" y="67"/>
                    <a:pt x="3069" y="217"/>
                  </a:cubicBezTo>
                  <a:cubicBezTo>
                    <a:pt x="1334" y="817"/>
                    <a:pt x="300" y="2652"/>
                    <a:pt x="67" y="4453"/>
                  </a:cubicBezTo>
                  <a:cubicBezTo>
                    <a:pt x="0" y="4854"/>
                    <a:pt x="0" y="5321"/>
                    <a:pt x="0" y="5721"/>
                  </a:cubicBezTo>
                  <a:lnTo>
                    <a:pt x="3269" y="6221"/>
                  </a:lnTo>
                  <a:lnTo>
                    <a:pt x="267" y="7622"/>
                  </a:lnTo>
                  <a:cubicBezTo>
                    <a:pt x="434" y="8356"/>
                    <a:pt x="634" y="9057"/>
                    <a:pt x="834" y="9757"/>
                  </a:cubicBezTo>
                  <a:cubicBezTo>
                    <a:pt x="1601" y="12259"/>
                    <a:pt x="2469" y="14694"/>
                    <a:pt x="3469" y="17096"/>
                  </a:cubicBezTo>
                  <a:cubicBezTo>
                    <a:pt x="4937" y="17262"/>
                    <a:pt x="6405" y="17429"/>
                    <a:pt x="7839" y="17563"/>
                  </a:cubicBezTo>
                  <a:cubicBezTo>
                    <a:pt x="6805" y="18330"/>
                    <a:pt x="5738" y="19064"/>
                    <a:pt x="4670" y="19864"/>
                  </a:cubicBezTo>
                  <a:cubicBezTo>
                    <a:pt x="8806" y="28937"/>
                    <a:pt x="14577" y="37343"/>
                    <a:pt x="21649" y="44415"/>
                  </a:cubicBezTo>
                  <a:lnTo>
                    <a:pt x="38161" y="40579"/>
                  </a:lnTo>
                  <a:cubicBezTo>
                    <a:pt x="32490" y="27069"/>
                    <a:pt x="23717" y="14894"/>
                    <a:pt x="12776" y="5187"/>
                  </a:cubicBezTo>
                  <a:cubicBezTo>
                    <a:pt x="11942" y="5954"/>
                    <a:pt x="11141" y="6655"/>
                    <a:pt x="10307" y="7389"/>
                  </a:cubicBezTo>
                  <a:cubicBezTo>
                    <a:pt x="10641" y="6221"/>
                    <a:pt x="10975" y="5120"/>
                    <a:pt x="11308" y="3953"/>
                  </a:cubicBezTo>
                  <a:cubicBezTo>
                    <a:pt x="10741" y="3453"/>
                    <a:pt x="10174" y="2986"/>
                    <a:pt x="9607" y="2519"/>
                  </a:cubicBezTo>
                  <a:cubicBezTo>
                    <a:pt x="8088" y="1271"/>
                    <a:pt x="6215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61;p48">
              <a:extLst>
                <a:ext uri="{FF2B5EF4-FFF2-40B4-BE49-F238E27FC236}">
                  <a16:creationId xmlns:a16="http://schemas.microsoft.com/office/drawing/2014/main" id="{5FDA02EF-0BEE-9A2E-91F3-2E80A423366D}"/>
                </a:ext>
              </a:extLst>
            </p:cNvPr>
            <p:cNvSpPr/>
            <p:nvPr/>
          </p:nvSpPr>
          <p:spPr>
            <a:xfrm>
              <a:off x="-3357703" y="3029651"/>
              <a:ext cx="411765" cy="569669"/>
            </a:xfrm>
            <a:custGeom>
              <a:avLst/>
              <a:gdLst/>
              <a:ahLst/>
              <a:cxnLst/>
              <a:rect l="l" t="t" r="r" b="b"/>
              <a:pathLst>
                <a:path w="14178" h="19615" fill="none" extrusionOk="0">
                  <a:moveTo>
                    <a:pt x="1" y="0"/>
                  </a:moveTo>
                  <a:cubicBezTo>
                    <a:pt x="4704" y="6572"/>
                    <a:pt x="9441" y="13076"/>
                    <a:pt x="14177" y="19614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62;p48">
              <a:extLst>
                <a:ext uri="{FF2B5EF4-FFF2-40B4-BE49-F238E27FC236}">
                  <a16:creationId xmlns:a16="http://schemas.microsoft.com/office/drawing/2014/main" id="{65D7E454-2443-7F65-25F7-1723437A7D81}"/>
                </a:ext>
              </a:extLst>
            </p:cNvPr>
            <p:cNvSpPr/>
            <p:nvPr/>
          </p:nvSpPr>
          <p:spPr>
            <a:xfrm>
              <a:off x="-3976741" y="3231147"/>
              <a:ext cx="1223590" cy="1105416"/>
            </a:xfrm>
            <a:custGeom>
              <a:avLst/>
              <a:gdLst/>
              <a:ahLst/>
              <a:cxnLst/>
              <a:rect l="l" t="t" r="r" b="b"/>
              <a:pathLst>
                <a:path w="42131" h="38062" extrusionOk="0">
                  <a:moveTo>
                    <a:pt x="0" y="1"/>
                  </a:moveTo>
                  <a:cubicBezTo>
                    <a:pt x="4837" y="16146"/>
                    <a:pt x="16345" y="30189"/>
                    <a:pt x="31223" y="38061"/>
                  </a:cubicBezTo>
                  <a:lnTo>
                    <a:pt x="42131" y="32224"/>
                  </a:lnTo>
                  <a:cubicBezTo>
                    <a:pt x="31456" y="17647"/>
                    <a:pt x="16879" y="64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63;p48">
              <a:extLst>
                <a:ext uri="{FF2B5EF4-FFF2-40B4-BE49-F238E27FC236}">
                  <a16:creationId xmlns:a16="http://schemas.microsoft.com/office/drawing/2014/main" id="{69CB05D1-8EB5-C9F8-BDB4-08A12AA41687}"/>
                </a:ext>
              </a:extLst>
            </p:cNvPr>
            <p:cNvSpPr/>
            <p:nvPr/>
          </p:nvSpPr>
          <p:spPr>
            <a:xfrm>
              <a:off x="-3614408" y="3608001"/>
              <a:ext cx="379789" cy="389489"/>
            </a:xfrm>
            <a:custGeom>
              <a:avLst/>
              <a:gdLst/>
              <a:ahLst/>
              <a:cxnLst/>
              <a:rect l="l" t="t" r="r" b="b"/>
              <a:pathLst>
                <a:path w="13077" h="13411" fill="none" extrusionOk="0">
                  <a:moveTo>
                    <a:pt x="0" y="1"/>
                  </a:moveTo>
                  <a:cubicBezTo>
                    <a:pt x="4370" y="4437"/>
                    <a:pt x="8706" y="8907"/>
                    <a:pt x="13076" y="1341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64;p48">
              <a:extLst>
                <a:ext uri="{FF2B5EF4-FFF2-40B4-BE49-F238E27FC236}">
                  <a16:creationId xmlns:a16="http://schemas.microsoft.com/office/drawing/2014/main" id="{EFE572C3-60CF-2A2F-4B5F-F56DAC3E81DE}"/>
                </a:ext>
              </a:extLst>
            </p:cNvPr>
            <p:cNvSpPr/>
            <p:nvPr/>
          </p:nvSpPr>
          <p:spPr>
            <a:xfrm>
              <a:off x="-4000004" y="3933509"/>
              <a:ext cx="900027" cy="457303"/>
            </a:xfrm>
            <a:custGeom>
              <a:avLst/>
              <a:gdLst/>
              <a:ahLst/>
              <a:cxnLst/>
              <a:rect l="l" t="t" r="r" b="b"/>
              <a:pathLst>
                <a:path w="30990" h="15746" extrusionOk="0">
                  <a:moveTo>
                    <a:pt x="4004" y="1"/>
                  </a:moveTo>
                  <a:cubicBezTo>
                    <a:pt x="2536" y="67"/>
                    <a:pt x="1135" y="501"/>
                    <a:pt x="501" y="1702"/>
                  </a:cubicBezTo>
                  <a:cubicBezTo>
                    <a:pt x="1" y="2703"/>
                    <a:pt x="168" y="3970"/>
                    <a:pt x="701" y="4904"/>
                  </a:cubicBezTo>
                  <a:cubicBezTo>
                    <a:pt x="1268" y="5872"/>
                    <a:pt x="2136" y="6639"/>
                    <a:pt x="3003" y="7339"/>
                  </a:cubicBezTo>
                  <a:cubicBezTo>
                    <a:pt x="3837" y="8006"/>
                    <a:pt x="4671" y="8640"/>
                    <a:pt x="5538" y="9207"/>
                  </a:cubicBezTo>
                  <a:cubicBezTo>
                    <a:pt x="6606" y="8674"/>
                    <a:pt x="7640" y="8140"/>
                    <a:pt x="8707" y="7573"/>
                  </a:cubicBezTo>
                  <a:lnTo>
                    <a:pt x="8707" y="7573"/>
                  </a:lnTo>
                  <a:cubicBezTo>
                    <a:pt x="8207" y="8507"/>
                    <a:pt x="7706" y="9374"/>
                    <a:pt x="7206" y="10308"/>
                  </a:cubicBezTo>
                  <a:cubicBezTo>
                    <a:pt x="11309" y="12843"/>
                    <a:pt x="15812" y="14678"/>
                    <a:pt x="20516" y="15745"/>
                  </a:cubicBezTo>
                  <a:lnTo>
                    <a:pt x="30990" y="10842"/>
                  </a:lnTo>
                  <a:cubicBezTo>
                    <a:pt x="23918" y="4704"/>
                    <a:pt x="14912" y="868"/>
                    <a:pt x="5605" y="34"/>
                  </a:cubicBezTo>
                  <a:lnTo>
                    <a:pt x="5505" y="34"/>
                  </a:lnTo>
                  <a:cubicBezTo>
                    <a:pt x="5471" y="735"/>
                    <a:pt x="5438" y="1435"/>
                    <a:pt x="5438" y="2169"/>
                  </a:cubicBezTo>
                  <a:cubicBezTo>
                    <a:pt x="4971" y="1468"/>
                    <a:pt x="4504" y="701"/>
                    <a:pt x="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65;p48">
              <a:extLst>
                <a:ext uri="{FF2B5EF4-FFF2-40B4-BE49-F238E27FC236}">
                  <a16:creationId xmlns:a16="http://schemas.microsoft.com/office/drawing/2014/main" id="{CD16DE2B-4904-B8A9-94B2-36653FB9E00E}"/>
                </a:ext>
              </a:extLst>
            </p:cNvPr>
            <p:cNvSpPr/>
            <p:nvPr/>
          </p:nvSpPr>
          <p:spPr>
            <a:xfrm>
              <a:off x="-3751024" y="4068178"/>
              <a:ext cx="261615" cy="121136"/>
            </a:xfrm>
            <a:custGeom>
              <a:avLst/>
              <a:gdLst/>
              <a:ahLst/>
              <a:cxnLst/>
              <a:rect l="l" t="t" r="r" b="b"/>
              <a:pathLst>
                <a:path w="9008" h="4171" fill="none" extrusionOk="0">
                  <a:moveTo>
                    <a:pt x="1" y="0"/>
                  </a:moveTo>
                  <a:cubicBezTo>
                    <a:pt x="3003" y="1368"/>
                    <a:pt x="6005" y="2769"/>
                    <a:pt x="9007" y="417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EAA9AC16-6B1B-E93B-E571-0A0890EBB593}"/>
              </a:ext>
            </a:extLst>
          </p:cNvPr>
          <p:cNvSpPr txBox="1"/>
          <p:nvPr/>
        </p:nvSpPr>
        <p:spPr>
          <a:xfrm>
            <a:off x="337892" y="811300"/>
            <a:ext cx="8468215" cy="3520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Tác dụng của việc phòng, trị bệnh cho vật nuôi: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 cường sức khỏe, sức đề kháng cho vật nuôi, giúp vật nuôi giảm khả năng nhiễm bệnh.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 diệt mầm bệnh, hạn chế sự tiếp xúc của vật nuôi với nguồn bệnh, ngăn cản sự lây lan của dịch bệnh.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Tiêm vắc-xin có tác dụng tạo ra miễn dịch cho vật nuôi, giúp vật nuôi chống lại tác nhân gây bệnh.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 tác hại của bệnh và giúp vật nuôi nhanh phục hồi. </a:t>
            </a:r>
            <a:endParaRPr lang="en-US" sz="2000">
              <a:latin typeface="+mj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5957CB-6933-903D-7999-A70AD6C9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97" y="74061"/>
            <a:ext cx="1350701" cy="13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E82C86-9980-FFAE-E7B4-CEE3019FD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38875" y="3440405"/>
            <a:ext cx="1698095" cy="170309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ntecost Sunday by Slidesgo">
  <a:themeElements>
    <a:clrScheme name="Simple Light">
      <a:dk1>
        <a:srgbClr val="000000"/>
      </a:dk1>
      <a:lt1>
        <a:srgbClr val="FFFFFF"/>
      </a:lt1>
      <a:dk2>
        <a:srgbClr val="D9F0FF"/>
      </a:dk2>
      <a:lt2>
        <a:srgbClr val="6FA0B9"/>
      </a:lt2>
      <a:accent1>
        <a:srgbClr val="50A785"/>
      </a:accent1>
      <a:accent2>
        <a:srgbClr val="74C3A4"/>
      </a:accent2>
      <a:accent3>
        <a:srgbClr val="EF9F4A"/>
      </a:accent3>
      <a:accent4>
        <a:srgbClr val="FFADB5"/>
      </a:accent4>
      <a:accent5>
        <a:srgbClr val="FB7D4D"/>
      </a:accent5>
      <a:accent6>
        <a:srgbClr val="FFD99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1459</Words>
  <Application>Microsoft Office PowerPoint</Application>
  <PresentationFormat>On-screen Show (16:9)</PresentationFormat>
  <Paragraphs>148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Poppins Black</vt:lpstr>
      <vt:lpstr>Montserrat</vt:lpstr>
      <vt:lpstr>Nunito</vt:lpstr>
      <vt:lpstr>Actor</vt:lpstr>
      <vt:lpstr>Patrick Hand</vt:lpstr>
      <vt:lpstr>Wingdings</vt:lpstr>
      <vt:lpstr>Arial</vt:lpstr>
      <vt:lpstr>Pentecost Sunday by Slidesgo</vt:lpstr>
      <vt:lpstr>PowerPoint Presentation</vt:lpstr>
      <vt:lpstr>KHỞI ĐỘNG</vt:lpstr>
      <vt:lpstr>KHỞI ĐỘNG</vt:lpstr>
      <vt:lpstr>KHỞI ĐỘNG</vt:lpstr>
      <vt:lpstr>PowerPoint Presentation</vt:lpstr>
      <vt:lpstr>01</vt:lpstr>
      <vt:lpstr>I. Vai trò của phòng, trị bệnh cho vật nuôi</vt:lpstr>
      <vt:lpstr>I. Vai trò của phòng, trị bệnh cho vật nuôi</vt:lpstr>
      <vt:lpstr>PowerPoint Presentation</vt:lpstr>
      <vt:lpstr>II. Một số nguyên nhân gây bệnh cho vật nuôi</vt:lpstr>
      <vt:lpstr>II. Một số nguyên nhân gây bệnh cho vật nuôi</vt:lpstr>
      <vt:lpstr>II. Một số nguyên nhân gây bệnh cho vật nuôi</vt:lpstr>
      <vt:lpstr>PowerPoint Presentation</vt:lpstr>
      <vt:lpstr>PowerPoint Presentation</vt:lpstr>
      <vt:lpstr>II. Một số nguyên nhân gây bệnh cho vật nuôi</vt:lpstr>
      <vt:lpstr>II. Một số nguyên nhân gây bệnh cho vật nuôi</vt:lpstr>
      <vt:lpstr>III. Một số biện pháp phòng, trị bệnh cho vật nuôi</vt:lpstr>
      <vt:lpstr>1. Phòng bệnh cho vật nuôi</vt:lpstr>
      <vt:lpstr>1. Phòng bệnh cho vật nuôi</vt:lpstr>
      <vt:lpstr>1. Phòng bệnh cho vật nuôi</vt:lpstr>
      <vt:lpstr>1. Phòng bệnh cho vật nuôi</vt:lpstr>
      <vt:lpstr>III. Một số biện pháp phòng, trị bệnh cho vật nuôi</vt:lpstr>
      <vt:lpstr>2. Trị bệnh cho vật nuôi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41</cp:revision>
  <dcterms:modified xsi:type="dcterms:W3CDTF">2022-05-28T09:57:29Z</dcterms:modified>
</cp:coreProperties>
</file>