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4" r:id="rId2"/>
  </p:sldMasterIdLst>
  <p:notesMasterIdLst>
    <p:notesMasterId r:id="rId25"/>
  </p:notesMasterIdLst>
  <p:sldIdLst>
    <p:sldId id="256" r:id="rId3"/>
    <p:sldId id="257" r:id="rId4"/>
    <p:sldId id="259" r:id="rId5"/>
    <p:sldId id="258" r:id="rId6"/>
    <p:sldId id="260" r:id="rId7"/>
    <p:sldId id="263" r:id="rId8"/>
    <p:sldId id="304" r:id="rId9"/>
    <p:sldId id="305" r:id="rId10"/>
    <p:sldId id="306" r:id="rId11"/>
    <p:sldId id="261" r:id="rId12"/>
    <p:sldId id="264" r:id="rId13"/>
    <p:sldId id="265" r:id="rId14"/>
    <p:sldId id="271" r:id="rId15"/>
    <p:sldId id="307" r:id="rId16"/>
    <p:sldId id="267" r:id="rId17"/>
    <p:sldId id="266" r:id="rId18"/>
    <p:sldId id="268" r:id="rId19"/>
    <p:sldId id="309" r:id="rId20"/>
    <p:sldId id="270" r:id="rId21"/>
    <p:sldId id="272" r:id="rId22"/>
    <p:sldId id="273" r:id="rId23"/>
    <p:sldId id="308" r:id="rId24"/>
  </p:sldIdLst>
  <p:sldSz cx="9144000" cy="5143500" type="screen16x9"/>
  <p:notesSz cx="6858000" cy="9144000"/>
  <p:embeddedFontLst>
    <p:embeddedFont>
      <p:font typeface="Anaheim" panose="020B0604020202020204" charset="0"/>
      <p:regular r:id="rId26"/>
    </p:embeddedFont>
    <p:embeddedFont>
      <p:font typeface="Bebas Neue" panose="020B0606020202050201" pitchFamily="34" charset="0"/>
      <p:regular r:id="rId27"/>
    </p:embeddedFont>
    <p:embeddedFont>
      <p:font typeface="Roboto Condensed Light" panose="02000000000000000000" pitchFamily="2" charset="0"/>
      <p:regular r:id="rId28"/>
    </p:embeddedFont>
    <p:embeddedFont>
      <p:font typeface="Staatliches" pitchFamily="2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6240BB-E2C2-4928-8AF4-0FB2273B8E66}">
  <a:tblStyle styleId="{F66240BB-E2C2-4928-8AF4-0FB2273B8E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93027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" name="Google Shape;2623;ge67870f7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4" name="Google Shape;2624;ge67870f7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786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" name="Google Shape;2876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7" name="Google Shape;2877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165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" name="Google Shape;3052;gd362d286f3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3" name="Google Shape;3053;gd362d286f3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626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8" name="Google Shape;3058;gd362d286f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9" name="Google Shape;3059;gd362d286f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843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2" name="Google Shape;3702;gd362d286f3_1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3" name="Google Shape;3703;gd362d286f3_1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060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" name="Google Shape;3368;gd362d286f3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9" name="Google Shape;3369;gd362d286f3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482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" name="Google Shape;3193;ge67870f7b6_1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4" name="Google Shape;3194;ge67870f7b6_1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701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" name="Google Shape;3491;gd362d286f3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2" name="Google Shape;3492;gd362d286f3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052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4" name="Google Shape;3654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5" name="Google Shape;3655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183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2" name="Google Shape;3712;ge65ed2f8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3" name="Google Shape;3713;ge65ed2f8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948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" name="Google Shape;3790;ge72a7e964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1" name="Google Shape;3791;ge72a7e964d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225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" name="Google Shape;2728;gd362d286f3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9" name="Google Shape;2729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095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6" name="Google Shape;4196;gd362d286f3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7" name="Google Shape;4197;gd362d286f3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91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8" name="Google Shape;2758;gd362d286f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9" name="Google Shape;2759;gd362d286f3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87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5" name="Google Shape;2735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27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e67870f7b6_1_1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9" name="Google Shape;2869;ge67870f7b6_1_1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8978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5" name="Google Shape;2985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6" name="Google Shape;2986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9504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5" name="Google Shape;2985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6" name="Google Shape;2986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002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5" name="Google Shape;2985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6" name="Google Shape;2986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499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5" name="Google Shape;2985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6" name="Google Shape;2986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46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5" name="Google Shape;55;p2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56" name="Google Shape;56;p2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2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2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2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2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2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2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2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2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2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2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2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7" name="Google Shape;77;p2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1828750" y="2525425"/>
            <a:ext cx="5486400" cy="109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2743200" y="3900077"/>
            <a:ext cx="36576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80" name="Google Shape;80;p2"/>
          <p:cNvGrpSpPr/>
          <p:nvPr/>
        </p:nvGrpSpPr>
        <p:grpSpPr>
          <a:xfrm>
            <a:off x="65867" y="238163"/>
            <a:ext cx="760670" cy="2045787"/>
            <a:chOff x="65867" y="238163"/>
            <a:chExt cx="760670" cy="2045787"/>
          </a:xfrm>
        </p:grpSpPr>
        <p:grpSp>
          <p:nvGrpSpPr>
            <p:cNvPr id="81" name="Google Shape;81;p2"/>
            <p:cNvGrpSpPr/>
            <p:nvPr/>
          </p:nvGrpSpPr>
          <p:grpSpPr>
            <a:xfrm flipH="1">
              <a:off x="65867" y="238163"/>
              <a:ext cx="760670" cy="1616749"/>
              <a:chOff x="8230542" y="2865663"/>
              <a:chExt cx="760670" cy="1616749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86;p2"/>
            <p:cNvSpPr/>
            <p:nvPr/>
          </p:nvSpPr>
          <p:spPr>
            <a:xfrm>
              <a:off x="271477" y="2023990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" name="Google Shape;87;p2"/>
            <p:cNvGrpSpPr/>
            <p:nvPr/>
          </p:nvGrpSpPr>
          <p:grpSpPr>
            <a:xfrm>
              <a:off x="277665" y="1151762"/>
              <a:ext cx="184649" cy="262078"/>
              <a:chOff x="7619190" y="700187"/>
              <a:chExt cx="184649" cy="262078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" name="Google Shape;96;p2"/>
          <p:cNvGrpSpPr/>
          <p:nvPr/>
        </p:nvGrpSpPr>
        <p:grpSpPr>
          <a:xfrm>
            <a:off x="8092517" y="3085449"/>
            <a:ext cx="760670" cy="1921420"/>
            <a:chOff x="8092517" y="3085449"/>
            <a:chExt cx="760670" cy="1921420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8092517" y="3240925"/>
              <a:ext cx="760670" cy="1616749"/>
              <a:chOff x="8230542" y="2865663"/>
              <a:chExt cx="760670" cy="1616749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102;p2"/>
            <p:cNvGrpSpPr/>
            <p:nvPr/>
          </p:nvGrpSpPr>
          <p:grpSpPr>
            <a:xfrm>
              <a:off x="8435915" y="4335512"/>
              <a:ext cx="184649" cy="262078"/>
              <a:chOff x="7619190" y="700187"/>
              <a:chExt cx="184649" cy="262078"/>
            </a:xfrm>
          </p:grpSpPr>
          <p:sp>
            <p:nvSpPr>
              <p:cNvPr id="103" name="Google Shape;103;p2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" name="Google Shape;111;p2"/>
            <p:cNvGrpSpPr/>
            <p:nvPr/>
          </p:nvGrpSpPr>
          <p:grpSpPr>
            <a:xfrm rot="10800000">
              <a:off x="8602349" y="3085449"/>
              <a:ext cx="205871" cy="226202"/>
              <a:chOff x="7065678" y="829299"/>
              <a:chExt cx="205871" cy="226202"/>
            </a:xfrm>
          </p:grpSpPr>
          <p:sp>
            <p:nvSpPr>
              <p:cNvPr id="112" name="Google Shape;112;p2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" name="Google Shape;118;p2"/>
            <p:cNvSpPr/>
            <p:nvPr/>
          </p:nvSpPr>
          <p:spPr>
            <a:xfrm>
              <a:off x="8135502" y="4746909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120" name="Google Shape;120;p2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121" name="Google Shape;121;p2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2" name="Google Shape;122;p2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123" name="Google Shape;123;p2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1" name="Google Shape;131;p2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132" name="Google Shape;132;p2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133" name="Google Shape;133;p2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6" name="Google Shape;136;p2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3" name="Google Shape;1213;p13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1214" name="Google Shape;1214;p13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1215" name="Google Shape;1215;p13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6" name="Google Shape;1216;p13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7" name="Google Shape;1217;p13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8" name="Google Shape;1218;p13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9" name="Google Shape;1219;p13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0" name="Google Shape;1220;p13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1" name="Google Shape;1221;p13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2" name="Google Shape;1222;p13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3" name="Google Shape;1223;p13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4" name="Google Shape;1224;p13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5" name="Google Shape;1225;p13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6" name="Google Shape;1226;p13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7" name="Google Shape;1227;p13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8" name="Google Shape;1228;p13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9" name="Google Shape;1229;p13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0" name="Google Shape;1230;p13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1" name="Google Shape;1231;p13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2" name="Google Shape;1232;p13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3" name="Google Shape;1233;p13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4" name="Google Shape;1234;p13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5" name="Google Shape;1235;p13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6" name="Google Shape;1236;p13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7" name="Google Shape;1237;p13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8" name="Google Shape;1238;p13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9" name="Google Shape;1239;p13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0" name="Google Shape;1240;p13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1" name="Google Shape;1241;p13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2" name="Google Shape;1242;p13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3" name="Google Shape;1243;p13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4" name="Google Shape;1244;p13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5" name="Google Shape;1245;p13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6" name="Google Shape;1246;p13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7" name="Google Shape;1247;p13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8" name="Google Shape;1248;p13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9" name="Google Shape;1249;p13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0" name="Google Shape;1250;p13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1" name="Google Shape;1251;p13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2" name="Google Shape;1252;p13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3" name="Google Shape;1253;p13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4" name="Google Shape;1254;p13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5" name="Google Shape;1255;p13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6" name="Google Shape;1256;p13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7" name="Google Shape;1257;p13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8" name="Google Shape;1258;p13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59" name="Google Shape;1259;p13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1260" name="Google Shape;1260;p13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1" name="Google Shape;1261;p13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2" name="Google Shape;1262;p13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3" name="Google Shape;1263;p13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4" name="Google Shape;1264;p13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5" name="Google Shape;1265;p13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6" name="Google Shape;1266;p13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7" name="Google Shape;1267;p13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8" name="Google Shape;1268;p13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9" name="Google Shape;1269;p13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0" name="Google Shape;1270;p13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1" name="Google Shape;1271;p13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2" name="Google Shape;1272;p13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3" name="Google Shape;1273;p13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4" name="Google Shape;1274;p13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5" name="Google Shape;1275;p13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6" name="Google Shape;1276;p13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7" name="Google Shape;1277;p13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8" name="Google Shape;1278;p13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9" name="Google Shape;1279;p13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0" name="Google Shape;1280;p13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81" name="Google Shape;1281;p13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13"/>
          <p:cNvSpPr txBox="1">
            <a:spLocks noGrp="1"/>
          </p:cNvSpPr>
          <p:nvPr>
            <p:ph type="title"/>
          </p:nvPr>
        </p:nvSpPr>
        <p:spPr>
          <a:xfrm>
            <a:off x="720000" y="2362188"/>
            <a:ext cx="14631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3" name="Google Shape;1283;p13"/>
          <p:cNvSpPr txBox="1">
            <a:spLocks noGrp="1"/>
          </p:cNvSpPr>
          <p:nvPr>
            <p:ph type="title" idx="2" hasCustomPrompt="1"/>
          </p:nvPr>
        </p:nvSpPr>
        <p:spPr>
          <a:xfrm>
            <a:off x="1177200" y="1664102"/>
            <a:ext cx="5487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84" name="Google Shape;1284;p13"/>
          <p:cNvSpPr txBox="1">
            <a:spLocks noGrp="1"/>
          </p:cNvSpPr>
          <p:nvPr>
            <p:ph type="subTitle" idx="1"/>
          </p:nvPr>
        </p:nvSpPr>
        <p:spPr>
          <a:xfrm>
            <a:off x="720000" y="2889916"/>
            <a:ext cx="1463100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5" name="Google Shape;1285;p13"/>
          <p:cNvSpPr txBox="1">
            <a:spLocks noGrp="1"/>
          </p:cNvSpPr>
          <p:nvPr>
            <p:ph type="title" idx="3"/>
          </p:nvPr>
        </p:nvSpPr>
        <p:spPr>
          <a:xfrm>
            <a:off x="4819600" y="2362188"/>
            <a:ext cx="14631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6" name="Google Shape;1286;p13"/>
          <p:cNvSpPr txBox="1">
            <a:spLocks noGrp="1"/>
          </p:cNvSpPr>
          <p:nvPr>
            <p:ph type="title" idx="4" hasCustomPrompt="1"/>
          </p:nvPr>
        </p:nvSpPr>
        <p:spPr>
          <a:xfrm>
            <a:off x="5276800" y="1664102"/>
            <a:ext cx="5487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87" name="Google Shape;1287;p13"/>
          <p:cNvSpPr txBox="1">
            <a:spLocks noGrp="1"/>
          </p:cNvSpPr>
          <p:nvPr>
            <p:ph type="subTitle" idx="5"/>
          </p:nvPr>
        </p:nvSpPr>
        <p:spPr>
          <a:xfrm>
            <a:off x="4819600" y="2889916"/>
            <a:ext cx="1463100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8" name="Google Shape;1288;p13"/>
          <p:cNvSpPr txBox="1">
            <a:spLocks noGrp="1"/>
          </p:cNvSpPr>
          <p:nvPr>
            <p:ph type="title" idx="6"/>
          </p:nvPr>
        </p:nvSpPr>
        <p:spPr>
          <a:xfrm>
            <a:off x="2769800" y="2362211"/>
            <a:ext cx="14631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9" name="Google Shape;1289;p13"/>
          <p:cNvSpPr txBox="1">
            <a:spLocks noGrp="1"/>
          </p:cNvSpPr>
          <p:nvPr>
            <p:ph type="title" idx="7" hasCustomPrompt="1"/>
          </p:nvPr>
        </p:nvSpPr>
        <p:spPr>
          <a:xfrm>
            <a:off x="3227000" y="1664102"/>
            <a:ext cx="5487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0" name="Google Shape;1290;p13"/>
          <p:cNvSpPr txBox="1">
            <a:spLocks noGrp="1"/>
          </p:cNvSpPr>
          <p:nvPr>
            <p:ph type="subTitle" idx="8"/>
          </p:nvPr>
        </p:nvSpPr>
        <p:spPr>
          <a:xfrm>
            <a:off x="2769800" y="2889947"/>
            <a:ext cx="1463100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1" name="Google Shape;1291;p13"/>
          <p:cNvSpPr txBox="1">
            <a:spLocks noGrp="1"/>
          </p:cNvSpPr>
          <p:nvPr>
            <p:ph type="title" idx="9"/>
          </p:nvPr>
        </p:nvSpPr>
        <p:spPr>
          <a:xfrm>
            <a:off x="6869400" y="2362099"/>
            <a:ext cx="15546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92" name="Google Shape;1292;p13"/>
          <p:cNvSpPr txBox="1">
            <a:spLocks noGrp="1"/>
          </p:cNvSpPr>
          <p:nvPr>
            <p:ph type="title" idx="13" hasCustomPrompt="1"/>
          </p:nvPr>
        </p:nvSpPr>
        <p:spPr>
          <a:xfrm>
            <a:off x="7372350" y="1664102"/>
            <a:ext cx="5487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3" name="Google Shape;1293;p13"/>
          <p:cNvSpPr txBox="1">
            <a:spLocks noGrp="1"/>
          </p:cNvSpPr>
          <p:nvPr>
            <p:ph type="subTitle" idx="14"/>
          </p:nvPr>
        </p:nvSpPr>
        <p:spPr>
          <a:xfrm>
            <a:off x="6869400" y="2889799"/>
            <a:ext cx="1554600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4" name="Google Shape;1294;p13"/>
          <p:cNvSpPr txBox="1">
            <a:spLocks noGrp="1"/>
          </p:cNvSpPr>
          <p:nvPr>
            <p:ph type="title" idx="15"/>
          </p:nvPr>
        </p:nvSpPr>
        <p:spPr>
          <a:xfrm>
            <a:off x="720000" y="422817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95" name="Google Shape;1295;p13"/>
          <p:cNvSpPr/>
          <p:nvPr/>
        </p:nvSpPr>
        <p:spPr>
          <a:xfrm>
            <a:off x="295937" y="540000"/>
            <a:ext cx="283174" cy="281369"/>
          </a:xfrm>
          <a:custGeom>
            <a:avLst/>
            <a:gdLst/>
            <a:ahLst/>
            <a:cxnLst/>
            <a:rect l="l" t="t" r="r" b="b"/>
            <a:pathLst>
              <a:path w="5490" h="5276" extrusionOk="0">
                <a:moveTo>
                  <a:pt x="2775" y="536"/>
                </a:moveTo>
                <a:cubicBezTo>
                  <a:pt x="3168" y="751"/>
                  <a:pt x="3347" y="1072"/>
                  <a:pt x="3299" y="1275"/>
                </a:cubicBezTo>
                <a:cubicBezTo>
                  <a:pt x="3278" y="1366"/>
                  <a:pt x="3203" y="1412"/>
                  <a:pt x="3091" y="1412"/>
                </a:cubicBezTo>
                <a:cubicBezTo>
                  <a:pt x="3013" y="1412"/>
                  <a:pt x="2918" y="1390"/>
                  <a:pt x="2811" y="1346"/>
                </a:cubicBezTo>
                <a:cubicBezTo>
                  <a:pt x="2644" y="1286"/>
                  <a:pt x="2549" y="1191"/>
                  <a:pt x="2525" y="1072"/>
                </a:cubicBezTo>
                <a:cubicBezTo>
                  <a:pt x="2501" y="917"/>
                  <a:pt x="2597" y="715"/>
                  <a:pt x="2775" y="536"/>
                </a:cubicBezTo>
                <a:close/>
                <a:moveTo>
                  <a:pt x="989" y="1810"/>
                </a:moveTo>
                <a:cubicBezTo>
                  <a:pt x="1299" y="1882"/>
                  <a:pt x="1454" y="2144"/>
                  <a:pt x="1454" y="2334"/>
                </a:cubicBezTo>
                <a:cubicBezTo>
                  <a:pt x="1442" y="2418"/>
                  <a:pt x="1418" y="2513"/>
                  <a:pt x="1287" y="2513"/>
                </a:cubicBezTo>
                <a:cubicBezTo>
                  <a:pt x="1239" y="2513"/>
                  <a:pt x="1180" y="2501"/>
                  <a:pt x="1120" y="2477"/>
                </a:cubicBezTo>
                <a:cubicBezTo>
                  <a:pt x="1096" y="2382"/>
                  <a:pt x="1025" y="2120"/>
                  <a:pt x="989" y="1810"/>
                </a:cubicBezTo>
                <a:close/>
                <a:moveTo>
                  <a:pt x="4216" y="2227"/>
                </a:moveTo>
                <a:cubicBezTo>
                  <a:pt x="4335" y="2227"/>
                  <a:pt x="4525" y="2251"/>
                  <a:pt x="4763" y="2382"/>
                </a:cubicBezTo>
                <a:cubicBezTo>
                  <a:pt x="4811" y="2418"/>
                  <a:pt x="4871" y="2453"/>
                  <a:pt x="4918" y="2489"/>
                </a:cubicBezTo>
                <a:cubicBezTo>
                  <a:pt x="4811" y="2525"/>
                  <a:pt x="4692" y="2548"/>
                  <a:pt x="4549" y="2548"/>
                </a:cubicBezTo>
                <a:lnTo>
                  <a:pt x="4490" y="2537"/>
                </a:lnTo>
                <a:cubicBezTo>
                  <a:pt x="4037" y="2525"/>
                  <a:pt x="3882" y="2406"/>
                  <a:pt x="3882" y="2358"/>
                </a:cubicBezTo>
                <a:cubicBezTo>
                  <a:pt x="3882" y="2310"/>
                  <a:pt x="4001" y="2227"/>
                  <a:pt x="4216" y="2227"/>
                </a:cubicBezTo>
                <a:close/>
                <a:moveTo>
                  <a:pt x="3144" y="3799"/>
                </a:moveTo>
                <a:cubicBezTo>
                  <a:pt x="3180" y="3799"/>
                  <a:pt x="3204" y="3799"/>
                  <a:pt x="3239" y="3811"/>
                </a:cubicBezTo>
                <a:cubicBezTo>
                  <a:pt x="3513" y="3870"/>
                  <a:pt x="3775" y="4108"/>
                  <a:pt x="3882" y="4370"/>
                </a:cubicBezTo>
                <a:cubicBezTo>
                  <a:pt x="3811" y="4370"/>
                  <a:pt x="3751" y="4382"/>
                  <a:pt x="3692" y="4382"/>
                </a:cubicBezTo>
                <a:cubicBezTo>
                  <a:pt x="3263" y="4382"/>
                  <a:pt x="3097" y="4144"/>
                  <a:pt x="3061" y="4072"/>
                </a:cubicBezTo>
                <a:cubicBezTo>
                  <a:pt x="3001" y="3989"/>
                  <a:pt x="2989" y="3906"/>
                  <a:pt x="3025" y="3846"/>
                </a:cubicBezTo>
                <a:cubicBezTo>
                  <a:pt x="3049" y="3811"/>
                  <a:pt x="3085" y="3799"/>
                  <a:pt x="3144" y="3799"/>
                </a:cubicBezTo>
                <a:close/>
                <a:moveTo>
                  <a:pt x="1930" y="3846"/>
                </a:moveTo>
                <a:cubicBezTo>
                  <a:pt x="2144" y="3846"/>
                  <a:pt x="2287" y="3930"/>
                  <a:pt x="2323" y="4072"/>
                </a:cubicBezTo>
                <a:cubicBezTo>
                  <a:pt x="2358" y="4251"/>
                  <a:pt x="2251" y="4513"/>
                  <a:pt x="1954" y="4692"/>
                </a:cubicBezTo>
                <a:cubicBezTo>
                  <a:pt x="1680" y="4430"/>
                  <a:pt x="1585" y="4144"/>
                  <a:pt x="1644" y="3989"/>
                </a:cubicBezTo>
                <a:cubicBezTo>
                  <a:pt x="1668" y="3894"/>
                  <a:pt x="1763" y="3846"/>
                  <a:pt x="1906" y="3846"/>
                </a:cubicBezTo>
                <a:close/>
                <a:moveTo>
                  <a:pt x="3620" y="191"/>
                </a:moveTo>
                <a:cubicBezTo>
                  <a:pt x="3871" y="191"/>
                  <a:pt x="4109" y="274"/>
                  <a:pt x="4311" y="465"/>
                </a:cubicBezTo>
                <a:cubicBezTo>
                  <a:pt x="4871" y="977"/>
                  <a:pt x="5240" y="1620"/>
                  <a:pt x="5216" y="2060"/>
                </a:cubicBezTo>
                <a:cubicBezTo>
                  <a:pt x="5204" y="2191"/>
                  <a:pt x="5156" y="2298"/>
                  <a:pt x="5085" y="2382"/>
                </a:cubicBezTo>
                <a:cubicBezTo>
                  <a:pt x="5014" y="2322"/>
                  <a:pt x="4942" y="2263"/>
                  <a:pt x="4859" y="2215"/>
                </a:cubicBezTo>
                <a:cubicBezTo>
                  <a:pt x="4585" y="2072"/>
                  <a:pt x="4359" y="2037"/>
                  <a:pt x="4216" y="2037"/>
                </a:cubicBezTo>
                <a:cubicBezTo>
                  <a:pt x="3918" y="2037"/>
                  <a:pt x="3704" y="2167"/>
                  <a:pt x="3692" y="2358"/>
                </a:cubicBezTo>
                <a:cubicBezTo>
                  <a:pt x="3692" y="2441"/>
                  <a:pt x="3751" y="2703"/>
                  <a:pt x="4478" y="2727"/>
                </a:cubicBezTo>
                <a:lnTo>
                  <a:pt x="4549" y="2739"/>
                </a:lnTo>
                <a:cubicBezTo>
                  <a:pt x="4752" y="2739"/>
                  <a:pt x="4918" y="2703"/>
                  <a:pt x="5061" y="2620"/>
                </a:cubicBezTo>
                <a:cubicBezTo>
                  <a:pt x="5228" y="2822"/>
                  <a:pt x="5299" y="3072"/>
                  <a:pt x="5240" y="3322"/>
                </a:cubicBezTo>
                <a:cubicBezTo>
                  <a:pt x="5144" y="3727"/>
                  <a:pt x="4740" y="4096"/>
                  <a:pt x="4168" y="4299"/>
                </a:cubicBezTo>
                <a:cubicBezTo>
                  <a:pt x="4132" y="4311"/>
                  <a:pt x="4097" y="4311"/>
                  <a:pt x="4073" y="4323"/>
                </a:cubicBezTo>
                <a:cubicBezTo>
                  <a:pt x="3942" y="4001"/>
                  <a:pt x="3632" y="3715"/>
                  <a:pt x="3287" y="3632"/>
                </a:cubicBezTo>
                <a:cubicBezTo>
                  <a:pt x="3232" y="3615"/>
                  <a:pt x="3180" y="3607"/>
                  <a:pt x="3131" y="3607"/>
                </a:cubicBezTo>
                <a:cubicBezTo>
                  <a:pt x="3009" y="3607"/>
                  <a:pt x="2909" y="3658"/>
                  <a:pt x="2858" y="3751"/>
                </a:cubicBezTo>
                <a:cubicBezTo>
                  <a:pt x="2799" y="3870"/>
                  <a:pt x="2811" y="4025"/>
                  <a:pt x="2894" y="4168"/>
                </a:cubicBezTo>
                <a:cubicBezTo>
                  <a:pt x="3041" y="4421"/>
                  <a:pt x="3331" y="4571"/>
                  <a:pt x="3686" y="4571"/>
                </a:cubicBezTo>
                <a:cubicBezTo>
                  <a:pt x="3765" y="4571"/>
                  <a:pt x="3846" y="4564"/>
                  <a:pt x="3930" y="4549"/>
                </a:cubicBezTo>
                <a:lnTo>
                  <a:pt x="3930" y="4549"/>
                </a:lnTo>
                <a:cubicBezTo>
                  <a:pt x="3942" y="4644"/>
                  <a:pt x="3918" y="4727"/>
                  <a:pt x="3859" y="4799"/>
                </a:cubicBezTo>
                <a:cubicBezTo>
                  <a:pt x="3751" y="4954"/>
                  <a:pt x="3513" y="5049"/>
                  <a:pt x="3156" y="5085"/>
                </a:cubicBezTo>
                <a:cubicBezTo>
                  <a:pt x="3117" y="5087"/>
                  <a:pt x="3078" y="5088"/>
                  <a:pt x="3039" y="5088"/>
                </a:cubicBezTo>
                <a:cubicBezTo>
                  <a:pt x="2692" y="5088"/>
                  <a:pt x="2376" y="4993"/>
                  <a:pt x="2108" y="4811"/>
                </a:cubicBezTo>
                <a:cubicBezTo>
                  <a:pt x="2406" y="4620"/>
                  <a:pt x="2573" y="4311"/>
                  <a:pt x="2501" y="4037"/>
                </a:cubicBezTo>
                <a:cubicBezTo>
                  <a:pt x="2454" y="3799"/>
                  <a:pt x="2239" y="3656"/>
                  <a:pt x="1930" y="3656"/>
                </a:cubicBezTo>
                <a:lnTo>
                  <a:pt x="1894" y="3656"/>
                </a:lnTo>
                <a:cubicBezTo>
                  <a:pt x="1596" y="3668"/>
                  <a:pt x="1501" y="3834"/>
                  <a:pt x="1465" y="3942"/>
                </a:cubicBezTo>
                <a:cubicBezTo>
                  <a:pt x="1382" y="4168"/>
                  <a:pt x="1501" y="4501"/>
                  <a:pt x="1763" y="4775"/>
                </a:cubicBezTo>
                <a:cubicBezTo>
                  <a:pt x="1668" y="4811"/>
                  <a:pt x="1561" y="4834"/>
                  <a:pt x="1442" y="4846"/>
                </a:cubicBezTo>
                <a:cubicBezTo>
                  <a:pt x="1425" y="4848"/>
                  <a:pt x="1408" y="4849"/>
                  <a:pt x="1391" y="4849"/>
                </a:cubicBezTo>
                <a:cubicBezTo>
                  <a:pt x="842" y="4849"/>
                  <a:pt x="379" y="3915"/>
                  <a:pt x="275" y="3037"/>
                </a:cubicBezTo>
                <a:cubicBezTo>
                  <a:pt x="215" y="2513"/>
                  <a:pt x="287" y="1917"/>
                  <a:pt x="656" y="1822"/>
                </a:cubicBezTo>
                <a:cubicBezTo>
                  <a:pt x="703" y="1810"/>
                  <a:pt x="751" y="1810"/>
                  <a:pt x="799" y="1798"/>
                </a:cubicBezTo>
                <a:cubicBezTo>
                  <a:pt x="846" y="2227"/>
                  <a:pt x="953" y="2560"/>
                  <a:pt x="953" y="2572"/>
                </a:cubicBezTo>
                <a:cubicBezTo>
                  <a:pt x="965" y="2608"/>
                  <a:pt x="977" y="2632"/>
                  <a:pt x="1001" y="2632"/>
                </a:cubicBezTo>
                <a:cubicBezTo>
                  <a:pt x="1108" y="2679"/>
                  <a:pt x="1204" y="2703"/>
                  <a:pt x="1287" y="2703"/>
                </a:cubicBezTo>
                <a:cubicBezTo>
                  <a:pt x="1489" y="2703"/>
                  <a:pt x="1632" y="2560"/>
                  <a:pt x="1632" y="2334"/>
                </a:cubicBezTo>
                <a:cubicBezTo>
                  <a:pt x="1644" y="2060"/>
                  <a:pt x="1418" y="1679"/>
                  <a:pt x="977" y="1620"/>
                </a:cubicBezTo>
                <a:cubicBezTo>
                  <a:pt x="953" y="1263"/>
                  <a:pt x="989" y="822"/>
                  <a:pt x="1239" y="560"/>
                </a:cubicBezTo>
                <a:cubicBezTo>
                  <a:pt x="1384" y="404"/>
                  <a:pt x="1603" y="321"/>
                  <a:pt x="1884" y="321"/>
                </a:cubicBezTo>
                <a:cubicBezTo>
                  <a:pt x="1903" y="321"/>
                  <a:pt x="1922" y="321"/>
                  <a:pt x="1942" y="322"/>
                </a:cubicBezTo>
                <a:cubicBezTo>
                  <a:pt x="2180" y="334"/>
                  <a:pt x="2406" y="382"/>
                  <a:pt x="2597" y="453"/>
                </a:cubicBezTo>
                <a:cubicBezTo>
                  <a:pt x="2406" y="667"/>
                  <a:pt x="2311" y="894"/>
                  <a:pt x="2347" y="1108"/>
                </a:cubicBezTo>
                <a:cubicBezTo>
                  <a:pt x="2370" y="1239"/>
                  <a:pt x="2454" y="1417"/>
                  <a:pt x="2739" y="1525"/>
                </a:cubicBezTo>
                <a:cubicBezTo>
                  <a:pt x="2868" y="1575"/>
                  <a:pt x="2986" y="1599"/>
                  <a:pt x="3090" y="1599"/>
                </a:cubicBezTo>
                <a:cubicBezTo>
                  <a:pt x="3302" y="1599"/>
                  <a:pt x="3449" y="1498"/>
                  <a:pt x="3490" y="1322"/>
                </a:cubicBezTo>
                <a:cubicBezTo>
                  <a:pt x="3549" y="1060"/>
                  <a:pt x="3370" y="679"/>
                  <a:pt x="2930" y="417"/>
                </a:cubicBezTo>
                <a:cubicBezTo>
                  <a:pt x="3144" y="262"/>
                  <a:pt x="3382" y="191"/>
                  <a:pt x="3620" y="191"/>
                </a:cubicBezTo>
                <a:close/>
                <a:moveTo>
                  <a:pt x="3620" y="1"/>
                </a:moveTo>
                <a:cubicBezTo>
                  <a:pt x="3323" y="1"/>
                  <a:pt x="3001" y="108"/>
                  <a:pt x="2751" y="310"/>
                </a:cubicBezTo>
                <a:cubicBezTo>
                  <a:pt x="2513" y="203"/>
                  <a:pt x="2239" y="143"/>
                  <a:pt x="1942" y="132"/>
                </a:cubicBezTo>
                <a:cubicBezTo>
                  <a:pt x="1921" y="131"/>
                  <a:pt x="1901" y="131"/>
                  <a:pt x="1881" y="131"/>
                </a:cubicBezTo>
                <a:cubicBezTo>
                  <a:pt x="1542" y="131"/>
                  <a:pt x="1288" y="227"/>
                  <a:pt x="1096" y="429"/>
                </a:cubicBezTo>
                <a:cubicBezTo>
                  <a:pt x="870" y="679"/>
                  <a:pt x="763" y="1084"/>
                  <a:pt x="787" y="1608"/>
                </a:cubicBezTo>
                <a:cubicBezTo>
                  <a:pt x="727" y="1620"/>
                  <a:pt x="680" y="1632"/>
                  <a:pt x="620" y="1644"/>
                </a:cubicBezTo>
                <a:cubicBezTo>
                  <a:pt x="191" y="1739"/>
                  <a:pt x="1" y="2263"/>
                  <a:pt x="84" y="3060"/>
                </a:cubicBezTo>
                <a:cubicBezTo>
                  <a:pt x="200" y="4028"/>
                  <a:pt x="727" y="5040"/>
                  <a:pt x="1397" y="5040"/>
                </a:cubicBezTo>
                <a:cubicBezTo>
                  <a:pt x="1420" y="5040"/>
                  <a:pt x="1443" y="5039"/>
                  <a:pt x="1465" y="5037"/>
                </a:cubicBezTo>
                <a:cubicBezTo>
                  <a:pt x="1632" y="5013"/>
                  <a:pt x="1787" y="4977"/>
                  <a:pt x="1930" y="4918"/>
                </a:cubicBezTo>
                <a:cubicBezTo>
                  <a:pt x="2227" y="5144"/>
                  <a:pt x="2608" y="5275"/>
                  <a:pt x="3013" y="5275"/>
                </a:cubicBezTo>
                <a:cubicBezTo>
                  <a:pt x="3061" y="5275"/>
                  <a:pt x="3120" y="5275"/>
                  <a:pt x="3180" y="5263"/>
                </a:cubicBezTo>
                <a:cubicBezTo>
                  <a:pt x="3585" y="5239"/>
                  <a:pt x="3871" y="5120"/>
                  <a:pt x="4013" y="4906"/>
                </a:cubicBezTo>
                <a:cubicBezTo>
                  <a:pt x="4097" y="4799"/>
                  <a:pt x="4132" y="4656"/>
                  <a:pt x="4109" y="4501"/>
                </a:cubicBezTo>
                <a:cubicBezTo>
                  <a:pt x="4144" y="4489"/>
                  <a:pt x="4192" y="4477"/>
                  <a:pt x="4228" y="4465"/>
                </a:cubicBezTo>
                <a:cubicBezTo>
                  <a:pt x="4859" y="4251"/>
                  <a:pt x="5311" y="3834"/>
                  <a:pt x="5418" y="3358"/>
                </a:cubicBezTo>
                <a:cubicBezTo>
                  <a:pt x="5490" y="3049"/>
                  <a:pt x="5418" y="2751"/>
                  <a:pt x="5216" y="2513"/>
                </a:cubicBezTo>
                <a:cubicBezTo>
                  <a:pt x="5323" y="2394"/>
                  <a:pt x="5395" y="2251"/>
                  <a:pt x="5395" y="2072"/>
                </a:cubicBezTo>
                <a:cubicBezTo>
                  <a:pt x="5430" y="1560"/>
                  <a:pt x="5049" y="882"/>
                  <a:pt x="4430" y="322"/>
                </a:cubicBezTo>
                <a:cubicBezTo>
                  <a:pt x="4204" y="108"/>
                  <a:pt x="3918" y="1"/>
                  <a:pt x="36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6" name="Google Shape;1296;p13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1297" name="Google Shape;1297;p13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1298" name="Google Shape;1298;p13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3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3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3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3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3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3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13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13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1307" name="Google Shape;1307;p13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3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3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3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3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3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3" name="Google Shape;1313;p13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1314" name="Google Shape;1314;p13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3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3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3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8" name="Google Shape;1318;p13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1319" name="Google Shape;1319;p13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1320" name="Google Shape;1320;p13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21" name="Google Shape;1321;p13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1322" name="Google Shape;1322;p13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3" name="Google Shape;1323;p13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13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13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6" name="Google Shape;1326;p13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7" name="Google Shape;1327;p13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8" name="Google Shape;1328;p13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9" name="Google Shape;1329;p13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30" name="Google Shape;1330;p13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1331" name="Google Shape;1331;p13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1332" name="Google Shape;1332;p13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3" name="Google Shape;1333;p13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13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5" name="Google Shape;1335;p13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14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1338" name="Google Shape;1338;p14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1339" name="Google Shape;1339;p14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0" name="Google Shape;1340;p14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1" name="Google Shape;1341;p14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2" name="Google Shape;1342;p14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3" name="Google Shape;1343;p14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4" name="Google Shape;1344;p14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5" name="Google Shape;1345;p14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6" name="Google Shape;1346;p14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7" name="Google Shape;1347;p14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8" name="Google Shape;1348;p14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9" name="Google Shape;1349;p14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0" name="Google Shape;1350;p14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1" name="Google Shape;1351;p14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2" name="Google Shape;1352;p14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14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4" name="Google Shape;1354;p14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5" name="Google Shape;1355;p14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14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14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14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14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14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14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14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14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14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14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14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14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14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14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14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14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14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14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14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14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14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14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14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14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14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14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14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83" name="Google Shape;1383;p14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1384" name="Google Shape;1384;p14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5" name="Google Shape;1385;p14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6" name="Google Shape;1386;p14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7" name="Google Shape;1387;p14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8" name="Google Shape;1388;p14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9" name="Google Shape;1389;p14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0" name="Google Shape;1390;p14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1" name="Google Shape;1391;p14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2" name="Google Shape;1392;p14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3" name="Google Shape;1393;p14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4" name="Google Shape;1394;p14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5" name="Google Shape;1395;p14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6" name="Google Shape;1396;p14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7" name="Google Shape;1397;p14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8" name="Google Shape;1398;p14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9" name="Google Shape;1399;p14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0" name="Google Shape;1400;p14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1" name="Google Shape;1401;p14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2" name="Google Shape;1402;p14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3" name="Google Shape;1403;p14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4" name="Google Shape;1404;p14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05" name="Google Shape;1405;p14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4"/>
          <p:cNvSpPr txBox="1">
            <a:spLocks noGrp="1"/>
          </p:cNvSpPr>
          <p:nvPr>
            <p:ph type="title"/>
          </p:nvPr>
        </p:nvSpPr>
        <p:spPr>
          <a:xfrm>
            <a:off x="6134550" y="3208050"/>
            <a:ext cx="2289600" cy="53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07" name="Google Shape;1407;p14"/>
          <p:cNvSpPr txBox="1">
            <a:spLocks noGrp="1"/>
          </p:cNvSpPr>
          <p:nvPr>
            <p:ph type="subTitle" idx="1"/>
          </p:nvPr>
        </p:nvSpPr>
        <p:spPr>
          <a:xfrm>
            <a:off x="3653250" y="1085125"/>
            <a:ext cx="4771200" cy="19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408" name="Google Shape;1408;p14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1409" name="Google Shape;1409;p14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1410" name="Google Shape;1410;p14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11" name="Google Shape;1411;p14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1412" name="Google Shape;1412;p14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" name="Google Shape;1413;p14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" name="Google Shape;1414;p14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14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14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14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14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14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20" name="Google Shape;1420;p14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1421" name="Google Shape;1421;p14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1422" name="Google Shape;1422;p14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" name="Google Shape;1423;p14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14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5" name="Google Shape;1425;p14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6" name="Google Shape;1426;p14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1427" name="Google Shape;1427;p14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1428" name="Google Shape;1428;p14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14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14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14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14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14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14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14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6" name="Google Shape;1436;p14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1437" name="Google Shape;1437;p14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14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14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14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14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14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3" name="Google Shape;1443;p14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1444" name="Google Shape;1444;p14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14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14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14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15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1450" name="Google Shape;1450;p15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1451" name="Google Shape;1451;p15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2" name="Google Shape;1452;p15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3" name="Google Shape;1453;p15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4" name="Google Shape;1454;p15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5" name="Google Shape;1455;p15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6" name="Google Shape;1456;p15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7" name="Google Shape;1457;p15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8" name="Google Shape;1458;p15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9" name="Google Shape;1459;p15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0" name="Google Shape;1460;p15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1" name="Google Shape;1461;p15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2" name="Google Shape;1462;p15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3" name="Google Shape;1463;p15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4" name="Google Shape;1464;p15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5" name="Google Shape;1465;p15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6" name="Google Shape;1466;p15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7" name="Google Shape;1467;p15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8" name="Google Shape;1468;p15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9" name="Google Shape;1469;p15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0" name="Google Shape;1470;p15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1" name="Google Shape;1471;p15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2" name="Google Shape;1472;p15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3" name="Google Shape;1473;p15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4" name="Google Shape;1474;p15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15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15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15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15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15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15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15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15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15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15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15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15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15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15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15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15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15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15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15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15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95" name="Google Shape;1495;p15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1496" name="Google Shape;1496;p15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15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15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15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15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15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15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15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4" name="Google Shape;1504;p15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5" name="Google Shape;1505;p15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6" name="Google Shape;1506;p15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7" name="Google Shape;1507;p15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8" name="Google Shape;1508;p15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" name="Google Shape;1509;p15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0" name="Google Shape;1510;p15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15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15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15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15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15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15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17" name="Google Shape;1517;p15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5"/>
          <p:cNvSpPr txBox="1">
            <a:spLocks noGrp="1"/>
          </p:cNvSpPr>
          <p:nvPr>
            <p:ph type="subTitle" idx="1"/>
          </p:nvPr>
        </p:nvSpPr>
        <p:spPr>
          <a:xfrm>
            <a:off x="720000" y="2365602"/>
            <a:ext cx="4770900" cy="16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9" name="Google Shape;1519;p15"/>
          <p:cNvSpPr txBox="1">
            <a:spLocks noGrp="1"/>
          </p:cNvSpPr>
          <p:nvPr>
            <p:ph type="title"/>
          </p:nvPr>
        </p:nvSpPr>
        <p:spPr>
          <a:xfrm>
            <a:off x="720000" y="1423713"/>
            <a:ext cx="4251600" cy="97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20" name="Google Shape;1520;p15"/>
          <p:cNvSpPr/>
          <p:nvPr/>
        </p:nvSpPr>
        <p:spPr>
          <a:xfrm>
            <a:off x="295937" y="540000"/>
            <a:ext cx="283174" cy="281369"/>
          </a:xfrm>
          <a:custGeom>
            <a:avLst/>
            <a:gdLst/>
            <a:ahLst/>
            <a:cxnLst/>
            <a:rect l="l" t="t" r="r" b="b"/>
            <a:pathLst>
              <a:path w="5490" h="5276" extrusionOk="0">
                <a:moveTo>
                  <a:pt x="2775" y="536"/>
                </a:moveTo>
                <a:cubicBezTo>
                  <a:pt x="3168" y="751"/>
                  <a:pt x="3347" y="1072"/>
                  <a:pt x="3299" y="1275"/>
                </a:cubicBezTo>
                <a:cubicBezTo>
                  <a:pt x="3278" y="1366"/>
                  <a:pt x="3203" y="1412"/>
                  <a:pt x="3091" y="1412"/>
                </a:cubicBezTo>
                <a:cubicBezTo>
                  <a:pt x="3013" y="1412"/>
                  <a:pt x="2918" y="1390"/>
                  <a:pt x="2811" y="1346"/>
                </a:cubicBezTo>
                <a:cubicBezTo>
                  <a:pt x="2644" y="1286"/>
                  <a:pt x="2549" y="1191"/>
                  <a:pt x="2525" y="1072"/>
                </a:cubicBezTo>
                <a:cubicBezTo>
                  <a:pt x="2501" y="917"/>
                  <a:pt x="2597" y="715"/>
                  <a:pt x="2775" y="536"/>
                </a:cubicBezTo>
                <a:close/>
                <a:moveTo>
                  <a:pt x="989" y="1810"/>
                </a:moveTo>
                <a:cubicBezTo>
                  <a:pt x="1299" y="1882"/>
                  <a:pt x="1454" y="2144"/>
                  <a:pt x="1454" y="2334"/>
                </a:cubicBezTo>
                <a:cubicBezTo>
                  <a:pt x="1442" y="2418"/>
                  <a:pt x="1418" y="2513"/>
                  <a:pt x="1287" y="2513"/>
                </a:cubicBezTo>
                <a:cubicBezTo>
                  <a:pt x="1239" y="2513"/>
                  <a:pt x="1180" y="2501"/>
                  <a:pt x="1120" y="2477"/>
                </a:cubicBezTo>
                <a:cubicBezTo>
                  <a:pt x="1096" y="2382"/>
                  <a:pt x="1025" y="2120"/>
                  <a:pt x="989" y="1810"/>
                </a:cubicBezTo>
                <a:close/>
                <a:moveTo>
                  <a:pt x="4216" y="2227"/>
                </a:moveTo>
                <a:cubicBezTo>
                  <a:pt x="4335" y="2227"/>
                  <a:pt x="4525" y="2251"/>
                  <a:pt x="4763" y="2382"/>
                </a:cubicBezTo>
                <a:cubicBezTo>
                  <a:pt x="4811" y="2418"/>
                  <a:pt x="4871" y="2453"/>
                  <a:pt x="4918" y="2489"/>
                </a:cubicBezTo>
                <a:cubicBezTo>
                  <a:pt x="4811" y="2525"/>
                  <a:pt x="4692" y="2548"/>
                  <a:pt x="4549" y="2548"/>
                </a:cubicBezTo>
                <a:lnTo>
                  <a:pt x="4490" y="2537"/>
                </a:lnTo>
                <a:cubicBezTo>
                  <a:pt x="4037" y="2525"/>
                  <a:pt x="3882" y="2406"/>
                  <a:pt x="3882" y="2358"/>
                </a:cubicBezTo>
                <a:cubicBezTo>
                  <a:pt x="3882" y="2310"/>
                  <a:pt x="4001" y="2227"/>
                  <a:pt x="4216" y="2227"/>
                </a:cubicBezTo>
                <a:close/>
                <a:moveTo>
                  <a:pt x="3144" y="3799"/>
                </a:moveTo>
                <a:cubicBezTo>
                  <a:pt x="3180" y="3799"/>
                  <a:pt x="3204" y="3799"/>
                  <a:pt x="3239" y="3811"/>
                </a:cubicBezTo>
                <a:cubicBezTo>
                  <a:pt x="3513" y="3870"/>
                  <a:pt x="3775" y="4108"/>
                  <a:pt x="3882" y="4370"/>
                </a:cubicBezTo>
                <a:cubicBezTo>
                  <a:pt x="3811" y="4370"/>
                  <a:pt x="3751" y="4382"/>
                  <a:pt x="3692" y="4382"/>
                </a:cubicBezTo>
                <a:cubicBezTo>
                  <a:pt x="3263" y="4382"/>
                  <a:pt x="3097" y="4144"/>
                  <a:pt x="3061" y="4072"/>
                </a:cubicBezTo>
                <a:cubicBezTo>
                  <a:pt x="3001" y="3989"/>
                  <a:pt x="2989" y="3906"/>
                  <a:pt x="3025" y="3846"/>
                </a:cubicBezTo>
                <a:cubicBezTo>
                  <a:pt x="3049" y="3811"/>
                  <a:pt x="3085" y="3799"/>
                  <a:pt x="3144" y="3799"/>
                </a:cubicBezTo>
                <a:close/>
                <a:moveTo>
                  <a:pt x="1930" y="3846"/>
                </a:moveTo>
                <a:cubicBezTo>
                  <a:pt x="2144" y="3846"/>
                  <a:pt x="2287" y="3930"/>
                  <a:pt x="2323" y="4072"/>
                </a:cubicBezTo>
                <a:cubicBezTo>
                  <a:pt x="2358" y="4251"/>
                  <a:pt x="2251" y="4513"/>
                  <a:pt x="1954" y="4692"/>
                </a:cubicBezTo>
                <a:cubicBezTo>
                  <a:pt x="1680" y="4430"/>
                  <a:pt x="1585" y="4144"/>
                  <a:pt x="1644" y="3989"/>
                </a:cubicBezTo>
                <a:cubicBezTo>
                  <a:pt x="1668" y="3894"/>
                  <a:pt x="1763" y="3846"/>
                  <a:pt x="1906" y="3846"/>
                </a:cubicBezTo>
                <a:close/>
                <a:moveTo>
                  <a:pt x="3620" y="191"/>
                </a:moveTo>
                <a:cubicBezTo>
                  <a:pt x="3871" y="191"/>
                  <a:pt x="4109" y="274"/>
                  <a:pt x="4311" y="465"/>
                </a:cubicBezTo>
                <a:cubicBezTo>
                  <a:pt x="4871" y="977"/>
                  <a:pt x="5240" y="1620"/>
                  <a:pt x="5216" y="2060"/>
                </a:cubicBezTo>
                <a:cubicBezTo>
                  <a:pt x="5204" y="2191"/>
                  <a:pt x="5156" y="2298"/>
                  <a:pt x="5085" y="2382"/>
                </a:cubicBezTo>
                <a:cubicBezTo>
                  <a:pt x="5014" y="2322"/>
                  <a:pt x="4942" y="2263"/>
                  <a:pt x="4859" y="2215"/>
                </a:cubicBezTo>
                <a:cubicBezTo>
                  <a:pt x="4585" y="2072"/>
                  <a:pt x="4359" y="2037"/>
                  <a:pt x="4216" y="2037"/>
                </a:cubicBezTo>
                <a:cubicBezTo>
                  <a:pt x="3918" y="2037"/>
                  <a:pt x="3704" y="2167"/>
                  <a:pt x="3692" y="2358"/>
                </a:cubicBezTo>
                <a:cubicBezTo>
                  <a:pt x="3692" y="2441"/>
                  <a:pt x="3751" y="2703"/>
                  <a:pt x="4478" y="2727"/>
                </a:cubicBezTo>
                <a:lnTo>
                  <a:pt x="4549" y="2739"/>
                </a:lnTo>
                <a:cubicBezTo>
                  <a:pt x="4752" y="2739"/>
                  <a:pt x="4918" y="2703"/>
                  <a:pt x="5061" y="2620"/>
                </a:cubicBezTo>
                <a:cubicBezTo>
                  <a:pt x="5228" y="2822"/>
                  <a:pt x="5299" y="3072"/>
                  <a:pt x="5240" y="3322"/>
                </a:cubicBezTo>
                <a:cubicBezTo>
                  <a:pt x="5144" y="3727"/>
                  <a:pt x="4740" y="4096"/>
                  <a:pt x="4168" y="4299"/>
                </a:cubicBezTo>
                <a:cubicBezTo>
                  <a:pt x="4132" y="4311"/>
                  <a:pt x="4097" y="4311"/>
                  <a:pt x="4073" y="4323"/>
                </a:cubicBezTo>
                <a:cubicBezTo>
                  <a:pt x="3942" y="4001"/>
                  <a:pt x="3632" y="3715"/>
                  <a:pt x="3287" y="3632"/>
                </a:cubicBezTo>
                <a:cubicBezTo>
                  <a:pt x="3232" y="3615"/>
                  <a:pt x="3180" y="3607"/>
                  <a:pt x="3131" y="3607"/>
                </a:cubicBezTo>
                <a:cubicBezTo>
                  <a:pt x="3009" y="3607"/>
                  <a:pt x="2909" y="3658"/>
                  <a:pt x="2858" y="3751"/>
                </a:cubicBezTo>
                <a:cubicBezTo>
                  <a:pt x="2799" y="3870"/>
                  <a:pt x="2811" y="4025"/>
                  <a:pt x="2894" y="4168"/>
                </a:cubicBezTo>
                <a:cubicBezTo>
                  <a:pt x="3041" y="4421"/>
                  <a:pt x="3331" y="4571"/>
                  <a:pt x="3686" y="4571"/>
                </a:cubicBezTo>
                <a:cubicBezTo>
                  <a:pt x="3765" y="4571"/>
                  <a:pt x="3846" y="4564"/>
                  <a:pt x="3930" y="4549"/>
                </a:cubicBezTo>
                <a:lnTo>
                  <a:pt x="3930" y="4549"/>
                </a:lnTo>
                <a:cubicBezTo>
                  <a:pt x="3942" y="4644"/>
                  <a:pt x="3918" y="4727"/>
                  <a:pt x="3859" y="4799"/>
                </a:cubicBezTo>
                <a:cubicBezTo>
                  <a:pt x="3751" y="4954"/>
                  <a:pt x="3513" y="5049"/>
                  <a:pt x="3156" y="5085"/>
                </a:cubicBezTo>
                <a:cubicBezTo>
                  <a:pt x="3117" y="5087"/>
                  <a:pt x="3078" y="5088"/>
                  <a:pt x="3039" y="5088"/>
                </a:cubicBezTo>
                <a:cubicBezTo>
                  <a:pt x="2692" y="5088"/>
                  <a:pt x="2376" y="4993"/>
                  <a:pt x="2108" y="4811"/>
                </a:cubicBezTo>
                <a:cubicBezTo>
                  <a:pt x="2406" y="4620"/>
                  <a:pt x="2573" y="4311"/>
                  <a:pt x="2501" y="4037"/>
                </a:cubicBezTo>
                <a:cubicBezTo>
                  <a:pt x="2454" y="3799"/>
                  <a:pt x="2239" y="3656"/>
                  <a:pt x="1930" y="3656"/>
                </a:cubicBezTo>
                <a:lnTo>
                  <a:pt x="1894" y="3656"/>
                </a:lnTo>
                <a:cubicBezTo>
                  <a:pt x="1596" y="3668"/>
                  <a:pt x="1501" y="3834"/>
                  <a:pt x="1465" y="3942"/>
                </a:cubicBezTo>
                <a:cubicBezTo>
                  <a:pt x="1382" y="4168"/>
                  <a:pt x="1501" y="4501"/>
                  <a:pt x="1763" y="4775"/>
                </a:cubicBezTo>
                <a:cubicBezTo>
                  <a:pt x="1668" y="4811"/>
                  <a:pt x="1561" y="4834"/>
                  <a:pt x="1442" y="4846"/>
                </a:cubicBezTo>
                <a:cubicBezTo>
                  <a:pt x="1425" y="4848"/>
                  <a:pt x="1408" y="4849"/>
                  <a:pt x="1391" y="4849"/>
                </a:cubicBezTo>
                <a:cubicBezTo>
                  <a:pt x="842" y="4849"/>
                  <a:pt x="379" y="3915"/>
                  <a:pt x="275" y="3037"/>
                </a:cubicBezTo>
                <a:cubicBezTo>
                  <a:pt x="215" y="2513"/>
                  <a:pt x="287" y="1917"/>
                  <a:pt x="656" y="1822"/>
                </a:cubicBezTo>
                <a:cubicBezTo>
                  <a:pt x="703" y="1810"/>
                  <a:pt x="751" y="1810"/>
                  <a:pt x="799" y="1798"/>
                </a:cubicBezTo>
                <a:cubicBezTo>
                  <a:pt x="846" y="2227"/>
                  <a:pt x="953" y="2560"/>
                  <a:pt x="953" y="2572"/>
                </a:cubicBezTo>
                <a:cubicBezTo>
                  <a:pt x="965" y="2608"/>
                  <a:pt x="977" y="2632"/>
                  <a:pt x="1001" y="2632"/>
                </a:cubicBezTo>
                <a:cubicBezTo>
                  <a:pt x="1108" y="2679"/>
                  <a:pt x="1204" y="2703"/>
                  <a:pt x="1287" y="2703"/>
                </a:cubicBezTo>
                <a:cubicBezTo>
                  <a:pt x="1489" y="2703"/>
                  <a:pt x="1632" y="2560"/>
                  <a:pt x="1632" y="2334"/>
                </a:cubicBezTo>
                <a:cubicBezTo>
                  <a:pt x="1644" y="2060"/>
                  <a:pt x="1418" y="1679"/>
                  <a:pt x="977" y="1620"/>
                </a:cubicBezTo>
                <a:cubicBezTo>
                  <a:pt x="953" y="1263"/>
                  <a:pt x="989" y="822"/>
                  <a:pt x="1239" y="560"/>
                </a:cubicBezTo>
                <a:cubicBezTo>
                  <a:pt x="1384" y="404"/>
                  <a:pt x="1603" y="321"/>
                  <a:pt x="1884" y="321"/>
                </a:cubicBezTo>
                <a:cubicBezTo>
                  <a:pt x="1903" y="321"/>
                  <a:pt x="1922" y="321"/>
                  <a:pt x="1942" y="322"/>
                </a:cubicBezTo>
                <a:cubicBezTo>
                  <a:pt x="2180" y="334"/>
                  <a:pt x="2406" y="382"/>
                  <a:pt x="2597" y="453"/>
                </a:cubicBezTo>
                <a:cubicBezTo>
                  <a:pt x="2406" y="667"/>
                  <a:pt x="2311" y="894"/>
                  <a:pt x="2347" y="1108"/>
                </a:cubicBezTo>
                <a:cubicBezTo>
                  <a:pt x="2370" y="1239"/>
                  <a:pt x="2454" y="1417"/>
                  <a:pt x="2739" y="1525"/>
                </a:cubicBezTo>
                <a:cubicBezTo>
                  <a:pt x="2868" y="1575"/>
                  <a:pt x="2986" y="1599"/>
                  <a:pt x="3090" y="1599"/>
                </a:cubicBezTo>
                <a:cubicBezTo>
                  <a:pt x="3302" y="1599"/>
                  <a:pt x="3449" y="1498"/>
                  <a:pt x="3490" y="1322"/>
                </a:cubicBezTo>
                <a:cubicBezTo>
                  <a:pt x="3549" y="1060"/>
                  <a:pt x="3370" y="679"/>
                  <a:pt x="2930" y="417"/>
                </a:cubicBezTo>
                <a:cubicBezTo>
                  <a:pt x="3144" y="262"/>
                  <a:pt x="3382" y="191"/>
                  <a:pt x="3620" y="191"/>
                </a:cubicBezTo>
                <a:close/>
                <a:moveTo>
                  <a:pt x="3620" y="1"/>
                </a:moveTo>
                <a:cubicBezTo>
                  <a:pt x="3323" y="1"/>
                  <a:pt x="3001" y="108"/>
                  <a:pt x="2751" y="310"/>
                </a:cubicBezTo>
                <a:cubicBezTo>
                  <a:pt x="2513" y="203"/>
                  <a:pt x="2239" y="143"/>
                  <a:pt x="1942" y="132"/>
                </a:cubicBezTo>
                <a:cubicBezTo>
                  <a:pt x="1921" y="131"/>
                  <a:pt x="1901" y="131"/>
                  <a:pt x="1881" y="131"/>
                </a:cubicBezTo>
                <a:cubicBezTo>
                  <a:pt x="1542" y="131"/>
                  <a:pt x="1288" y="227"/>
                  <a:pt x="1096" y="429"/>
                </a:cubicBezTo>
                <a:cubicBezTo>
                  <a:pt x="870" y="679"/>
                  <a:pt x="763" y="1084"/>
                  <a:pt x="787" y="1608"/>
                </a:cubicBezTo>
                <a:cubicBezTo>
                  <a:pt x="727" y="1620"/>
                  <a:pt x="680" y="1632"/>
                  <a:pt x="620" y="1644"/>
                </a:cubicBezTo>
                <a:cubicBezTo>
                  <a:pt x="191" y="1739"/>
                  <a:pt x="1" y="2263"/>
                  <a:pt x="84" y="3060"/>
                </a:cubicBezTo>
                <a:cubicBezTo>
                  <a:pt x="200" y="4028"/>
                  <a:pt x="727" y="5040"/>
                  <a:pt x="1397" y="5040"/>
                </a:cubicBezTo>
                <a:cubicBezTo>
                  <a:pt x="1420" y="5040"/>
                  <a:pt x="1443" y="5039"/>
                  <a:pt x="1465" y="5037"/>
                </a:cubicBezTo>
                <a:cubicBezTo>
                  <a:pt x="1632" y="5013"/>
                  <a:pt x="1787" y="4977"/>
                  <a:pt x="1930" y="4918"/>
                </a:cubicBezTo>
                <a:cubicBezTo>
                  <a:pt x="2227" y="5144"/>
                  <a:pt x="2608" y="5275"/>
                  <a:pt x="3013" y="5275"/>
                </a:cubicBezTo>
                <a:cubicBezTo>
                  <a:pt x="3061" y="5275"/>
                  <a:pt x="3120" y="5275"/>
                  <a:pt x="3180" y="5263"/>
                </a:cubicBezTo>
                <a:cubicBezTo>
                  <a:pt x="3585" y="5239"/>
                  <a:pt x="3871" y="5120"/>
                  <a:pt x="4013" y="4906"/>
                </a:cubicBezTo>
                <a:cubicBezTo>
                  <a:pt x="4097" y="4799"/>
                  <a:pt x="4132" y="4656"/>
                  <a:pt x="4109" y="4501"/>
                </a:cubicBezTo>
                <a:cubicBezTo>
                  <a:pt x="4144" y="4489"/>
                  <a:pt x="4192" y="4477"/>
                  <a:pt x="4228" y="4465"/>
                </a:cubicBezTo>
                <a:cubicBezTo>
                  <a:pt x="4859" y="4251"/>
                  <a:pt x="5311" y="3834"/>
                  <a:pt x="5418" y="3358"/>
                </a:cubicBezTo>
                <a:cubicBezTo>
                  <a:pt x="5490" y="3049"/>
                  <a:pt x="5418" y="2751"/>
                  <a:pt x="5216" y="2513"/>
                </a:cubicBezTo>
                <a:cubicBezTo>
                  <a:pt x="5323" y="2394"/>
                  <a:pt x="5395" y="2251"/>
                  <a:pt x="5395" y="2072"/>
                </a:cubicBezTo>
                <a:cubicBezTo>
                  <a:pt x="5430" y="1560"/>
                  <a:pt x="5049" y="882"/>
                  <a:pt x="4430" y="322"/>
                </a:cubicBezTo>
                <a:cubicBezTo>
                  <a:pt x="4204" y="108"/>
                  <a:pt x="3918" y="1"/>
                  <a:pt x="36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1" name="Google Shape;1521;p15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1522" name="Google Shape;1522;p15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1523" name="Google Shape;1523;p15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15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15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15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5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15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5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15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1" name="Google Shape;1531;p15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1532" name="Google Shape;1532;p15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5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15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15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15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15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8" name="Google Shape;1538;p15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1539" name="Google Shape;1539;p15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5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5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15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3" name="Google Shape;1543;p15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1544" name="Google Shape;1544;p15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1545" name="Google Shape;1545;p15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46" name="Google Shape;1546;p15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1547" name="Google Shape;1547;p15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15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15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15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15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15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15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15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55" name="Google Shape;1555;p15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1556" name="Google Shape;1556;p15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1557" name="Google Shape;1557;p15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15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9" name="Google Shape;1559;p15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60" name="Google Shape;1560;p15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5" name="Google Shape;1675;p17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1676" name="Google Shape;1676;p17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1677" name="Google Shape;1677;p17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8" name="Google Shape;1678;p17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9" name="Google Shape;1679;p17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0" name="Google Shape;1680;p17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1" name="Google Shape;1681;p17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2" name="Google Shape;1682;p17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3" name="Google Shape;1683;p17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4" name="Google Shape;1684;p17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5" name="Google Shape;1685;p17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6" name="Google Shape;1686;p17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7" name="Google Shape;1687;p17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8" name="Google Shape;1688;p17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9" name="Google Shape;1689;p17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0" name="Google Shape;1690;p17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1" name="Google Shape;1691;p17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2" name="Google Shape;1692;p17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3" name="Google Shape;1693;p17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4" name="Google Shape;1694;p17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5" name="Google Shape;1695;p17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6" name="Google Shape;1696;p17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7" name="Google Shape;1697;p17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8" name="Google Shape;1698;p17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9" name="Google Shape;1699;p17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0" name="Google Shape;1700;p17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1" name="Google Shape;1701;p17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2" name="Google Shape;1702;p17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3" name="Google Shape;1703;p17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4" name="Google Shape;1704;p17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5" name="Google Shape;1705;p17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6" name="Google Shape;1706;p17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7" name="Google Shape;1707;p17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8" name="Google Shape;1708;p17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9" name="Google Shape;1709;p17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0" name="Google Shape;1710;p17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1" name="Google Shape;1711;p17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2" name="Google Shape;1712;p17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3" name="Google Shape;1713;p17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4" name="Google Shape;1714;p17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5" name="Google Shape;1715;p17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6" name="Google Shape;1716;p17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7" name="Google Shape;1717;p17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8" name="Google Shape;1718;p17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9" name="Google Shape;1719;p17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0" name="Google Shape;1720;p17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21" name="Google Shape;1721;p17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1722" name="Google Shape;1722;p17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3" name="Google Shape;1723;p17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4" name="Google Shape;1724;p17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5" name="Google Shape;1725;p17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6" name="Google Shape;1726;p17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7" name="Google Shape;1727;p17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8" name="Google Shape;1728;p17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9" name="Google Shape;1729;p17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0" name="Google Shape;1730;p17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1" name="Google Shape;1731;p17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2" name="Google Shape;1732;p17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3" name="Google Shape;1733;p17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4" name="Google Shape;1734;p17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5" name="Google Shape;1735;p17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6" name="Google Shape;1736;p17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7" name="Google Shape;1737;p17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8" name="Google Shape;1738;p17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9" name="Google Shape;1739;p17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0" name="Google Shape;1740;p17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1" name="Google Shape;1741;p17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2" name="Google Shape;1742;p17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743" name="Google Shape;1743;p17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7"/>
          <p:cNvSpPr txBox="1">
            <a:spLocks noGrp="1"/>
          </p:cNvSpPr>
          <p:nvPr>
            <p:ph type="subTitle" idx="1"/>
          </p:nvPr>
        </p:nvSpPr>
        <p:spPr>
          <a:xfrm>
            <a:off x="4949400" y="1144100"/>
            <a:ext cx="3474600" cy="25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5" name="Google Shape;1745;p17"/>
          <p:cNvSpPr txBox="1">
            <a:spLocks noGrp="1"/>
          </p:cNvSpPr>
          <p:nvPr>
            <p:ph type="title"/>
          </p:nvPr>
        </p:nvSpPr>
        <p:spPr>
          <a:xfrm>
            <a:off x="4949400" y="414525"/>
            <a:ext cx="34746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746" name="Google Shape;1746;p17"/>
          <p:cNvGrpSpPr/>
          <p:nvPr/>
        </p:nvGrpSpPr>
        <p:grpSpPr>
          <a:xfrm>
            <a:off x="65867" y="238163"/>
            <a:ext cx="760670" cy="2045787"/>
            <a:chOff x="65867" y="238163"/>
            <a:chExt cx="760670" cy="2045787"/>
          </a:xfrm>
        </p:grpSpPr>
        <p:grpSp>
          <p:nvGrpSpPr>
            <p:cNvPr id="1747" name="Google Shape;1747;p17"/>
            <p:cNvGrpSpPr/>
            <p:nvPr/>
          </p:nvGrpSpPr>
          <p:grpSpPr>
            <a:xfrm flipH="1">
              <a:off x="65867" y="238163"/>
              <a:ext cx="760670" cy="1616749"/>
              <a:chOff x="8230542" y="2865663"/>
              <a:chExt cx="760670" cy="1616749"/>
            </a:xfrm>
          </p:grpSpPr>
          <p:sp>
            <p:nvSpPr>
              <p:cNvPr id="1748" name="Google Shape;1748;p17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7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17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17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2" name="Google Shape;1752;p17"/>
            <p:cNvSpPr/>
            <p:nvPr/>
          </p:nvSpPr>
          <p:spPr>
            <a:xfrm>
              <a:off x="271477" y="2023990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53" name="Google Shape;1753;p17"/>
            <p:cNvGrpSpPr/>
            <p:nvPr/>
          </p:nvGrpSpPr>
          <p:grpSpPr>
            <a:xfrm>
              <a:off x="277665" y="1151762"/>
              <a:ext cx="184649" cy="262078"/>
              <a:chOff x="7619190" y="700187"/>
              <a:chExt cx="184649" cy="262078"/>
            </a:xfrm>
          </p:grpSpPr>
          <p:sp>
            <p:nvSpPr>
              <p:cNvPr id="1754" name="Google Shape;1754;p17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17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17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17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17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7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17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17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3" name="Google Shape;1763;p18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1764" name="Google Shape;1764;p18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1765" name="Google Shape;1765;p18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6" name="Google Shape;1766;p18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7" name="Google Shape;1767;p18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8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8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8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8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8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8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8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8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8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8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8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8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8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8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8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8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8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8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18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18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18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18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18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18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18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18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18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18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18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18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18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18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18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18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18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18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18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18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18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18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18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09" name="Google Shape;1809;p18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1810" name="Google Shape;1810;p18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18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18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18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18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18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18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18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18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18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18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18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18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18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18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18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18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18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18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18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18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31" name="Google Shape;1831;p18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18"/>
          <p:cNvSpPr txBox="1">
            <a:spLocks noGrp="1"/>
          </p:cNvSpPr>
          <p:nvPr>
            <p:ph type="title"/>
          </p:nvPr>
        </p:nvSpPr>
        <p:spPr>
          <a:xfrm>
            <a:off x="720000" y="2760213"/>
            <a:ext cx="2336400" cy="64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3" name="Google Shape;1833;p18"/>
          <p:cNvSpPr txBox="1">
            <a:spLocks noGrp="1"/>
          </p:cNvSpPr>
          <p:nvPr>
            <p:ph type="subTitle" idx="1"/>
          </p:nvPr>
        </p:nvSpPr>
        <p:spPr>
          <a:xfrm>
            <a:off x="720000" y="3212888"/>
            <a:ext cx="23364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4" name="Google Shape;1834;p18"/>
          <p:cNvSpPr txBox="1">
            <a:spLocks noGrp="1"/>
          </p:cNvSpPr>
          <p:nvPr>
            <p:ph type="title" idx="2"/>
          </p:nvPr>
        </p:nvSpPr>
        <p:spPr>
          <a:xfrm>
            <a:off x="3403800" y="2760213"/>
            <a:ext cx="2336400" cy="64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5" name="Google Shape;1835;p18"/>
          <p:cNvSpPr txBox="1">
            <a:spLocks noGrp="1"/>
          </p:cNvSpPr>
          <p:nvPr>
            <p:ph type="subTitle" idx="3"/>
          </p:nvPr>
        </p:nvSpPr>
        <p:spPr>
          <a:xfrm>
            <a:off x="3403800" y="3212888"/>
            <a:ext cx="23364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6" name="Google Shape;1836;p18"/>
          <p:cNvSpPr txBox="1">
            <a:spLocks noGrp="1"/>
          </p:cNvSpPr>
          <p:nvPr>
            <p:ph type="title" idx="4"/>
          </p:nvPr>
        </p:nvSpPr>
        <p:spPr>
          <a:xfrm>
            <a:off x="6087600" y="2760213"/>
            <a:ext cx="2336400" cy="64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7" name="Google Shape;1837;p18"/>
          <p:cNvSpPr txBox="1">
            <a:spLocks noGrp="1"/>
          </p:cNvSpPr>
          <p:nvPr>
            <p:ph type="subTitle" idx="5"/>
          </p:nvPr>
        </p:nvSpPr>
        <p:spPr>
          <a:xfrm>
            <a:off x="6087600" y="3212888"/>
            <a:ext cx="23364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8" name="Google Shape;1838;p18"/>
          <p:cNvSpPr txBox="1">
            <a:spLocks noGrp="1"/>
          </p:cNvSpPr>
          <p:nvPr>
            <p:ph type="title" idx="6"/>
          </p:nvPr>
        </p:nvSpPr>
        <p:spPr>
          <a:xfrm>
            <a:off x="720000" y="42034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9" name="Google Shape;1839;p18"/>
          <p:cNvSpPr/>
          <p:nvPr/>
        </p:nvSpPr>
        <p:spPr>
          <a:xfrm>
            <a:off x="295937" y="540000"/>
            <a:ext cx="283174" cy="281369"/>
          </a:xfrm>
          <a:custGeom>
            <a:avLst/>
            <a:gdLst/>
            <a:ahLst/>
            <a:cxnLst/>
            <a:rect l="l" t="t" r="r" b="b"/>
            <a:pathLst>
              <a:path w="5490" h="5276" extrusionOk="0">
                <a:moveTo>
                  <a:pt x="2775" y="536"/>
                </a:moveTo>
                <a:cubicBezTo>
                  <a:pt x="3168" y="751"/>
                  <a:pt x="3347" y="1072"/>
                  <a:pt x="3299" y="1275"/>
                </a:cubicBezTo>
                <a:cubicBezTo>
                  <a:pt x="3278" y="1366"/>
                  <a:pt x="3203" y="1412"/>
                  <a:pt x="3091" y="1412"/>
                </a:cubicBezTo>
                <a:cubicBezTo>
                  <a:pt x="3013" y="1412"/>
                  <a:pt x="2918" y="1390"/>
                  <a:pt x="2811" y="1346"/>
                </a:cubicBezTo>
                <a:cubicBezTo>
                  <a:pt x="2644" y="1286"/>
                  <a:pt x="2549" y="1191"/>
                  <a:pt x="2525" y="1072"/>
                </a:cubicBezTo>
                <a:cubicBezTo>
                  <a:pt x="2501" y="917"/>
                  <a:pt x="2597" y="715"/>
                  <a:pt x="2775" y="536"/>
                </a:cubicBezTo>
                <a:close/>
                <a:moveTo>
                  <a:pt x="989" y="1810"/>
                </a:moveTo>
                <a:cubicBezTo>
                  <a:pt x="1299" y="1882"/>
                  <a:pt x="1454" y="2144"/>
                  <a:pt x="1454" y="2334"/>
                </a:cubicBezTo>
                <a:cubicBezTo>
                  <a:pt x="1442" y="2418"/>
                  <a:pt x="1418" y="2513"/>
                  <a:pt x="1287" y="2513"/>
                </a:cubicBezTo>
                <a:cubicBezTo>
                  <a:pt x="1239" y="2513"/>
                  <a:pt x="1180" y="2501"/>
                  <a:pt x="1120" y="2477"/>
                </a:cubicBezTo>
                <a:cubicBezTo>
                  <a:pt x="1096" y="2382"/>
                  <a:pt x="1025" y="2120"/>
                  <a:pt x="989" y="1810"/>
                </a:cubicBezTo>
                <a:close/>
                <a:moveTo>
                  <a:pt x="4216" y="2227"/>
                </a:moveTo>
                <a:cubicBezTo>
                  <a:pt x="4335" y="2227"/>
                  <a:pt x="4525" y="2251"/>
                  <a:pt x="4763" y="2382"/>
                </a:cubicBezTo>
                <a:cubicBezTo>
                  <a:pt x="4811" y="2418"/>
                  <a:pt x="4871" y="2453"/>
                  <a:pt x="4918" y="2489"/>
                </a:cubicBezTo>
                <a:cubicBezTo>
                  <a:pt x="4811" y="2525"/>
                  <a:pt x="4692" y="2548"/>
                  <a:pt x="4549" y="2548"/>
                </a:cubicBezTo>
                <a:lnTo>
                  <a:pt x="4490" y="2537"/>
                </a:lnTo>
                <a:cubicBezTo>
                  <a:pt x="4037" y="2525"/>
                  <a:pt x="3882" y="2406"/>
                  <a:pt x="3882" y="2358"/>
                </a:cubicBezTo>
                <a:cubicBezTo>
                  <a:pt x="3882" y="2310"/>
                  <a:pt x="4001" y="2227"/>
                  <a:pt x="4216" y="2227"/>
                </a:cubicBezTo>
                <a:close/>
                <a:moveTo>
                  <a:pt x="3144" y="3799"/>
                </a:moveTo>
                <a:cubicBezTo>
                  <a:pt x="3180" y="3799"/>
                  <a:pt x="3204" y="3799"/>
                  <a:pt x="3239" y="3811"/>
                </a:cubicBezTo>
                <a:cubicBezTo>
                  <a:pt x="3513" y="3870"/>
                  <a:pt x="3775" y="4108"/>
                  <a:pt x="3882" y="4370"/>
                </a:cubicBezTo>
                <a:cubicBezTo>
                  <a:pt x="3811" y="4370"/>
                  <a:pt x="3751" y="4382"/>
                  <a:pt x="3692" y="4382"/>
                </a:cubicBezTo>
                <a:cubicBezTo>
                  <a:pt x="3263" y="4382"/>
                  <a:pt x="3097" y="4144"/>
                  <a:pt x="3061" y="4072"/>
                </a:cubicBezTo>
                <a:cubicBezTo>
                  <a:pt x="3001" y="3989"/>
                  <a:pt x="2989" y="3906"/>
                  <a:pt x="3025" y="3846"/>
                </a:cubicBezTo>
                <a:cubicBezTo>
                  <a:pt x="3049" y="3811"/>
                  <a:pt x="3085" y="3799"/>
                  <a:pt x="3144" y="3799"/>
                </a:cubicBezTo>
                <a:close/>
                <a:moveTo>
                  <a:pt x="1930" y="3846"/>
                </a:moveTo>
                <a:cubicBezTo>
                  <a:pt x="2144" y="3846"/>
                  <a:pt x="2287" y="3930"/>
                  <a:pt x="2323" y="4072"/>
                </a:cubicBezTo>
                <a:cubicBezTo>
                  <a:pt x="2358" y="4251"/>
                  <a:pt x="2251" y="4513"/>
                  <a:pt x="1954" y="4692"/>
                </a:cubicBezTo>
                <a:cubicBezTo>
                  <a:pt x="1680" y="4430"/>
                  <a:pt x="1585" y="4144"/>
                  <a:pt x="1644" y="3989"/>
                </a:cubicBezTo>
                <a:cubicBezTo>
                  <a:pt x="1668" y="3894"/>
                  <a:pt x="1763" y="3846"/>
                  <a:pt x="1906" y="3846"/>
                </a:cubicBezTo>
                <a:close/>
                <a:moveTo>
                  <a:pt x="3620" y="191"/>
                </a:moveTo>
                <a:cubicBezTo>
                  <a:pt x="3871" y="191"/>
                  <a:pt x="4109" y="274"/>
                  <a:pt x="4311" y="465"/>
                </a:cubicBezTo>
                <a:cubicBezTo>
                  <a:pt x="4871" y="977"/>
                  <a:pt x="5240" y="1620"/>
                  <a:pt x="5216" y="2060"/>
                </a:cubicBezTo>
                <a:cubicBezTo>
                  <a:pt x="5204" y="2191"/>
                  <a:pt x="5156" y="2298"/>
                  <a:pt x="5085" y="2382"/>
                </a:cubicBezTo>
                <a:cubicBezTo>
                  <a:pt x="5014" y="2322"/>
                  <a:pt x="4942" y="2263"/>
                  <a:pt x="4859" y="2215"/>
                </a:cubicBezTo>
                <a:cubicBezTo>
                  <a:pt x="4585" y="2072"/>
                  <a:pt x="4359" y="2037"/>
                  <a:pt x="4216" y="2037"/>
                </a:cubicBezTo>
                <a:cubicBezTo>
                  <a:pt x="3918" y="2037"/>
                  <a:pt x="3704" y="2167"/>
                  <a:pt x="3692" y="2358"/>
                </a:cubicBezTo>
                <a:cubicBezTo>
                  <a:pt x="3692" y="2441"/>
                  <a:pt x="3751" y="2703"/>
                  <a:pt x="4478" y="2727"/>
                </a:cubicBezTo>
                <a:lnTo>
                  <a:pt x="4549" y="2739"/>
                </a:lnTo>
                <a:cubicBezTo>
                  <a:pt x="4752" y="2739"/>
                  <a:pt x="4918" y="2703"/>
                  <a:pt x="5061" y="2620"/>
                </a:cubicBezTo>
                <a:cubicBezTo>
                  <a:pt x="5228" y="2822"/>
                  <a:pt x="5299" y="3072"/>
                  <a:pt x="5240" y="3322"/>
                </a:cubicBezTo>
                <a:cubicBezTo>
                  <a:pt x="5144" y="3727"/>
                  <a:pt x="4740" y="4096"/>
                  <a:pt x="4168" y="4299"/>
                </a:cubicBezTo>
                <a:cubicBezTo>
                  <a:pt x="4132" y="4311"/>
                  <a:pt x="4097" y="4311"/>
                  <a:pt x="4073" y="4323"/>
                </a:cubicBezTo>
                <a:cubicBezTo>
                  <a:pt x="3942" y="4001"/>
                  <a:pt x="3632" y="3715"/>
                  <a:pt x="3287" y="3632"/>
                </a:cubicBezTo>
                <a:cubicBezTo>
                  <a:pt x="3232" y="3615"/>
                  <a:pt x="3180" y="3607"/>
                  <a:pt x="3131" y="3607"/>
                </a:cubicBezTo>
                <a:cubicBezTo>
                  <a:pt x="3009" y="3607"/>
                  <a:pt x="2909" y="3658"/>
                  <a:pt x="2858" y="3751"/>
                </a:cubicBezTo>
                <a:cubicBezTo>
                  <a:pt x="2799" y="3870"/>
                  <a:pt x="2811" y="4025"/>
                  <a:pt x="2894" y="4168"/>
                </a:cubicBezTo>
                <a:cubicBezTo>
                  <a:pt x="3041" y="4421"/>
                  <a:pt x="3331" y="4571"/>
                  <a:pt x="3686" y="4571"/>
                </a:cubicBezTo>
                <a:cubicBezTo>
                  <a:pt x="3765" y="4571"/>
                  <a:pt x="3846" y="4564"/>
                  <a:pt x="3930" y="4549"/>
                </a:cubicBezTo>
                <a:lnTo>
                  <a:pt x="3930" y="4549"/>
                </a:lnTo>
                <a:cubicBezTo>
                  <a:pt x="3942" y="4644"/>
                  <a:pt x="3918" y="4727"/>
                  <a:pt x="3859" y="4799"/>
                </a:cubicBezTo>
                <a:cubicBezTo>
                  <a:pt x="3751" y="4954"/>
                  <a:pt x="3513" y="5049"/>
                  <a:pt x="3156" y="5085"/>
                </a:cubicBezTo>
                <a:cubicBezTo>
                  <a:pt x="3117" y="5087"/>
                  <a:pt x="3078" y="5088"/>
                  <a:pt x="3039" y="5088"/>
                </a:cubicBezTo>
                <a:cubicBezTo>
                  <a:pt x="2692" y="5088"/>
                  <a:pt x="2376" y="4993"/>
                  <a:pt x="2108" y="4811"/>
                </a:cubicBezTo>
                <a:cubicBezTo>
                  <a:pt x="2406" y="4620"/>
                  <a:pt x="2573" y="4311"/>
                  <a:pt x="2501" y="4037"/>
                </a:cubicBezTo>
                <a:cubicBezTo>
                  <a:pt x="2454" y="3799"/>
                  <a:pt x="2239" y="3656"/>
                  <a:pt x="1930" y="3656"/>
                </a:cubicBezTo>
                <a:lnTo>
                  <a:pt x="1894" y="3656"/>
                </a:lnTo>
                <a:cubicBezTo>
                  <a:pt x="1596" y="3668"/>
                  <a:pt x="1501" y="3834"/>
                  <a:pt x="1465" y="3942"/>
                </a:cubicBezTo>
                <a:cubicBezTo>
                  <a:pt x="1382" y="4168"/>
                  <a:pt x="1501" y="4501"/>
                  <a:pt x="1763" y="4775"/>
                </a:cubicBezTo>
                <a:cubicBezTo>
                  <a:pt x="1668" y="4811"/>
                  <a:pt x="1561" y="4834"/>
                  <a:pt x="1442" y="4846"/>
                </a:cubicBezTo>
                <a:cubicBezTo>
                  <a:pt x="1425" y="4848"/>
                  <a:pt x="1408" y="4849"/>
                  <a:pt x="1391" y="4849"/>
                </a:cubicBezTo>
                <a:cubicBezTo>
                  <a:pt x="842" y="4849"/>
                  <a:pt x="379" y="3915"/>
                  <a:pt x="275" y="3037"/>
                </a:cubicBezTo>
                <a:cubicBezTo>
                  <a:pt x="215" y="2513"/>
                  <a:pt x="287" y="1917"/>
                  <a:pt x="656" y="1822"/>
                </a:cubicBezTo>
                <a:cubicBezTo>
                  <a:pt x="703" y="1810"/>
                  <a:pt x="751" y="1810"/>
                  <a:pt x="799" y="1798"/>
                </a:cubicBezTo>
                <a:cubicBezTo>
                  <a:pt x="846" y="2227"/>
                  <a:pt x="953" y="2560"/>
                  <a:pt x="953" y="2572"/>
                </a:cubicBezTo>
                <a:cubicBezTo>
                  <a:pt x="965" y="2608"/>
                  <a:pt x="977" y="2632"/>
                  <a:pt x="1001" y="2632"/>
                </a:cubicBezTo>
                <a:cubicBezTo>
                  <a:pt x="1108" y="2679"/>
                  <a:pt x="1204" y="2703"/>
                  <a:pt x="1287" y="2703"/>
                </a:cubicBezTo>
                <a:cubicBezTo>
                  <a:pt x="1489" y="2703"/>
                  <a:pt x="1632" y="2560"/>
                  <a:pt x="1632" y="2334"/>
                </a:cubicBezTo>
                <a:cubicBezTo>
                  <a:pt x="1644" y="2060"/>
                  <a:pt x="1418" y="1679"/>
                  <a:pt x="977" y="1620"/>
                </a:cubicBezTo>
                <a:cubicBezTo>
                  <a:pt x="953" y="1263"/>
                  <a:pt x="989" y="822"/>
                  <a:pt x="1239" y="560"/>
                </a:cubicBezTo>
                <a:cubicBezTo>
                  <a:pt x="1384" y="404"/>
                  <a:pt x="1603" y="321"/>
                  <a:pt x="1884" y="321"/>
                </a:cubicBezTo>
                <a:cubicBezTo>
                  <a:pt x="1903" y="321"/>
                  <a:pt x="1922" y="321"/>
                  <a:pt x="1942" y="322"/>
                </a:cubicBezTo>
                <a:cubicBezTo>
                  <a:pt x="2180" y="334"/>
                  <a:pt x="2406" y="382"/>
                  <a:pt x="2597" y="453"/>
                </a:cubicBezTo>
                <a:cubicBezTo>
                  <a:pt x="2406" y="667"/>
                  <a:pt x="2311" y="894"/>
                  <a:pt x="2347" y="1108"/>
                </a:cubicBezTo>
                <a:cubicBezTo>
                  <a:pt x="2370" y="1239"/>
                  <a:pt x="2454" y="1417"/>
                  <a:pt x="2739" y="1525"/>
                </a:cubicBezTo>
                <a:cubicBezTo>
                  <a:pt x="2868" y="1575"/>
                  <a:pt x="2986" y="1599"/>
                  <a:pt x="3090" y="1599"/>
                </a:cubicBezTo>
                <a:cubicBezTo>
                  <a:pt x="3302" y="1599"/>
                  <a:pt x="3449" y="1498"/>
                  <a:pt x="3490" y="1322"/>
                </a:cubicBezTo>
                <a:cubicBezTo>
                  <a:pt x="3549" y="1060"/>
                  <a:pt x="3370" y="679"/>
                  <a:pt x="2930" y="417"/>
                </a:cubicBezTo>
                <a:cubicBezTo>
                  <a:pt x="3144" y="262"/>
                  <a:pt x="3382" y="191"/>
                  <a:pt x="3620" y="191"/>
                </a:cubicBezTo>
                <a:close/>
                <a:moveTo>
                  <a:pt x="3620" y="1"/>
                </a:moveTo>
                <a:cubicBezTo>
                  <a:pt x="3323" y="1"/>
                  <a:pt x="3001" y="108"/>
                  <a:pt x="2751" y="310"/>
                </a:cubicBezTo>
                <a:cubicBezTo>
                  <a:pt x="2513" y="203"/>
                  <a:pt x="2239" y="143"/>
                  <a:pt x="1942" y="132"/>
                </a:cubicBezTo>
                <a:cubicBezTo>
                  <a:pt x="1921" y="131"/>
                  <a:pt x="1901" y="131"/>
                  <a:pt x="1881" y="131"/>
                </a:cubicBezTo>
                <a:cubicBezTo>
                  <a:pt x="1542" y="131"/>
                  <a:pt x="1288" y="227"/>
                  <a:pt x="1096" y="429"/>
                </a:cubicBezTo>
                <a:cubicBezTo>
                  <a:pt x="870" y="679"/>
                  <a:pt x="763" y="1084"/>
                  <a:pt x="787" y="1608"/>
                </a:cubicBezTo>
                <a:cubicBezTo>
                  <a:pt x="727" y="1620"/>
                  <a:pt x="680" y="1632"/>
                  <a:pt x="620" y="1644"/>
                </a:cubicBezTo>
                <a:cubicBezTo>
                  <a:pt x="191" y="1739"/>
                  <a:pt x="1" y="2263"/>
                  <a:pt x="84" y="3060"/>
                </a:cubicBezTo>
                <a:cubicBezTo>
                  <a:pt x="200" y="4028"/>
                  <a:pt x="727" y="5040"/>
                  <a:pt x="1397" y="5040"/>
                </a:cubicBezTo>
                <a:cubicBezTo>
                  <a:pt x="1420" y="5040"/>
                  <a:pt x="1443" y="5039"/>
                  <a:pt x="1465" y="5037"/>
                </a:cubicBezTo>
                <a:cubicBezTo>
                  <a:pt x="1632" y="5013"/>
                  <a:pt x="1787" y="4977"/>
                  <a:pt x="1930" y="4918"/>
                </a:cubicBezTo>
                <a:cubicBezTo>
                  <a:pt x="2227" y="5144"/>
                  <a:pt x="2608" y="5275"/>
                  <a:pt x="3013" y="5275"/>
                </a:cubicBezTo>
                <a:cubicBezTo>
                  <a:pt x="3061" y="5275"/>
                  <a:pt x="3120" y="5275"/>
                  <a:pt x="3180" y="5263"/>
                </a:cubicBezTo>
                <a:cubicBezTo>
                  <a:pt x="3585" y="5239"/>
                  <a:pt x="3871" y="5120"/>
                  <a:pt x="4013" y="4906"/>
                </a:cubicBezTo>
                <a:cubicBezTo>
                  <a:pt x="4097" y="4799"/>
                  <a:pt x="4132" y="4656"/>
                  <a:pt x="4109" y="4501"/>
                </a:cubicBezTo>
                <a:cubicBezTo>
                  <a:pt x="4144" y="4489"/>
                  <a:pt x="4192" y="4477"/>
                  <a:pt x="4228" y="4465"/>
                </a:cubicBezTo>
                <a:cubicBezTo>
                  <a:pt x="4859" y="4251"/>
                  <a:pt x="5311" y="3834"/>
                  <a:pt x="5418" y="3358"/>
                </a:cubicBezTo>
                <a:cubicBezTo>
                  <a:pt x="5490" y="3049"/>
                  <a:pt x="5418" y="2751"/>
                  <a:pt x="5216" y="2513"/>
                </a:cubicBezTo>
                <a:cubicBezTo>
                  <a:pt x="5323" y="2394"/>
                  <a:pt x="5395" y="2251"/>
                  <a:pt x="5395" y="2072"/>
                </a:cubicBezTo>
                <a:cubicBezTo>
                  <a:pt x="5430" y="1560"/>
                  <a:pt x="5049" y="882"/>
                  <a:pt x="4430" y="322"/>
                </a:cubicBezTo>
                <a:cubicBezTo>
                  <a:pt x="4204" y="108"/>
                  <a:pt x="3918" y="1"/>
                  <a:pt x="36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0" name="Google Shape;1840;p18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1841" name="Google Shape;1841;p18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1842" name="Google Shape;1842;p18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18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18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18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18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18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18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18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0" name="Google Shape;1850;p18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1851" name="Google Shape;1851;p18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8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8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8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8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8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7" name="Google Shape;1857;p18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1858" name="Google Shape;1858;p18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8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8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8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2" name="Google Shape;1862;p18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1863" name="Google Shape;1863;p18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1864" name="Google Shape;1864;p18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65" name="Google Shape;1865;p18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1866" name="Google Shape;1866;p18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7" name="Google Shape;1867;p18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8" name="Google Shape;1868;p18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18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18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18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" name="Google Shape;1872;p18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" name="Google Shape;1873;p18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74" name="Google Shape;1874;p18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1875" name="Google Shape;1875;p18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1876" name="Google Shape;1876;p18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18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" name="Google Shape;1878;p18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79" name="Google Shape;1879;p18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1" name="Google Shape;1881;p19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1882" name="Google Shape;1882;p19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1883" name="Google Shape;1883;p19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4" name="Google Shape;1884;p19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5" name="Google Shape;1885;p19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6" name="Google Shape;1886;p19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7" name="Google Shape;1887;p19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8" name="Google Shape;1888;p19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9" name="Google Shape;1889;p19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0" name="Google Shape;1890;p19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1" name="Google Shape;1891;p19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2" name="Google Shape;1892;p19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3" name="Google Shape;1893;p19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4" name="Google Shape;1894;p19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5" name="Google Shape;1895;p19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6" name="Google Shape;1896;p19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7" name="Google Shape;1897;p19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8" name="Google Shape;1898;p19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9" name="Google Shape;1899;p19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0" name="Google Shape;1900;p19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1" name="Google Shape;1901;p19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2" name="Google Shape;1902;p19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3" name="Google Shape;1903;p19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4" name="Google Shape;1904;p19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5" name="Google Shape;1905;p19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6" name="Google Shape;1906;p19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7" name="Google Shape;1907;p19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8" name="Google Shape;1908;p19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9" name="Google Shape;1909;p19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0" name="Google Shape;1910;p19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1" name="Google Shape;1911;p19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2" name="Google Shape;1912;p19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3" name="Google Shape;1913;p19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4" name="Google Shape;1914;p19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5" name="Google Shape;1915;p19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6" name="Google Shape;1916;p19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7" name="Google Shape;1917;p19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8" name="Google Shape;1918;p19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9" name="Google Shape;1919;p19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0" name="Google Shape;1920;p19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1" name="Google Shape;1921;p19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2" name="Google Shape;1922;p19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3" name="Google Shape;1923;p19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4" name="Google Shape;1924;p19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5" name="Google Shape;1925;p19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6" name="Google Shape;1926;p19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27" name="Google Shape;1927;p19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1928" name="Google Shape;1928;p19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9" name="Google Shape;1929;p19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0" name="Google Shape;1930;p19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1" name="Google Shape;1931;p19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2" name="Google Shape;1932;p19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3" name="Google Shape;1933;p19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4" name="Google Shape;1934;p19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5" name="Google Shape;1935;p19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6" name="Google Shape;1936;p19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7" name="Google Shape;1937;p19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8" name="Google Shape;1938;p19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9" name="Google Shape;1939;p19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0" name="Google Shape;1940;p19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1" name="Google Shape;1941;p19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2" name="Google Shape;1942;p19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3" name="Google Shape;1943;p19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4" name="Google Shape;1944;p19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5" name="Google Shape;1945;p19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6" name="Google Shape;1946;p19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7" name="Google Shape;1947;p19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8" name="Google Shape;1948;p19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49" name="Google Shape;1949;p19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19"/>
          <p:cNvSpPr txBox="1">
            <a:spLocks noGrp="1"/>
          </p:cNvSpPr>
          <p:nvPr>
            <p:ph type="title"/>
          </p:nvPr>
        </p:nvSpPr>
        <p:spPr>
          <a:xfrm>
            <a:off x="2666250" y="1273663"/>
            <a:ext cx="28896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1" name="Google Shape;1951;p19"/>
          <p:cNvSpPr txBox="1">
            <a:spLocks noGrp="1"/>
          </p:cNvSpPr>
          <p:nvPr>
            <p:ph type="subTitle" idx="1"/>
          </p:nvPr>
        </p:nvSpPr>
        <p:spPr>
          <a:xfrm>
            <a:off x="2666250" y="1730875"/>
            <a:ext cx="288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2" name="Google Shape;1952;p19"/>
          <p:cNvSpPr txBox="1">
            <a:spLocks noGrp="1"/>
          </p:cNvSpPr>
          <p:nvPr>
            <p:ph type="title" idx="2"/>
          </p:nvPr>
        </p:nvSpPr>
        <p:spPr>
          <a:xfrm>
            <a:off x="2666250" y="2439063"/>
            <a:ext cx="28896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3" name="Google Shape;1953;p19"/>
          <p:cNvSpPr txBox="1">
            <a:spLocks noGrp="1"/>
          </p:cNvSpPr>
          <p:nvPr>
            <p:ph type="subTitle" idx="3"/>
          </p:nvPr>
        </p:nvSpPr>
        <p:spPr>
          <a:xfrm>
            <a:off x="2666250" y="2896263"/>
            <a:ext cx="288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4" name="Google Shape;1954;p19"/>
          <p:cNvSpPr txBox="1">
            <a:spLocks noGrp="1"/>
          </p:cNvSpPr>
          <p:nvPr>
            <p:ph type="title" idx="4"/>
          </p:nvPr>
        </p:nvSpPr>
        <p:spPr>
          <a:xfrm>
            <a:off x="2666250" y="3604463"/>
            <a:ext cx="28896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5" name="Google Shape;1955;p19"/>
          <p:cNvSpPr txBox="1">
            <a:spLocks noGrp="1"/>
          </p:cNvSpPr>
          <p:nvPr>
            <p:ph type="subTitle" idx="5"/>
          </p:nvPr>
        </p:nvSpPr>
        <p:spPr>
          <a:xfrm>
            <a:off x="2666250" y="4061663"/>
            <a:ext cx="288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6" name="Google Shape;1956;p19"/>
          <p:cNvSpPr txBox="1">
            <a:spLocks noGrp="1"/>
          </p:cNvSpPr>
          <p:nvPr>
            <p:ph type="title" idx="6"/>
          </p:nvPr>
        </p:nvSpPr>
        <p:spPr>
          <a:xfrm>
            <a:off x="720000" y="42034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7" name="Google Shape;1957;p19"/>
          <p:cNvSpPr/>
          <p:nvPr/>
        </p:nvSpPr>
        <p:spPr>
          <a:xfrm>
            <a:off x="295937" y="540000"/>
            <a:ext cx="283174" cy="281369"/>
          </a:xfrm>
          <a:custGeom>
            <a:avLst/>
            <a:gdLst/>
            <a:ahLst/>
            <a:cxnLst/>
            <a:rect l="l" t="t" r="r" b="b"/>
            <a:pathLst>
              <a:path w="5490" h="5276" extrusionOk="0">
                <a:moveTo>
                  <a:pt x="2775" y="536"/>
                </a:moveTo>
                <a:cubicBezTo>
                  <a:pt x="3168" y="751"/>
                  <a:pt x="3347" y="1072"/>
                  <a:pt x="3299" y="1275"/>
                </a:cubicBezTo>
                <a:cubicBezTo>
                  <a:pt x="3278" y="1366"/>
                  <a:pt x="3203" y="1412"/>
                  <a:pt x="3091" y="1412"/>
                </a:cubicBezTo>
                <a:cubicBezTo>
                  <a:pt x="3013" y="1412"/>
                  <a:pt x="2918" y="1390"/>
                  <a:pt x="2811" y="1346"/>
                </a:cubicBezTo>
                <a:cubicBezTo>
                  <a:pt x="2644" y="1286"/>
                  <a:pt x="2549" y="1191"/>
                  <a:pt x="2525" y="1072"/>
                </a:cubicBezTo>
                <a:cubicBezTo>
                  <a:pt x="2501" y="917"/>
                  <a:pt x="2597" y="715"/>
                  <a:pt x="2775" y="536"/>
                </a:cubicBezTo>
                <a:close/>
                <a:moveTo>
                  <a:pt x="989" y="1810"/>
                </a:moveTo>
                <a:cubicBezTo>
                  <a:pt x="1299" y="1882"/>
                  <a:pt x="1454" y="2144"/>
                  <a:pt x="1454" y="2334"/>
                </a:cubicBezTo>
                <a:cubicBezTo>
                  <a:pt x="1442" y="2418"/>
                  <a:pt x="1418" y="2513"/>
                  <a:pt x="1287" y="2513"/>
                </a:cubicBezTo>
                <a:cubicBezTo>
                  <a:pt x="1239" y="2513"/>
                  <a:pt x="1180" y="2501"/>
                  <a:pt x="1120" y="2477"/>
                </a:cubicBezTo>
                <a:cubicBezTo>
                  <a:pt x="1096" y="2382"/>
                  <a:pt x="1025" y="2120"/>
                  <a:pt x="989" y="1810"/>
                </a:cubicBezTo>
                <a:close/>
                <a:moveTo>
                  <a:pt x="4216" y="2227"/>
                </a:moveTo>
                <a:cubicBezTo>
                  <a:pt x="4335" y="2227"/>
                  <a:pt x="4525" y="2251"/>
                  <a:pt x="4763" y="2382"/>
                </a:cubicBezTo>
                <a:cubicBezTo>
                  <a:pt x="4811" y="2418"/>
                  <a:pt x="4871" y="2453"/>
                  <a:pt x="4918" y="2489"/>
                </a:cubicBezTo>
                <a:cubicBezTo>
                  <a:pt x="4811" y="2525"/>
                  <a:pt x="4692" y="2548"/>
                  <a:pt x="4549" y="2548"/>
                </a:cubicBezTo>
                <a:lnTo>
                  <a:pt x="4490" y="2537"/>
                </a:lnTo>
                <a:cubicBezTo>
                  <a:pt x="4037" y="2525"/>
                  <a:pt x="3882" y="2406"/>
                  <a:pt x="3882" y="2358"/>
                </a:cubicBezTo>
                <a:cubicBezTo>
                  <a:pt x="3882" y="2310"/>
                  <a:pt x="4001" y="2227"/>
                  <a:pt x="4216" y="2227"/>
                </a:cubicBezTo>
                <a:close/>
                <a:moveTo>
                  <a:pt x="3144" y="3799"/>
                </a:moveTo>
                <a:cubicBezTo>
                  <a:pt x="3180" y="3799"/>
                  <a:pt x="3204" y="3799"/>
                  <a:pt x="3239" y="3811"/>
                </a:cubicBezTo>
                <a:cubicBezTo>
                  <a:pt x="3513" y="3870"/>
                  <a:pt x="3775" y="4108"/>
                  <a:pt x="3882" y="4370"/>
                </a:cubicBezTo>
                <a:cubicBezTo>
                  <a:pt x="3811" y="4370"/>
                  <a:pt x="3751" y="4382"/>
                  <a:pt x="3692" y="4382"/>
                </a:cubicBezTo>
                <a:cubicBezTo>
                  <a:pt x="3263" y="4382"/>
                  <a:pt x="3097" y="4144"/>
                  <a:pt x="3061" y="4072"/>
                </a:cubicBezTo>
                <a:cubicBezTo>
                  <a:pt x="3001" y="3989"/>
                  <a:pt x="2989" y="3906"/>
                  <a:pt x="3025" y="3846"/>
                </a:cubicBezTo>
                <a:cubicBezTo>
                  <a:pt x="3049" y="3811"/>
                  <a:pt x="3085" y="3799"/>
                  <a:pt x="3144" y="3799"/>
                </a:cubicBezTo>
                <a:close/>
                <a:moveTo>
                  <a:pt x="1930" y="3846"/>
                </a:moveTo>
                <a:cubicBezTo>
                  <a:pt x="2144" y="3846"/>
                  <a:pt x="2287" y="3930"/>
                  <a:pt x="2323" y="4072"/>
                </a:cubicBezTo>
                <a:cubicBezTo>
                  <a:pt x="2358" y="4251"/>
                  <a:pt x="2251" y="4513"/>
                  <a:pt x="1954" y="4692"/>
                </a:cubicBezTo>
                <a:cubicBezTo>
                  <a:pt x="1680" y="4430"/>
                  <a:pt x="1585" y="4144"/>
                  <a:pt x="1644" y="3989"/>
                </a:cubicBezTo>
                <a:cubicBezTo>
                  <a:pt x="1668" y="3894"/>
                  <a:pt x="1763" y="3846"/>
                  <a:pt x="1906" y="3846"/>
                </a:cubicBezTo>
                <a:close/>
                <a:moveTo>
                  <a:pt x="3620" y="191"/>
                </a:moveTo>
                <a:cubicBezTo>
                  <a:pt x="3871" y="191"/>
                  <a:pt x="4109" y="274"/>
                  <a:pt x="4311" y="465"/>
                </a:cubicBezTo>
                <a:cubicBezTo>
                  <a:pt x="4871" y="977"/>
                  <a:pt x="5240" y="1620"/>
                  <a:pt x="5216" y="2060"/>
                </a:cubicBezTo>
                <a:cubicBezTo>
                  <a:pt x="5204" y="2191"/>
                  <a:pt x="5156" y="2298"/>
                  <a:pt x="5085" y="2382"/>
                </a:cubicBezTo>
                <a:cubicBezTo>
                  <a:pt x="5014" y="2322"/>
                  <a:pt x="4942" y="2263"/>
                  <a:pt x="4859" y="2215"/>
                </a:cubicBezTo>
                <a:cubicBezTo>
                  <a:pt x="4585" y="2072"/>
                  <a:pt x="4359" y="2037"/>
                  <a:pt x="4216" y="2037"/>
                </a:cubicBezTo>
                <a:cubicBezTo>
                  <a:pt x="3918" y="2037"/>
                  <a:pt x="3704" y="2167"/>
                  <a:pt x="3692" y="2358"/>
                </a:cubicBezTo>
                <a:cubicBezTo>
                  <a:pt x="3692" y="2441"/>
                  <a:pt x="3751" y="2703"/>
                  <a:pt x="4478" y="2727"/>
                </a:cubicBezTo>
                <a:lnTo>
                  <a:pt x="4549" y="2739"/>
                </a:lnTo>
                <a:cubicBezTo>
                  <a:pt x="4752" y="2739"/>
                  <a:pt x="4918" y="2703"/>
                  <a:pt x="5061" y="2620"/>
                </a:cubicBezTo>
                <a:cubicBezTo>
                  <a:pt x="5228" y="2822"/>
                  <a:pt x="5299" y="3072"/>
                  <a:pt x="5240" y="3322"/>
                </a:cubicBezTo>
                <a:cubicBezTo>
                  <a:pt x="5144" y="3727"/>
                  <a:pt x="4740" y="4096"/>
                  <a:pt x="4168" y="4299"/>
                </a:cubicBezTo>
                <a:cubicBezTo>
                  <a:pt x="4132" y="4311"/>
                  <a:pt x="4097" y="4311"/>
                  <a:pt x="4073" y="4323"/>
                </a:cubicBezTo>
                <a:cubicBezTo>
                  <a:pt x="3942" y="4001"/>
                  <a:pt x="3632" y="3715"/>
                  <a:pt x="3287" y="3632"/>
                </a:cubicBezTo>
                <a:cubicBezTo>
                  <a:pt x="3232" y="3615"/>
                  <a:pt x="3180" y="3607"/>
                  <a:pt x="3131" y="3607"/>
                </a:cubicBezTo>
                <a:cubicBezTo>
                  <a:pt x="3009" y="3607"/>
                  <a:pt x="2909" y="3658"/>
                  <a:pt x="2858" y="3751"/>
                </a:cubicBezTo>
                <a:cubicBezTo>
                  <a:pt x="2799" y="3870"/>
                  <a:pt x="2811" y="4025"/>
                  <a:pt x="2894" y="4168"/>
                </a:cubicBezTo>
                <a:cubicBezTo>
                  <a:pt x="3041" y="4421"/>
                  <a:pt x="3331" y="4571"/>
                  <a:pt x="3686" y="4571"/>
                </a:cubicBezTo>
                <a:cubicBezTo>
                  <a:pt x="3765" y="4571"/>
                  <a:pt x="3846" y="4564"/>
                  <a:pt x="3930" y="4549"/>
                </a:cubicBezTo>
                <a:lnTo>
                  <a:pt x="3930" y="4549"/>
                </a:lnTo>
                <a:cubicBezTo>
                  <a:pt x="3942" y="4644"/>
                  <a:pt x="3918" y="4727"/>
                  <a:pt x="3859" y="4799"/>
                </a:cubicBezTo>
                <a:cubicBezTo>
                  <a:pt x="3751" y="4954"/>
                  <a:pt x="3513" y="5049"/>
                  <a:pt x="3156" y="5085"/>
                </a:cubicBezTo>
                <a:cubicBezTo>
                  <a:pt x="3117" y="5087"/>
                  <a:pt x="3078" y="5088"/>
                  <a:pt x="3039" y="5088"/>
                </a:cubicBezTo>
                <a:cubicBezTo>
                  <a:pt x="2692" y="5088"/>
                  <a:pt x="2376" y="4993"/>
                  <a:pt x="2108" y="4811"/>
                </a:cubicBezTo>
                <a:cubicBezTo>
                  <a:pt x="2406" y="4620"/>
                  <a:pt x="2573" y="4311"/>
                  <a:pt x="2501" y="4037"/>
                </a:cubicBezTo>
                <a:cubicBezTo>
                  <a:pt x="2454" y="3799"/>
                  <a:pt x="2239" y="3656"/>
                  <a:pt x="1930" y="3656"/>
                </a:cubicBezTo>
                <a:lnTo>
                  <a:pt x="1894" y="3656"/>
                </a:lnTo>
                <a:cubicBezTo>
                  <a:pt x="1596" y="3668"/>
                  <a:pt x="1501" y="3834"/>
                  <a:pt x="1465" y="3942"/>
                </a:cubicBezTo>
                <a:cubicBezTo>
                  <a:pt x="1382" y="4168"/>
                  <a:pt x="1501" y="4501"/>
                  <a:pt x="1763" y="4775"/>
                </a:cubicBezTo>
                <a:cubicBezTo>
                  <a:pt x="1668" y="4811"/>
                  <a:pt x="1561" y="4834"/>
                  <a:pt x="1442" y="4846"/>
                </a:cubicBezTo>
                <a:cubicBezTo>
                  <a:pt x="1425" y="4848"/>
                  <a:pt x="1408" y="4849"/>
                  <a:pt x="1391" y="4849"/>
                </a:cubicBezTo>
                <a:cubicBezTo>
                  <a:pt x="842" y="4849"/>
                  <a:pt x="379" y="3915"/>
                  <a:pt x="275" y="3037"/>
                </a:cubicBezTo>
                <a:cubicBezTo>
                  <a:pt x="215" y="2513"/>
                  <a:pt x="287" y="1917"/>
                  <a:pt x="656" y="1822"/>
                </a:cubicBezTo>
                <a:cubicBezTo>
                  <a:pt x="703" y="1810"/>
                  <a:pt x="751" y="1810"/>
                  <a:pt x="799" y="1798"/>
                </a:cubicBezTo>
                <a:cubicBezTo>
                  <a:pt x="846" y="2227"/>
                  <a:pt x="953" y="2560"/>
                  <a:pt x="953" y="2572"/>
                </a:cubicBezTo>
                <a:cubicBezTo>
                  <a:pt x="965" y="2608"/>
                  <a:pt x="977" y="2632"/>
                  <a:pt x="1001" y="2632"/>
                </a:cubicBezTo>
                <a:cubicBezTo>
                  <a:pt x="1108" y="2679"/>
                  <a:pt x="1204" y="2703"/>
                  <a:pt x="1287" y="2703"/>
                </a:cubicBezTo>
                <a:cubicBezTo>
                  <a:pt x="1489" y="2703"/>
                  <a:pt x="1632" y="2560"/>
                  <a:pt x="1632" y="2334"/>
                </a:cubicBezTo>
                <a:cubicBezTo>
                  <a:pt x="1644" y="2060"/>
                  <a:pt x="1418" y="1679"/>
                  <a:pt x="977" y="1620"/>
                </a:cubicBezTo>
                <a:cubicBezTo>
                  <a:pt x="953" y="1263"/>
                  <a:pt x="989" y="822"/>
                  <a:pt x="1239" y="560"/>
                </a:cubicBezTo>
                <a:cubicBezTo>
                  <a:pt x="1384" y="404"/>
                  <a:pt x="1603" y="321"/>
                  <a:pt x="1884" y="321"/>
                </a:cubicBezTo>
                <a:cubicBezTo>
                  <a:pt x="1903" y="321"/>
                  <a:pt x="1922" y="321"/>
                  <a:pt x="1942" y="322"/>
                </a:cubicBezTo>
                <a:cubicBezTo>
                  <a:pt x="2180" y="334"/>
                  <a:pt x="2406" y="382"/>
                  <a:pt x="2597" y="453"/>
                </a:cubicBezTo>
                <a:cubicBezTo>
                  <a:pt x="2406" y="667"/>
                  <a:pt x="2311" y="894"/>
                  <a:pt x="2347" y="1108"/>
                </a:cubicBezTo>
                <a:cubicBezTo>
                  <a:pt x="2370" y="1239"/>
                  <a:pt x="2454" y="1417"/>
                  <a:pt x="2739" y="1525"/>
                </a:cubicBezTo>
                <a:cubicBezTo>
                  <a:pt x="2868" y="1575"/>
                  <a:pt x="2986" y="1599"/>
                  <a:pt x="3090" y="1599"/>
                </a:cubicBezTo>
                <a:cubicBezTo>
                  <a:pt x="3302" y="1599"/>
                  <a:pt x="3449" y="1498"/>
                  <a:pt x="3490" y="1322"/>
                </a:cubicBezTo>
                <a:cubicBezTo>
                  <a:pt x="3549" y="1060"/>
                  <a:pt x="3370" y="679"/>
                  <a:pt x="2930" y="417"/>
                </a:cubicBezTo>
                <a:cubicBezTo>
                  <a:pt x="3144" y="262"/>
                  <a:pt x="3382" y="191"/>
                  <a:pt x="3620" y="191"/>
                </a:cubicBezTo>
                <a:close/>
                <a:moveTo>
                  <a:pt x="3620" y="1"/>
                </a:moveTo>
                <a:cubicBezTo>
                  <a:pt x="3323" y="1"/>
                  <a:pt x="3001" y="108"/>
                  <a:pt x="2751" y="310"/>
                </a:cubicBezTo>
                <a:cubicBezTo>
                  <a:pt x="2513" y="203"/>
                  <a:pt x="2239" y="143"/>
                  <a:pt x="1942" y="132"/>
                </a:cubicBezTo>
                <a:cubicBezTo>
                  <a:pt x="1921" y="131"/>
                  <a:pt x="1901" y="131"/>
                  <a:pt x="1881" y="131"/>
                </a:cubicBezTo>
                <a:cubicBezTo>
                  <a:pt x="1542" y="131"/>
                  <a:pt x="1288" y="227"/>
                  <a:pt x="1096" y="429"/>
                </a:cubicBezTo>
                <a:cubicBezTo>
                  <a:pt x="870" y="679"/>
                  <a:pt x="763" y="1084"/>
                  <a:pt x="787" y="1608"/>
                </a:cubicBezTo>
                <a:cubicBezTo>
                  <a:pt x="727" y="1620"/>
                  <a:pt x="680" y="1632"/>
                  <a:pt x="620" y="1644"/>
                </a:cubicBezTo>
                <a:cubicBezTo>
                  <a:pt x="191" y="1739"/>
                  <a:pt x="1" y="2263"/>
                  <a:pt x="84" y="3060"/>
                </a:cubicBezTo>
                <a:cubicBezTo>
                  <a:pt x="200" y="4028"/>
                  <a:pt x="727" y="5040"/>
                  <a:pt x="1397" y="5040"/>
                </a:cubicBezTo>
                <a:cubicBezTo>
                  <a:pt x="1420" y="5040"/>
                  <a:pt x="1443" y="5039"/>
                  <a:pt x="1465" y="5037"/>
                </a:cubicBezTo>
                <a:cubicBezTo>
                  <a:pt x="1632" y="5013"/>
                  <a:pt x="1787" y="4977"/>
                  <a:pt x="1930" y="4918"/>
                </a:cubicBezTo>
                <a:cubicBezTo>
                  <a:pt x="2227" y="5144"/>
                  <a:pt x="2608" y="5275"/>
                  <a:pt x="3013" y="5275"/>
                </a:cubicBezTo>
                <a:cubicBezTo>
                  <a:pt x="3061" y="5275"/>
                  <a:pt x="3120" y="5275"/>
                  <a:pt x="3180" y="5263"/>
                </a:cubicBezTo>
                <a:cubicBezTo>
                  <a:pt x="3585" y="5239"/>
                  <a:pt x="3871" y="5120"/>
                  <a:pt x="4013" y="4906"/>
                </a:cubicBezTo>
                <a:cubicBezTo>
                  <a:pt x="4097" y="4799"/>
                  <a:pt x="4132" y="4656"/>
                  <a:pt x="4109" y="4501"/>
                </a:cubicBezTo>
                <a:cubicBezTo>
                  <a:pt x="4144" y="4489"/>
                  <a:pt x="4192" y="4477"/>
                  <a:pt x="4228" y="4465"/>
                </a:cubicBezTo>
                <a:cubicBezTo>
                  <a:pt x="4859" y="4251"/>
                  <a:pt x="5311" y="3834"/>
                  <a:pt x="5418" y="3358"/>
                </a:cubicBezTo>
                <a:cubicBezTo>
                  <a:pt x="5490" y="3049"/>
                  <a:pt x="5418" y="2751"/>
                  <a:pt x="5216" y="2513"/>
                </a:cubicBezTo>
                <a:cubicBezTo>
                  <a:pt x="5323" y="2394"/>
                  <a:pt x="5395" y="2251"/>
                  <a:pt x="5395" y="2072"/>
                </a:cubicBezTo>
                <a:cubicBezTo>
                  <a:pt x="5430" y="1560"/>
                  <a:pt x="5049" y="882"/>
                  <a:pt x="4430" y="322"/>
                </a:cubicBezTo>
                <a:cubicBezTo>
                  <a:pt x="4204" y="108"/>
                  <a:pt x="3918" y="1"/>
                  <a:pt x="36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8" name="Google Shape;1958;p19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1959" name="Google Shape;1959;p19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1960" name="Google Shape;1960;p19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19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19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19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19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19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19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19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8" name="Google Shape;1968;p19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1969" name="Google Shape;1969;p19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19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19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19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19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19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5" name="Google Shape;1975;p19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1976" name="Google Shape;1976;p19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9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9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19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0" name="Google Shape;1980;p19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1981" name="Google Shape;1981;p19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1982" name="Google Shape;1982;p19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3" name="Google Shape;1983;p19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1984" name="Google Shape;1984;p19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5" name="Google Shape;1985;p19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19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19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19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19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19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19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92" name="Google Shape;1992;p19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1993" name="Google Shape;1993;p19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1994" name="Google Shape;1994;p19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5" name="Google Shape;1995;p19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19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97" name="Google Shape;1997;p19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9" name="Google Shape;1999;p20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2000" name="Google Shape;2000;p20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2001" name="Google Shape;2001;p20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20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20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20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20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20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20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20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20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20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20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20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20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20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20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20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20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20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20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20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20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20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20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20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20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20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20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20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20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20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20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20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20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20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20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20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20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20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20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20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20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20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20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20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45" name="Google Shape;2045;p20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2046" name="Google Shape;2046;p20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20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20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20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20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20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0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0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0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0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20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20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0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0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0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20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20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20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20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20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20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67" name="Google Shape;2067;p20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20"/>
          <p:cNvSpPr txBox="1">
            <a:spLocks noGrp="1"/>
          </p:cNvSpPr>
          <p:nvPr>
            <p:ph type="title"/>
          </p:nvPr>
        </p:nvSpPr>
        <p:spPr>
          <a:xfrm>
            <a:off x="720009" y="3108200"/>
            <a:ext cx="18288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69" name="Google Shape;2069;p20"/>
          <p:cNvSpPr txBox="1">
            <a:spLocks noGrp="1"/>
          </p:cNvSpPr>
          <p:nvPr>
            <p:ph type="subTitle" idx="1"/>
          </p:nvPr>
        </p:nvSpPr>
        <p:spPr>
          <a:xfrm>
            <a:off x="720009" y="3635900"/>
            <a:ext cx="182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0" name="Google Shape;2070;p20"/>
          <p:cNvSpPr txBox="1">
            <a:spLocks noGrp="1"/>
          </p:cNvSpPr>
          <p:nvPr>
            <p:ph type="title" idx="2"/>
          </p:nvPr>
        </p:nvSpPr>
        <p:spPr>
          <a:xfrm>
            <a:off x="4636792" y="3108200"/>
            <a:ext cx="18288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71" name="Google Shape;2071;p20"/>
          <p:cNvSpPr txBox="1">
            <a:spLocks noGrp="1"/>
          </p:cNvSpPr>
          <p:nvPr>
            <p:ph type="subTitle" idx="3"/>
          </p:nvPr>
        </p:nvSpPr>
        <p:spPr>
          <a:xfrm>
            <a:off x="4636792" y="3635900"/>
            <a:ext cx="182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2" name="Google Shape;2072;p20"/>
          <p:cNvSpPr txBox="1">
            <a:spLocks noGrp="1"/>
          </p:cNvSpPr>
          <p:nvPr>
            <p:ph type="title" idx="4"/>
          </p:nvPr>
        </p:nvSpPr>
        <p:spPr>
          <a:xfrm>
            <a:off x="2678401" y="3108200"/>
            <a:ext cx="18288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73" name="Google Shape;2073;p20"/>
          <p:cNvSpPr txBox="1">
            <a:spLocks noGrp="1"/>
          </p:cNvSpPr>
          <p:nvPr>
            <p:ph type="subTitle" idx="5"/>
          </p:nvPr>
        </p:nvSpPr>
        <p:spPr>
          <a:xfrm>
            <a:off x="2678401" y="3635900"/>
            <a:ext cx="182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4" name="Google Shape;2074;p20"/>
          <p:cNvSpPr txBox="1">
            <a:spLocks noGrp="1"/>
          </p:cNvSpPr>
          <p:nvPr>
            <p:ph type="title" idx="6"/>
          </p:nvPr>
        </p:nvSpPr>
        <p:spPr>
          <a:xfrm>
            <a:off x="6595184" y="3108200"/>
            <a:ext cx="18288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75" name="Google Shape;2075;p20"/>
          <p:cNvSpPr txBox="1">
            <a:spLocks noGrp="1"/>
          </p:cNvSpPr>
          <p:nvPr>
            <p:ph type="subTitle" idx="7"/>
          </p:nvPr>
        </p:nvSpPr>
        <p:spPr>
          <a:xfrm>
            <a:off x="6595184" y="3635900"/>
            <a:ext cx="182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6" name="Google Shape;2076;p20"/>
          <p:cNvSpPr txBox="1">
            <a:spLocks noGrp="1"/>
          </p:cNvSpPr>
          <p:nvPr>
            <p:ph type="title" idx="8"/>
          </p:nvPr>
        </p:nvSpPr>
        <p:spPr>
          <a:xfrm>
            <a:off x="720000" y="42034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77" name="Google Shape;2077;p20"/>
          <p:cNvSpPr/>
          <p:nvPr/>
        </p:nvSpPr>
        <p:spPr>
          <a:xfrm>
            <a:off x="295937" y="540000"/>
            <a:ext cx="283174" cy="281369"/>
          </a:xfrm>
          <a:custGeom>
            <a:avLst/>
            <a:gdLst/>
            <a:ahLst/>
            <a:cxnLst/>
            <a:rect l="l" t="t" r="r" b="b"/>
            <a:pathLst>
              <a:path w="5490" h="5276" extrusionOk="0">
                <a:moveTo>
                  <a:pt x="2775" y="536"/>
                </a:moveTo>
                <a:cubicBezTo>
                  <a:pt x="3168" y="751"/>
                  <a:pt x="3347" y="1072"/>
                  <a:pt x="3299" y="1275"/>
                </a:cubicBezTo>
                <a:cubicBezTo>
                  <a:pt x="3278" y="1366"/>
                  <a:pt x="3203" y="1412"/>
                  <a:pt x="3091" y="1412"/>
                </a:cubicBezTo>
                <a:cubicBezTo>
                  <a:pt x="3013" y="1412"/>
                  <a:pt x="2918" y="1390"/>
                  <a:pt x="2811" y="1346"/>
                </a:cubicBezTo>
                <a:cubicBezTo>
                  <a:pt x="2644" y="1286"/>
                  <a:pt x="2549" y="1191"/>
                  <a:pt x="2525" y="1072"/>
                </a:cubicBezTo>
                <a:cubicBezTo>
                  <a:pt x="2501" y="917"/>
                  <a:pt x="2597" y="715"/>
                  <a:pt x="2775" y="536"/>
                </a:cubicBezTo>
                <a:close/>
                <a:moveTo>
                  <a:pt x="989" y="1810"/>
                </a:moveTo>
                <a:cubicBezTo>
                  <a:pt x="1299" y="1882"/>
                  <a:pt x="1454" y="2144"/>
                  <a:pt x="1454" y="2334"/>
                </a:cubicBezTo>
                <a:cubicBezTo>
                  <a:pt x="1442" y="2418"/>
                  <a:pt x="1418" y="2513"/>
                  <a:pt x="1287" y="2513"/>
                </a:cubicBezTo>
                <a:cubicBezTo>
                  <a:pt x="1239" y="2513"/>
                  <a:pt x="1180" y="2501"/>
                  <a:pt x="1120" y="2477"/>
                </a:cubicBezTo>
                <a:cubicBezTo>
                  <a:pt x="1096" y="2382"/>
                  <a:pt x="1025" y="2120"/>
                  <a:pt x="989" y="1810"/>
                </a:cubicBezTo>
                <a:close/>
                <a:moveTo>
                  <a:pt x="4216" y="2227"/>
                </a:moveTo>
                <a:cubicBezTo>
                  <a:pt x="4335" y="2227"/>
                  <a:pt x="4525" y="2251"/>
                  <a:pt x="4763" y="2382"/>
                </a:cubicBezTo>
                <a:cubicBezTo>
                  <a:pt x="4811" y="2418"/>
                  <a:pt x="4871" y="2453"/>
                  <a:pt x="4918" y="2489"/>
                </a:cubicBezTo>
                <a:cubicBezTo>
                  <a:pt x="4811" y="2525"/>
                  <a:pt x="4692" y="2548"/>
                  <a:pt x="4549" y="2548"/>
                </a:cubicBezTo>
                <a:lnTo>
                  <a:pt x="4490" y="2537"/>
                </a:lnTo>
                <a:cubicBezTo>
                  <a:pt x="4037" y="2525"/>
                  <a:pt x="3882" y="2406"/>
                  <a:pt x="3882" y="2358"/>
                </a:cubicBezTo>
                <a:cubicBezTo>
                  <a:pt x="3882" y="2310"/>
                  <a:pt x="4001" y="2227"/>
                  <a:pt x="4216" y="2227"/>
                </a:cubicBezTo>
                <a:close/>
                <a:moveTo>
                  <a:pt x="3144" y="3799"/>
                </a:moveTo>
                <a:cubicBezTo>
                  <a:pt x="3180" y="3799"/>
                  <a:pt x="3204" y="3799"/>
                  <a:pt x="3239" y="3811"/>
                </a:cubicBezTo>
                <a:cubicBezTo>
                  <a:pt x="3513" y="3870"/>
                  <a:pt x="3775" y="4108"/>
                  <a:pt x="3882" y="4370"/>
                </a:cubicBezTo>
                <a:cubicBezTo>
                  <a:pt x="3811" y="4370"/>
                  <a:pt x="3751" y="4382"/>
                  <a:pt x="3692" y="4382"/>
                </a:cubicBezTo>
                <a:cubicBezTo>
                  <a:pt x="3263" y="4382"/>
                  <a:pt x="3097" y="4144"/>
                  <a:pt x="3061" y="4072"/>
                </a:cubicBezTo>
                <a:cubicBezTo>
                  <a:pt x="3001" y="3989"/>
                  <a:pt x="2989" y="3906"/>
                  <a:pt x="3025" y="3846"/>
                </a:cubicBezTo>
                <a:cubicBezTo>
                  <a:pt x="3049" y="3811"/>
                  <a:pt x="3085" y="3799"/>
                  <a:pt x="3144" y="3799"/>
                </a:cubicBezTo>
                <a:close/>
                <a:moveTo>
                  <a:pt x="1930" y="3846"/>
                </a:moveTo>
                <a:cubicBezTo>
                  <a:pt x="2144" y="3846"/>
                  <a:pt x="2287" y="3930"/>
                  <a:pt x="2323" y="4072"/>
                </a:cubicBezTo>
                <a:cubicBezTo>
                  <a:pt x="2358" y="4251"/>
                  <a:pt x="2251" y="4513"/>
                  <a:pt x="1954" y="4692"/>
                </a:cubicBezTo>
                <a:cubicBezTo>
                  <a:pt x="1680" y="4430"/>
                  <a:pt x="1585" y="4144"/>
                  <a:pt x="1644" y="3989"/>
                </a:cubicBezTo>
                <a:cubicBezTo>
                  <a:pt x="1668" y="3894"/>
                  <a:pt x="1763" y="3846"/>
                  <a:pt x="1906" y="3846"/>
                </a:cubicBezTo>
                <a:close/>
                <a:moveTo>
                  <a:pt x="3620" y="191"/>
                </a:moveTo>
                <a:cubicBezTo>
                  <a:pt x="3871" y="191"/>
                  <a:pt x="4109" y="274"/>
                  <a:pt x="4311" y="465"/>
                </a:cubicBezTo>
                <a:cubicBezTo>
                  <a:pt x="4871" y="977"/>
                  <a:pt x="5240" y="1620"/>
                  <a:pt x="5216" y="2060"/>
                </a:cubicBezTo>
                <a:cubicBezTo>
                  <a:pt x="5204" y="2191"/>
                  <a:pt x="5156" y="2298"/>
                  <a:pt x="5085" y="2382"/>
                </a:cubicBezTo>
                <a:cubicBezTo>
                  <a:pt x="5014" y="2322"/>
                  <a:pt x="4942" y="2263"/>
                  <a:pt x="4859" y="2215"/>
                </a:cubicBezTo>
                <a:cubicBezTo>
                  <a:pt x="4585" y="2072"/>
                  <a:pt x="4359" y="2037"/>
                  <a:pt x="4216" y="2037"/>
                </a:cubicBezTo>
                <a:cubicBezTo>
                  <a:pt x="3918" y="2037"/>
                  <a:pt x="3704" y="2167"/>
                  <a:pt x="3692" y="2358"/>
                </a:cubicBezTo>
                <a:cubicBezTo>
                  <a:pt x="3692" y="2441"/>
                  <a:pt x="3751" y="2703"/>
                  <a:pt x="4478" y="2727"/>
                </a:cubicBezTo>
                <a:lnTo>
                  <a:pt x="4549" y="2739"/>
                </a:lnTo>
                <a:cubicBezTo>
                  <a:pt x="4752" y="2739"/>
                  <a:pt x="4918" y="2703"/>
                  <a:pt x="5061" y="2620"/>
                </a:cubicBezTo>
                <a:cubicBezTo>
                  <a:pt x="5228" y="2822"/>
                  <a:pt x="5299" y="3072"/>
                  <a:pt x="5240" y="3322"/>
                </a:cubicBezTo>
                <a:cubicBezTo>
                  <a:pt x="5144" y="3727"/>
                  <a:pt x="4740" y="4096"/>
                  <a:pt x="4168" y="4299"/>
                </a:cubicBezTo>
                <a:cubicBezTo>
                  <a:pt x="4132" y="4311"/>
                  <a:pt x="4097" y="4311"/>
                  <a:pt x="4073" y="4323"/>
                </a:cubicBezTo>
                <a:cubicBezTo>
                  <a:pt x="3942" y="4001"/>
                  <a:pt x="3632" y="3715"/>
                  <a:pt x="3287" y="3632"/>
                </a:cubicBezTo>
                <a:cubicBezTo>
                  <a:pt x="3232" y="3615"/>
                  <a:pt x="3180" y="3607"/>
                  <a:pt x="3131" y="3607"/>
                </a:cubicBezTo>
                <a:cubicBezTo>
                  <a:pt x="3009" y="3607"/>
                  <a:pt x="2909" y="3658"/>
                  <a:pt x="2858" y="3751"/>
                </a:cubicBezTo>
                <a:cubicBezTo>
                  <a:pt x="2799" y="3870"/>
                  <a:pt x="2811" y="4025"/>
                  <a:pt x="2894" y="4168"/>
                </a:cubicBezTo>
                <a:cubicBezTo>
                  <a:pt x="3041" y="4421"/>
                  <a:pt x="3331" y="4571"/>
                  <a:pt x="3686" y="4571"/>
                </a:cubicBezTo>
                <a:cubicBezTo>
                  <a:pt x="3765" y="4571"/>
                  <a:pt x="3846" y="4564"/>
                  <a:pt x="3930" y="4549"/>
                </a:cubicBezTo>
                <a:lnTo>
                  <a:pt x="3930" y="4549"/>
                </a:lnTo>
                <a:cubicBezTo>
                  <a:pt x="3942" y="4644"/>
                  <a:pt x="3918" y="4727"/>
                  <a:pt x="3859" y="4799"/>
                </a:cubicBezTo>
                <a:cubicBezTo>
                  <a:pt x="3751" y="4954"/>
                  <a:pt x="3513" y="5049"/>
                  <a:pt x="3156" y="5085"/>
                </a:cubicBezTo>
                <a:cubicBezTo>
                  <a:pt x="3117" y="5087"/>
                  <a:pt x="3078" y="5088"/>
                  <a:pt x="3039" y="5088"/>
                </a:cubicBezTo>
                <a:cubicBezTo>
                  <a:pt x="2692" y="5088"/>
                  <a:pt x="2376" y="4993"/>
                  <a:pt x="2108" y="4811"/>
                </a:cubicBezTo>
                <a:cubicBezTo>
                  <a:pt x="2406" y="4620"/>
                  <a:pt x="2573" y="4311"/>
                  <a:pt x="2501" y="4037"/>
                </a:cubicBezTo>
                <a:cubicBezTo>
                  <a:pt x="2454" y="3799"/>
                  <a:pt x="2239" y="3656"/>
                  <a:pt x="1930" y="3656"/>
                </a:cubicBezTo>
                <a:lnTo>
                  <a:pt x="1894" y="3656"/>
                </a:lnTo>
                <a:cubicBezTo>
                  <a:pt x="1596" y="3668"/>
                  <a:pt x="1501" y="3834"/>
                  <a:pt x="1465" y="3942"/>
                </a:cubicBezTo>
                <a:cubicBezTo>
                  <a:pt x="1382" y="4168"/>
                  <a:pt x="1501" y="4501"/>
                  <a:pt x="1763" y="4775"/>
                </a:cubicBezTo>
                <a:cubicBezTo>
                  <a:pt x="1668" y="4811"/>
                  <a:pt x="1561" y="4834"/>
                  <a:pt x="1442" y="4846"/>
                </a:cubicBezTo>
                <a:cubicBezTo>
                  <a:pt x="1425" y="4848"/>
                  <a:pt x="1408" y="4849"/>
                  <a:pt x="1391" y="4849"/>
                </a:cubicBezTo>
                <a:cubicBezTo>
                  <a:pt x="842" y="4849"/>
                  <a:pt x="379" y="3915"/>
                  <a:pt x="275" y="3037"/>
                </a:cubicBezTo>
                <a:cubicBezTo>
                  <a:pt x="215" y="2513"/>
                  <a:pt x="287" y="1917"/>
                  <a:pt x="656" y="1822"/>
                </a:cubicBezTo>
                <a:cubicBezTo>
                  <a:pt x="703" y="1810"/>
                  <a:pt x="751" y="1810"/>
                  <a:pt x="799" y="1798"/>
                </a:cubicBezTo>
                <a:cubicBezTo>
                  <a:pt x="846" y="2227"/>
                  <a:pt x="953" y="2560"/>
                  <a:pt x="953" y="2572"/>
                </a:cubicBezTo>
                <a:cubicBezTo>
                  <a:pt x="965" y="2608"/>
                  <a:pt x="977" y="2632"/>
                  <a:pt x="1001" y="2632"/>
                </a:cubicBezTo>
                <a:cubicBezTo>
                  <a:pt x="1108" y="2679"/>
                  <a:pt x="1204" y="2703"/>
                  <a:pt x="1287" y="2703"/>
                </a:cubicBezTo>
                <a:cubicBezTo>
                  <a:pt x="1489" y="2703"/>
                  <a:pt x="1632" y="2560"/>
                  <a:pt x="1632" y="2334"/>
                </a:cubicBezTo>
                <a:cubicBezTo>
                  <a:pt x="1644" y="2060"/>
                  <a:pt x="1418" y="1679"/>
                  <a:pt x="977" y="1620"/>
                </a:cubicBezTo>
                <a:cubicBezTo>
                  <a:pt x="953" y="1263"/>
                  <a:pt x="989" y="822"/>
                  <a:pt x="1239" y="560"/>
                </a:cubicBezTo>
                <a:cubicBezTo>
                  <a:pt x="1384" y="404"/>
                  <a:pt x="1603" y="321"/>
                  <a:pt x="1884" y="321"/>
                </a:cubicBezTo>
                <a:cubicBezTo>
                  <a:pt x="1903" y="321"/>
                  <a:pt x="1922" y="321"/>
                  <a:pt x="1942" y="322"/>
                </a:cubicBezTo>
                <a:cubicBezTo>
                  <a:pt x="2180" y="334"/>
                  <a:pt x="2406" y="382"/>
                  <a:pt x="2597" y="453"/>
                </a:cubicBezTo>
                <a:cubicBezTo>
                  <a:pt x="2406" y="667"/>
                  <a:pt x="2311" y="894"/>
                  <a:pt x="2347" y="1108"/>
                </a:cubicBezTo>
                <a:cubicBezTo>
                  <a:pt x="2370" y="1239"/>
                  <a:pt x="2454" y="1417"/>
                  <a:pt x="2739" y="1525"/>
                </a:cubicBezTo>
                <a:cubicBezTo>
                  <a:pt x="2868" y="1575"/>
                  <a:pt x="2986" y="1599"/>
                  <a:pt x="3090" y="1599"/>
                </a:cubicBezTo>
                <a:cubicBezTo>
                  <a:pt x="3302" y="1599"/>
                  <a:pt x="3449" y="1498"/>
                  <a:pt x="3490" y="1322"/>
                </a:cubicBezTo>
                <a:cubicBezTo>
                  <a:pt x="3549" y="1060"/>
                  <a:pt x="3370" y="679"/>
                  <a:pt x="2930" y="417"/>
                </a:cubicBezTo>
                <a:cubicBezTo>
                  <a:pt x="3144" y="262"/>
                  <a:pt x="3382" y="191"/>
                  <a:pt x="3620" y="191"/>
                </a:cubicBezTo>
                <a:close/>
                <a:moveTo>
                  <a:pt x="3620" y="1"/>
                </a:moveTo>
                <a:cubicBezTo>
                  <a:pt x="3323" y="1"/>
                  <a:pt x="3001" y="108"/>
                  <a:pt x="2751" y="310"/>
                </a:cubicBezTo>
                <a:cubicBezTo>
                  <a:pt x="2513" y="203"/>
                  <a:pt x="2239" y="143"/>
                  <a:pt x="1942" y="132"/>
                </a:cubicBezTo>
                <a:cubicBezTo>
                  <a:pt x="1921" y="131"/>
                  <a:pt x="1901" y="131"/>
                  <a:pt x="1881" y="131"/>
                </a:cubicBezTo>
                <a:cubicBezTo>
                  <a:pt x="1542" y="131"/>
                  <a:pt x="1288" y="227"/>
                  <a:pt x="1096" y="429"/>
                </a:cubicBezTo>
                <a:cubicBezTo>
                  <a:pt x="870" y="679"/>
                  <a:pt x="763" y="1084"/>
                  <a:pt x="787" y="1608"/>
                </a:cubicBezTo>
                <a:cubicBezTo>
                  <a:pt x="727" y="1620"/>
                  <a:pt x="680" y="1632"/>
                  <a:pt x="620" y="1644"/>
                </a:cubicBezTo>
                <a:cubicBezTo>
                  <a:pt x="191" y="1739"/>
                  <a:pt x="1" y="2263"/>
                  <a:pt x="84" y="3060"/>
                </a:cubicBezTo>
                <a:cubicBezTo>
                  <a:pt x="200" y="4028"/>
                  <a:pt x="727" y="5040"/>
                  <a:pt x="1397" y="5040"/>
                </a:cubicBezTo>
                <a:cubicBezTo>
                  <a:pt x="1420" y="5040"/>
                  <a:pt x="1443" y="5039"/>
                  <a:pt x="1465" y="5037"/>
                </a:cubicBezTo>
                <a:cubicBezTo>
                  <a:pt x="1632" y="5013"/>
                  <a:pt x="1787" y="4977"/>
                  <a:pt x="1930" y="4918"/>
                </a:cubicBezTo>
                <a:cubicBezTo>
                  <a:pt x="2227" y="5144"/>
                  <a:pt x="2608" y="5275"/>
                  <a:pt x="3013" y="5275"/>
                </a:cubicBezTo>
                <a:cubicBezTo>
                  <a:pt x="3061" y="5275"/>
                  <a:pt x="3120" y="5275"/>
                  <a:pt x="3180" y="5263"/>
                </a:cubicBezTo>
                <a:cubicBezTo>
                  <a:pt x="3585" y="5239"/>
                  <a:pt x="3871" y="5120"/>
                  <a:pt x="4013" y="4906"/>
                </a:cubicBezTo>
                <a:cubicBezTo>
                  <a:pt x="4097" y="4799"/>
                  <a:pt x="4132" y="4656"/>
                  <a:pt x="4109" y="4501"/>
                </a:cubicBezTo>
                <a:cubicBezTo>
                  <a:pt x="4144" y="4489"/>
                  <a:pt x="4192" y="4477"/>
                  <a:pt x="4228" y="4465"/>
                </a:cubicBezTo>
                <a:cubicBezTo>
                  <a:pt x="4859" y="4251"/>
                  <a:pt x="5311" y="3834"/>
                  <a:pt x="5418" y="3358"/>
                </a:cubicBezTo>
                <a:cubicBezTo>
                  <a:pt x="5490" y="3049"/>
                  <a:pt x="5418" y="2751"/>
                  <a:pt x="5216" y="2513"/>
                </a:cubicBezTo>
                <a:cubicBezTo>
                  <a:pt x="5323" y="2394"/>
                  <a:pt x="5395" y="2251"/>
                  <a:pt x="5395" y="2072"/>
                </a:cubicBezTo>
                <a:cubicBezTo>
                  <a:pt x="5430" y="1560"/>
                  <a:pt x="5049" y="882"/>
                  <a:pt x="4430" y="322"/>
                </a:cubicBezTo>
                <a:cubicBezTo>
                  <a:pt x="4204" y="108"/>
                  <a:pt x="3918" y="1"/>
                  <a:pt x="36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8" name="Google Shape;2078;p20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2079" name="Google Shape;2079;p20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2080" name="Google Shape;2080;p20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20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20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20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20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20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20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20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8" name="Google Shape;2088;p20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2089" name="Google Shape;2089;p20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20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20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20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20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20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5" name="Google Shape;2095;p20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2096" name="Google Shape;2096;p20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20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20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20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00" name="Google Shape;2100;p20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2101" name="Google Shape;2101;p20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2102" name="Google Shape;2102;p20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03" name="Google Shape;2103;p20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2104" name="Google Shape;2104;p20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5" name="Google Shape;2105;p20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6" name="Google Shape;2106;p20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7" name="Google Shape;2107;p20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8" name="Google Shape;2108;p20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9" name="Google Shape;2109;p20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0" name="Google Shape;2110;p20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1" name="Google Shape;2111;p20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12" name="Google Shape;2112;p20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2113" name="Google Shape;2113;p20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2114" name="Google Shape;2114;p20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5" name="Google Shape;2115;p20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6" name="Google Shape;2116;p20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17" name="Google Shape;2117;p20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3" name="Google Shape;2243;p22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2244" name="Google Shape;2244;p22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2245" name="Google Shape;2245;p22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6" name="Google Shape;2246;p22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7" name="Google Shape;2247;p22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8" name="Google Shape;2248;p22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9" name="Google Shape;2249;p22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0" name="Google Shape;2250;p22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1" name="Google Shape;2251;p22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2" name="Google Shape;2252;p22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3" name="Google Shape;2253;p22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4" name="Google Shape;2254;p22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5" name="Google Shape;2255;p22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6" name="Google Shape;2256;p22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7" name="Google Shape;2257;p22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8" name="Google Shape;2258;p22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9" name="Google Shape;2259;p22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0" name="Google Shape;2260;p22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1" name="Google Shape;2261;p22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2" name="Google Shape;2262;p22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3" name="Google Shape;2263;p22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4" name="Google Shape;2264;p22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5" name="Google Shape;2265;p22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6" name="Google Shape;2266;p22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7" name="Google Shape;2267;p22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8" name="Google Shape;2268;p22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9" name="Google Shape;2269;p22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0" name="Google Shape;2270;p22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1" name="Google Shape;2271;p22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2" name="Google Shape;2272;p22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3" name="Google Shape;2273;p22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4" name="Google Shape;2274;p22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5" name="Google Shape;2275;p22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6" name="Google Shape;2276;p22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7" name="Google Shape;2277;p22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8" name="Google Shape;2278;p22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22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22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22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22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22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22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22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22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22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22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89" name="Google Shape;2289;p22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2290" name="Google Shape;2290;p22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22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22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22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22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22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22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22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22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22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22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22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22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22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22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22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22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22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22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22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22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311" name="Google Shape;2311;p22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22"/>
          <p:cNvSpPr txBox="1">
            <a:spLocks noGrp="1"/>
          </p:cNvSpPr>
          <p:nvPr>
            <p:ph type="title" hasCustomPrompt="1"/>
          </p:nvPr>
        </p:nvSpPr>
        <p:spPr>
          <a:xfrm>
            <a:off x="2651688" y="814200"/>
            <a:ext cx="3840600" cy="82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13" name="Google Shape;2313;p22"/>
          <p:cNvSpPr txBox="1">
            <a:spLocks noGrp="1"/>
          </p:cNvSpPr>
          <p:nvPr>
            <p:ph type="subTitle" idx="1"/>
          </p:nvPr>
        </p:nvSpPr>
        <p:spPr>
          <a:xfrm>
            <a:off x="2651688" y="1642500"/>
            <a:ext cx="38406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4" name="Google Shape;2314;p22"/>
          <p:cNvSpPr txBox="1">
            <a:spLocks noGrp="1"/>
          </p:cNvSpPr>
          <p:nvPr>
            <p:ph type="title" idx="2" hasCustomPrompt="1"/>
          </p:nvPr>
        </p:nvSpPr>
        <p:spPr>
          <a:xfrm>
            <a:off x="2651688" y="2020488"/>
            <a:ext cx="3840600" cy="82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15" name="Google Shape;2315;p22"/>
          <p:cNvSpPr txBox="1">
            <a:spLocks noGrp="1"/>
          </p:cNvSpPr>
          <p:nvPr>
            <p:ph type="subTitle" idx="3"/>
          </p:nvPr>
        </p:nvSpPr>
        <p:spPr>
          <a:xfrm>
            <a:off x="2651688" y="2848788"/>
            <a:ext cx="38406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6" name="Google Shape;2316;p22"/>
          <p:cNvSpPr txBox="1">
            <a:spLocks noGrp="1"/>
          </p:cNvSpPr>
          <p:nvPr>
            <p:ph type="title" idx="4" hasCustomPrompt="1"/>
          </p:nvPr>
        </p:nvSpPr>
        <p:spPr>
          <a:xfrm>
            <a:off x="2651688" y="3226788"/>
            <a:ext cx="3840600" cy="82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17" name="Google Shape;2317;p22"/>
          <p:cNvSpPr txBox="1">
            <a:spLocks noGrp="1"/>
          </p:cNvSpPr>
          <p:nvPr>
            <p:ph type="subTitle" idx="5"/>
          </p:nvPr>
        </p:nvSpPr>
        <p:spPr>
          <a:xfrm>
            <a:off x="2651688" y="4055088"/>
            <a:ext cx="38406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18" name="Google Shape;2318;p22"/>
          <p:cNvGrpSpPr/>
          <p:nvPr/>
        </p:nvGrpSpPr>
        <p:grpSpPr>
          <a:xfrm>
            <a:off x="65867" y="238163"/>
            <a:ext cx="760670" cy="2045787"/>
            <a:chOff x="65867" y="238163"/>
            <a:chExt cx="760670" cy="2045787"/>
          </a:xfrm>
        </p:grpSpPr>
        <p:grpSp>
          <p:nvGrpSpPr>
            <p:cNvPr id="2319" name="Google Shape;2319;p22"/>
            <p:cNvGrpSpPr/>
            <p:nvPr/>
          </p:nvGrpSpPr>
          <p:grpSpPr>
            <a:xfrm flipH="1">
              <a:off x="65867" y="238163"/>
              <a:ext cx="760670" cy="1616749"/>
              <a:chOff x="8230542" y="2865663"/>
              <a:chExt cx="760670" cy="1616749"/>
            </a:xfrm>
          </p:grpSpPr>
          <p:sp>
            <p:nvSpPr>
              <p:cNvPr id="2320" name="Google Shape;2320;p22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22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22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22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4" name="Google Shape;2324;p22"/>
            <p:cNvSpPr/>
            <p:nvPr/>
          </p:nvSpPr>
          <p:spPr>
            <a:xfrm>
              <a:off x="271477" y="2023990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5" name="Google Shape;2325;p22"/>
            <p:cNvGrpSpPr/>
            <p:nvPr/>
          </p:nvGrpSpPr>
          <p:grpSpPr>
            <a:xfrm>
              <a:off x="277665" y="1151762"/>
              <a:ext cx="184649" cy="262078"/>
              <a:chOff x="7619190" y="700187"/>
              <a:chExt cx="184649" cy="262078"/>
            </a:xfrm>
          </p:grpSpPr>
          <p:sp>
            <p:nvSpPr>
              <p:cNvPr id="2326" name="Google Shape;2326;p22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22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22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22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22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22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22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22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34" name="Google Shape;2334;p22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2335" name="Google Shape;2335;p22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2336" name="Google Shape;2336;p22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22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22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22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22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22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22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22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4" name="Google Shape;2344;p22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2345" name="Google Shape;2345;p22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22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22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22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22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22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1" name="Google Shape;2351;p22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2352" name="Google Shape;2352;p22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22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22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22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56" name="Google Shape;2356;p22"/>
          <p:cNvGrpSpPr/>
          <p:nvPr/>
        </p:nvGrpSpPr>
        <p:grpSpPr>
          <a:xfrm>
            <a:off x="8092517" y="3085449"/>
            <a:ext cx="760670" cy="1921420"/>
            <a:chOff x="8092517" y="3085449"/>
            <a:chExt cx="760670" cy="1921420"/>
          </a:xfrm>
        </p:grpSpPr>
        <p:grpSp>
          <p:nvGrpSpPr>
            <p:cNvPr id="2357" name="Google Shape;2357;p22"/>
            <p:cNvGrpSpPr/>
            <p:nvPr/>
          </p:nvGrpSpPr>
          <p:grpSpPr>
            <a:xfrm>
              <a:off x="8092517" y="3240925"/>
              <a:ext cx="760670" cy="1616749"/>
              <a:chOff x="8230542" y="2865663"/>
              <a:chExt cx="760670" cy="1616749"/>
            </a:xfrm>
          </p:grpSpPr>
          <p:sp>
            <p:nvSpPr>
              <p:cNvPr id="2358" name="Google Shape;2358;p22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22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22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22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2" name="Google Shape;2362;p22"/>
            <p:cNvGrpSpPr/>
            <p:nvPr/>
          </p:nvGrpSpPr>
          <p:grpSpPr>
            <a:xfrm>
              <a:off x="8435915" y="4335512"/>
              <a:ext cx="184649" cy="262078"/>
              <a:chOff x="7619190" y="700187"/>
              <a:chExt cx="184649" cy="262078"/>
            </a:xfrm>
          </p:grpSpPr>
          <p:sp>
            <p:nvSpPr>
              <p:cNvPr id="2363" name="Google Shape;2363;p22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22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22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22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22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22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22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22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1" name="Google Shape;2371;p22"/>
            <p:cNvGrpSpPr/>
            <p:nvPr/>
          </p:nvGrpSpPr>
          <p:grpSpPr>
            <a:xfrm rot="10800000">
              <a:off x="8602349" y="3085449"/>
              <a:ext cx="205871" cy="226202"/>
              <a:chOff x="7065678" y="829299"/>
              <a:chExt cx="205871" cy="226202"/>
            </a:xfrm>
          </p:grpSpPr>
          <p:sp>
            <p:nvSpPr>
              <p:cNvPr id="2372" name="Google Shape;2372;p22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22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22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22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22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22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78" name="Google Shape;2378;p22"/>
            <p:cNvSpPr/>
            <p:nvPr/>
          </p:nvSpPr>
          <p:spPr>
            <a:xfrm>
              <a:off x="8135502" y="4746909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22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2380" name="Google Shape;2380;p22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2381" name="Google Shape;2381;p22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82" name="Google Shape;2382;p22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2383" name="Google Shape;2383;p22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22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22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22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22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22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22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22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91" name="Google Shape;2391;p22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2392" name="Google Shape;2392;p22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2393" name="Google Shape;2393;p22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4" name="Google Shape;2394;p22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5" name="Google Shape;2395;p22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96" name="Google Shape;2396;p22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0" name="Google Shape;2550;p24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2551" name="Google Shape;2551;p24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2552" name="Google Shape;2552;p24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3" name="Google Shape;2553;p24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4" name="Google Shape;2554;p24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5" name="Google Shape;2555;p24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6" name="Google Shape;2556;p24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7" name="Google Shape;2557;p24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8" name="Google Shape;2558;p24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9" name="Google Shape;2559;p24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0" name="Google Shape;2560;p24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1" name="Google Shape;2561;p24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2" name="Google Shape;2562;p24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3" name="Google Shape;2563;p24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4" name="Google Shape;2564;p24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5" name="Google Shape;2565;p24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6" name="Google Shape;2566;p24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7" name="Google Shape;2567;p24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8" name="Google Shape;2568;p24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9" name="Google Shape;2569;p24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0" name="Google Shape;2570;p24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1" name="Google Shape;2571;p24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2" name="Google Shape;2572;p24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3" name="Google Shape;2573;p24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4" name="Google Shape;2574;p24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5" name="Google Shape;2575;p24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6" name="Google Shape;2576;p24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7" name="Google Shape;2577;p24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8" name="Google Shape;2578;p24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9" name="Google Shape;2579;p24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0" name="Google Shape;2580;p24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1" name="Google Shape;2581;p24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2" name="Google Shape;2582;p24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3" name="Google Shape;2583;p24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4" name="Google Shape;2584;p24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5" name="Google Shape;2585;p24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6" name="Google Shape;2586;p24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7" name="Google Shape;2587;p24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8" name="Google Shape;2588;p24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9" name="Google Shape;2589;p24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0" name="Google Shape;2590;p24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1" name="Google Shape;2591;p24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2" name="Google Shape;2592;p24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3" name="Google Shape;2593;p24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4" name="Google Shape;2594;p24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5" name="Google Shape;2595;p24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96" name="Google Shape;2596;p24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2597" name="Google Shape;2597;p24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8" name="Google Shape;2598;p24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9" name="Google Shape;2599;p24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0" name="Google Shape;2600;p24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1" name="Google Shape;2601;p24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2" name="Google Shape;2602;p24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3" name="Google Shape;2603;p24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4" name="Google Shape;2604;p24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5" name="Google Shape;2605;p24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6" name="Google Shape;2606;p24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7" name="Google Shape;2607;p24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8" name="Google Shape;2608;p24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9" name="Google Shape;2609;p24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0" name="Google Shape;2610;p24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1" name="Google Shape;2611;p24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2" name="Google Shape;2612;p24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3" name="Google Shape;2613;p24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4" name="Google Shape;2614;p24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5" name="Google Shape;2615;p24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6" name="Google Shape;2616;p24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7" name="Google Shape;2617;p24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5" name="Google Shape;55;p2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56" name="Google Shape;56;p2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2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2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2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2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2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2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2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2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2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2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2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7" name="Google Shape;77;p2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1828750" y="2525425"/>
            <a:ext cx="5486400" cy="109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2743200" y="3900077"/>
            <a:ext cx="36576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80" name="Google Shape;80;p2"/>
          <p:cNvGrpSpPr/>
          <p:nvPr/>
        </p:nvGrpSpPr>
        <p:grpSpPr>
          <a:xfrm>
            <a:off x="65867" y="238163"/>
            <a:ext cx="760670" cy="2045787"/>
            <a:chOff x="65867" y="238163"/>
            <a:chExt cx="760670" cy="2045787"/>
          </a:xfrm>
        </p:grpSpPr>
        <p:grpSp>
          <p:nvGrpSpPr>
            <p:cNvPr id="81" name="Google Shape;81;p2"/>
            <p:cNvGrpSpPr/>
            <p:nvPr/>
          </p:nvGrpSpPr>
          <p:grpSpPr>
            <a:xfrm flipH="1">
              <a:off x="65867" y="238163"/>
              <a:ext cx="760670" cy="1616749"/>
              <a:chOff x="8230542" y="2865663"/>
              <a:chExt cx="760670" cy="1616749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6" name="Google Shape;86;p2"/>
            <p:cNvSpPr/>
            <p:nvPr/>
          </p:nvSpPr>
          <p:spPr>
            <a:xfrm>
              <a:off x="271477" y="2023990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7" name="Google Shape;87;p2"/>
            <p:cNvGrpSpPr/>
            <p:nvPr/>
          </p:nvGrpSpPr>
          <p:grpSpPr>
            <a:xfrm>
              <a:off x="277665" y="1151762"/>
              <a:ext cx="184649" cy="262078"/>
              <a:chOff x="7619190" y="700187"/>
              <a:chExt cx="184649" cy="262078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96" name="Google Shape;96;p2"/>
          <p:cNvGrpSpPr/>
          <p:nvPr/>
        </p:nvGrpSpPr>
        <p:grpSpPr>
          <a:xfrm>
            <a:off x="8092517" y="3085449"/>
            <a:ext cx="760670" cy="1921420"/>
            <a:chOff x="8092517" y="3085449"/>
            <a:chExt cx="760670" cy="1921420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8092517" y="3240925"/>
              <a:ext cx="760670" cy="1616749"/>
              <a:chOff x="8230542" y="2865663"/>
              <a:chExt cx="760670" cy="1616749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02" name="Google Shape;102;p2"/>
            <p:cNvGrpSpPr/>
            <p:nvPr/>
          </p:nvGrpSpPr>
          <p:grpSpPr>
            <a:xfrm>
              <a:off x="8435915" y="4335512"/>
              <a:ext cx="184649" cy="262078"/>
              <a:chOff x="7619190" y="700187"/>
              <a:chExt cx="184649" cy="262078"/>
            </a:xfrm>
          </p:grpSpPr>
          <p:sp>
            <p:nvSpPr>
              <p:cNvPr id="103" name="Google Shape;103;p2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11" name="Google Shape;111;p2"/>
            <p:cNvGrpSpPr/>
            <p:nvPr/>
          </p:nvGrpSpPr>
          <p:grpSpPr>
            <a:xfrm rot="10800000">
              <a:off x="8602349" y="3085449"/>
              <a:ext cx="205871" cy="226202"/>
              <a:chOff x="7065678" y="829299"/>
              <a:chExt cx="205871" cy="226202"/>
            </a:xfrm>
          </p:grpSpPr>
          <p:sp>
            <p:nvSpPr>
              <p:cNvPr id="112" name="Google Shape;112;p2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8" name="Google Shape;118;p2"/>
            <p:cNvSpPr/>
            <p:nvPr/>
          </p:nvSpPr>
          <p:spPr>
            <a:xfrm>
              <a:off x="8135502" y="4746909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120" name="Google Shape;120;p2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121" name="Google Shape;121;p2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22" name="Google Shape;122;p2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123" name="Google Shape;123;p2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1" name="Google Shape;131;p2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132" name="Google Shape;132;p2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133" name="Google Shape;133;p2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36" name="Google Shape;136;p2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568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139" name="Google Shape;139;p3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140" name="Google Shape;140;p3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3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3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3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3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145;p3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3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3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3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3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3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3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3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3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3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3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3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3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3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3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3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3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3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3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3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3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3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3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3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3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3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3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3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3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3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3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3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3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3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3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3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3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3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3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4" name="Google Shape;184;p3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185" name="Google Shape;185;p3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3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3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3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3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3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3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3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3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3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3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3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3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3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3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3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3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3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3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3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3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6" name="Google Shape;206;p3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 txBox="1">
            <a:spLocks noGrp="1"/>
          </p:cNvSpPr>
          <p:nvPr>
            <p:ph type="title"/>
          </p:nvPr>
        </p:nvSpPr>
        <p:spPr>
          <a:xfrm>
            <a:off x="3038275" y="2302625"/>
            <a:ext cx="4601100" cy="143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 idx="2" hasCustomPrompt="1"/>
          </p:nvPr>
        </p:nvSpPr>
        <p:spPr>
          <a:xfrm>
            <a:off x="6603326" y="880007"/>
            <a:ext cx="914400" cy="9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9" name="Google Shape;209;p3"/>
          <p:cNvSpPr txBox="1">
            <a:spLocks noGrp="1"/>
          </p:cNvSpPr>
          <p:nvPr>
            <p:ph type="subTitle" idx="1"/>
          </p:nvPr>
        </p:nvSpPr>
        <p:spPr>
          <a:xfrm>
            <a:off x="3067375" y="3820475"/>
            <a:ext cx="4572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0" name="Google Shape;210;p3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211" name="Google Shape;211;p3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212" name="Google Shape;212;p3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220;p3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221" name="Google Shape;221;p3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" name="Google Shape;227;p3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2" name="Google Shape;232;p3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233" name="Google Shape;233;p3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234" name="Google Shape;234;p3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5" name="Google Shape;235;p3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236" name="Google Shape;236;p3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3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3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3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3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3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3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3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44" name="Google Shape;244;p3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245" name="Google Shape;245;p3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246" name="Google Shape;246;p3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3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3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9" name="Google Shape;249;p3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139" name="Google Shape;139;p3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140" name="Google Shape;140;p3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3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3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3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3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145;p3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3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3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3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3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3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3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3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3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3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3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3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3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3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3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3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3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3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3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3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3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3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3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3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3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3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3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3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3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3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3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3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3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3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3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3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3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3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3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4" name="Google Shape;184;p3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185" name="Google Shape;185;p3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3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3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3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3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3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3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3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3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3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3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3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3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3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3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3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3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3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3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3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3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6" name="Google Shape;206;p3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7" name="Google Shape;207;p3"/>
          <p:cNvSpPr txBox="1">
            <a:spLocks noGrp="1"/>
          </p:cNvSpPr>
          <p:nvPr>
            <p:ph type="title"/>
          </p:nvPr>
        </p:nvSpPr>
        <p:spPr>
          <a:xfrm>
            <a:off x="3038275" y="2302625"/>
            <a:ext cx="4601100" cy="143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 idx="2" hasCustomPrompt="1"/>
          </p:nvPr>
        </p:nvSpPr>
        <p:spPr>
          <a:xfrm>
            <a:off x="6603326" y="880007"/>
            <a:ext cx="914400" cy="9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9" name="Google Shape;209;p3"/>
          <p:cNvSpPr txBox="1">
            <a:spLocks noGrp="1"/>
          </p:cNvSpPr>
          <p:nvPr>
            <p:ph type="subTitle" idx="1"/>
          </p:nvPr>
        </p:nvSpPr>
        <p:spPr>
          <a:xfrm>
            <a:off x="3067375" y="3820475"/>
            <a:ext cx="4572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0" name="Google Shape;210;p3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211" name="Google Shape;211;p3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212" name="Google Shape;212;p3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0" name="Google Shape;220;p3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221" name="Google Shape;221;p3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7" name="Google Shape;227;p3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32" name="Google Shape;232;p3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233" name="Google Shape;233;p3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234" name="Google Shape;234;p3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235" name="Google Shape;235;p3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236" name="Google Shape;236;p3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7" name="Google Shape;237;p3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" name="Google Shape;238;p3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9" name="Google Shape;239;p3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0" name="Google Shape;240;p3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1" name="Google Shape;241;p3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2" name="Google Shape;242;p3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3" name="Google Shape;243;p3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44" name="Google Shape;244;p3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245" name="Google Shape;245;p3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246" name="Google Shape;246;p3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7" name="Google Shape;247;p3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8" name="Google Shape;248;p3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49" name="Google Shape;249;p3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7691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4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252" name="Google Shape;252;p4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253" name="Google Shape;253;p4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4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4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4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4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4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4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4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4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4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4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4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4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4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4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4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4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4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4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4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4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4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4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4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4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4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4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4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4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4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4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4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4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4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4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4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4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4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4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4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4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4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4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4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97" name="Google Shape;297;p4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298" name="Google Shape;298;p4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4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4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4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4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4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4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4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4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4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4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4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4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4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4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4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4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4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4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4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4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9" name="Google Shape;319;p4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0" name="Google Shape;320;p4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21" name="Google Shape;321;p4"/>
          <p:cNvSpPr txBox="1">
            <a:spLocks noGrp="1"/>
          </p:cNvSpPr>
          <p:nvPr>
            <p:ph type="title"/>
          </p:nvPr>
        </p:nvSpPr>
        <p:spPr>
          <a:xfrm>
            <a:off x="720000" y="422817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4"/>
          <p:cNvSpPr/>
          <p:nvPr/>
        </p:nvSpPr>
        <p:spPr>
          <a:xfrm>
            <a:off x="295937" y="540000"/>
            <a:ext cx="283174" cy="281369"/>
          </a:xfrm>
          <a:custGeom>
            <a:avLst/>
            <a:gdLst/>
            <a:ahLst/>
            <a:cxnLst/>
            <a:rect l="l" t="t" r="r" b="b"/>
            <a:pathLst>
              <a:path w="5490" h="5276" extrusionOk="0">
                <a:moveTo>
                  <a:pt x="2775" y="536"/>
                </a:moveTo>
                <a:cubicBezTo>
                  <a:pt x="3168" y="751"/>
                  <a:pt x="3347" y="1072"/>
                  <a:pt x="3299" y="1275"/>
                </a:cubicBezTo>
                <a:cubicBezTo>
                  <a:pt x="3278" y="1366"/>
                  <a:pt x="3203" y="1412"/>
                  <a:pt x="3091" y="1412"/>
                </a:cubicBezTo>
                <a:cubicBezTo>
                  <a:pt x="3013" y="1412"/>
                  <a:pt x="2918" y="1390"/>
                  <a:pt x="2811" y="1346"/>
                </a:cubicBezTo>
                <a:cubicBezTo>
                  <a:pt x="2644" y="1286"/>
                  <a:pt x="2549" y="1191"/>
                  <a:pt x="2525" y="1072"/>
                </a:cubicBezTo>
                <a:cubicBezTo>
                  <a:pt x="2501" y="917"/>
                  <a:pt x="2597" y="715"/>
                  <a:pt x="2775" y="536"/>
                </a:cubicBezTo>
                <a:close/>
                <a:moveTo>
                  <a:pt x="989" y="1810"/>
                </a:moveTo>
                <a:cubicBezTo>
                  <a:pt x="1299" y="1882"/>
                  <a:pt x="1454" y="2144"/>
                  <a:pt x="1454" y="2334"/>
                </a:cubicBezTo>
                <a:cubicBezTo>
                  <a:pt x="1442" y="2418"/>
                  <a:pt x="1418" y="2513"/>
                  <a:pt x="1287" y="2513"/>
                </a:cubicBezTo>
                <a:cubicBezTo>
                  <a:pt x="1239" y="2513"/>
                  <a:pt x="1180" y="2501"/>
                  <a:pt x="1120" y="2477"/>
                </a:cubicBezTo>
                <a:cubicBezTo>
                  <a:pt x="1096" y="2382"/>
                  <a:pt x="1025" y="2120"/>
                  <a:pt x="989" y="1810"/>
                </a:cubicBezTo>
                <a:close/>
                <a:moveTo>
                  <a:pt x="4216" y="2227"/>
                </a:moveTo>
                <a:cubicBezTo>
                  <a:pt x="4335" y="2227"/>
                  <a:pt x="4525" y="2251"/>
                  <a:pt x="4763" y="2382"/>
                </a:cubicBezTo>
                <a:cubicBezTo>
                  <a:pt x="4811" y="2418"/>
                  <a:pt x="4871" y="2453"/>
                  <a:pt x="4918" y="2489"/>
                </a:cubicBezTo>
                <a:cubicBezTo>
                  <a:pt x="4811" y="2525"/>
                  <a:pt x="4692" y="2548"/>
                  <a:pt x="4549" y="2548"/>
                </a:cubicBezTo>
                <a:lnTo>
                  <a:pt x="4490" y="2537"/>
                </a:lnTo>
                <a:cubicBezTo>
                  <a:pt x="4037" y="2525"/>
                  <a:pt x="3882" y="2406"/>
                  <a:pt x="3882" y="2358"/>
                </a:cubicBezTo>
                <a:cubicBezTo>
                  <a:pt x="3882" y="2310"/>
                  <a:pt x="4001" y="2227"/>
                  <a:pt x="4216" y="2227"/>
                </a:cubicBezTo>
                <a:close/>
                <a:moveTo>
                  <a:pt x="3144" y="3799"/>
                </a:moveTo>
                <a:cubicBezTo>
                  <a:pt x="3180" y="3799"/>
                  <a:pt x="3204" y="3799"/>
                  <a:pt x="3239" y="3811"/>
                </a:cubicBezTo>
                <a:cubicBezTo>
                  <a:pt x="3513" y="3870"/>
                  <a:pt x="3775" y="4108"/>
                  <a:pt x="3882" y="4370"/>
                </a:cubicBezTo>
                <a:cubicBezTo>
                  <a:pt x="3811" y="4370"/>
                  <a:pt x="3751" y="4382"/>
                  <a:pt x="3692" y="4382"/>
                </a:cubicBezTo>
                <a:cubicBezTo>
                  <a:pt x="3263" y="4382"/>
                  <a:pt x="3097" y="4144"/>
                  <a:pt x="3061" y="4072"/>
                </a:cubicBezTo>
                <a:cubicBezTo>
                  <a:pt x="3001" y="3989"/>
                  <a:pt x="2989" y="3906"/>
                  <a:pt x="3025" y="3846"/>
                </a:cubicBezTo>
                <a:cubicBezTo>
                  <a:pt x="3049" y="3811"/>
                  <a:pt x="3085" y="3799"/>
                  <a:pt x="3144" y="3799"/>
                </a:cubicBezTo>
                <a:close/>
                <a:moveTo>
                  <a:pt x="1930" y="3846"/>
                </a:moveTo>
                <a:cubicBezTo>
                  <a:pt x="2144" y="3846"/>
                  <a:pt x="2287" y="3930"/>
                  <a:pt x="2323" y="4072"/>
                </a:cubicBezTo>
                <a:cubicBezTo>
                  <a:pt x="2358" y="4251"/>
                  <a:pt x="2251" y="4513"/>
                  <a:pt x="1954" y="4692"/>
                </a:cubicBezTo>
                <a:cubicBezTo>
                  <a:pt x="1680" y="4430"/>
                  <a:pt x="1585" y="4144"/>
                  <a:pt x="1644" y="3989"/>
                </a:cubicBezTo>
                <a:cubicBezTo>
                  <a:pt x="1668" y="3894"/>
                  <a:pt x="1763" y="3846"/>
                  <a:pt x="1906" y="3846"/>
                </a:cubicBezTo>
                <a:close/>
                <a:moveTo>
                  <a:pt x="3620" y="191"/>
                </a:moveTo>
                <a:cubicBezTo>
                  <a:pt x="3871" y="191"/>
                  <a:pt x="4109" y="274"/>
                  <a:pt x="4311" y="465"/>
                </a:cubicBezTo>
                <a:cubicBezTo>
                  <a:pt x="4871" y="977"/>
                  <a:pt x="5240" y="1620"/>
                  <a:pt x="5216" y="2060"/>
                </a:cubicBezTo>
                <a:cubicBezTo>
                  <a:pt x="5204" y="2191"/>
                  <a:pt x="5156" y="2298"/>
                  <a:pt x="5085" y="2382"/>
                </a:cubicBezTo>
                <a:cubicBezTo>
                  <a:pt x="5014" y="2322"/>
                  <a:pt x="4942" y="2263"/>
                  <a:pt x="4859" y="2215"/>
                </a:cubicBezTo>
                <a:cubicBezTo>
                  <a:pt x="4585" y="2072"/>
                  <a:pt x="4359" y="2037"/>
                  <a:pt x="4216" y="2037"/>
                </a:cubicBezTo>
                <a:cubicBezTo>
                  <a:pt x="3918" y="2037"/>
                  <a:pt x="3704" y="2167"/>
                  <a:pt x="3692" y="2358"/>
                </a:cubicBezTo>
                <a:cubicBezTo>
                  <a:pt x="3692" y="2441"/>
                  <a:pt x="3751" y="2703"/>
                  <a:pt x="4478" y="2727"/>
                </a:cubicBezTo>
                <a:lnTo>
                  <a:pt x="4549" y="2739"/>
                </a:lnTo>
                <a:cubicBezTo>
                  <a:pt x="4752" y="2739"/>
                  <a:pt x="4918" y="2703"/>
                  <a:pt x="5061" y="2620"/>
                </a:cubicBezTo>
                <a:cubicBezTo>
                  <a:pt x="5228" y="2822"/>
                  <a:pt x="5299" y="3072"/>
                  <a:pt x="5240" y="3322"/>
                </a:cubicBezTo>
                <a:cubicBezTo>
                  <a:pt x="5144" y="3727"/>
                  <a:pt x="4740" y="4096"/>
                  <a:pt x="4168" y="4299"/>
                </a:cubicBezTo>
                <a:cubicBezTo>
                  <a:pt x="4132" y="4311"/>
                  <a:pt x="4097" y="4311"/>
                  <a:pt x="4073" y="4323"/>
                </a:cubicBezTo>
                <a:cubicBezTo>
                  <a:pt x="3942" y="4001"/>
                  <a:pt x="3632" y="3715"/>
                  <a:pt x="3287" y="3632"/>
                </a:cubicBezTo>
                <a:cubicBezTo>
                  <a:pt x="3232" y="3615"/>
                  <a:pt x="3180" y="3607"/>
                  <a:pt x="3131" y="3607"/>
                </a:cubicBezTo>
                <a:cubicBezTo>
                  <a:pt x="3009" y="3607"/>
                  <a:pt x="2909" y="3658"/>
                  <a:pt x="2858" y="3751"/>
                </a:cubicBezTo>
                <a:cubicBezTo>
                  <a:pt x="2799" y="3870"/>
                  <a:pt x="2811" y="4025"/>
                  <a:pt x="2894" y="4168"/>
                </a:cubicBezTo>
                <a:cubicBezTo>
                  <a:pt x="3041" y="4421"/>
                  <a:pt x="3331" y="4571"/>
                  <a:pt x="3686" y="4571"/>
                </a:cubicBezTo>
                <a:cubicBezTo>
                  <a:pt x="3765" y="4571"/>
                  <a:pt x="3846" y="4564"/>
                  <a:pt x="3930" y="4549"/>
                </a:cubicBezTo>
                <a:lnTo>
                  <a:pt x="3930" y="4549"/>
                </a:lnTo>
                <a:cubicBezTo>
                  <a:pt x="3942" y="4644"/>
                  <a:pt x="3918" y="4727"/>
                  <a:pt x="3859" y="4799"/>
                </a:cubicBezTo>
                <a:cubicBezTo>
                  <a:pt x="3751" y="4954"/>
                  <a:pt x="3513" y="5049"/>
                  <a:pt x="3156" y="5085"/>
                </a:cubicBezTo>
                <a:cubicBezTo>
                  <a:pt x="3117" y="5087"/>
                  <a:pt x="3078" y="5088"/>
                  <a:pt x="3039" y="5088"/>
                </a:cubicBezTo>
                <a:cubicBezTo>
                  <a:pt x="2692" y="5088"/>
                  <a:pt x="2376" y="4993"/>
                  <a:pt x="2108" y="4811"/>
                </a:cubicBezTo>
                <a:cubicBezTo>
                  <a:pt x="2406" y="4620"/>
                  <a:pt x="2573" y="4311"/>
                  <a:pt x="2501" y="4037"/>
                </a:cubicBezTo>
                <a:cubicBezTo>
                  <a:pt x="2454" y="3799"/>
                  <a:pt x="2239" y="3656"/>
                  <a:pt x="1930" y="3656"/>
                </a:cubicBezTo>
                <a:lnTo>
                  <a:pt x="1894" y="3656"/>
                </a:lnTo>
                <a:cubicBezTo>
                  <a:pt x="1596" y="3668"/>
                  <a:pt x="1501" y="3834"/>
                  <a:pt x="1465" y="3942"/>
                </a:cubicBezTo>
                <a:cubicBezTo>
                  <a:pt x="1382" y="4168"/>
                  <a:pt x="1501" y="4501"/>
                  <a:pt x="1763" y="4775"/>
                </a:cubicBezTo>
                <a:cubicBezTo>
                  <a:pt x="1668" y="4811"/>
                  <a:pt x="1561" y="4834"/>
                  <a:pt x="1442" y="4846"/>
                </a:cubicBezTo>
                <a:cubicBezTo>
                  <a:pt x="1425" y="4848"/>
                  <a:pt x="1408" y="4849"/>
                  <a:pt x="1391" y="4849"/>
                </a:cubicBezTo>
                <a:cubicBezTo>
                  <a:pt x="842" y="4849"/>
                  <a:pt x="379" y="3915"/>
                  <a:pt x="275" y="3037"/>
                </a:cubicBezTo>
                <a:cubicBezTo>
                  <a:pt x="215" y="2513"/>
                  <a:pt x="287" y="1917"/>
                  <a:pt x="656" y="1822"/>
                </a:cubicBezTo>
                <a:cubicBezTo>
                  <a:pt x="703" y="1810"/>
                  <a:pt x="751" y="1810"/>
                  <a:pt x="799" y="1798"/>
                </a:cubicBezTo>
                <a:cubicBezTo>
                  <a:pt x="846" y="2227"/>
                  <a:pt x="953" y="2560"/>
                  <a:pt x="953" y="2572"/>
                </a:cubicBezTo>
                <a:cubicBezTo>
                  <a:pt x="965" y="2608"/>
                  <a:pt x="977" y="2632"/>
                  <a:pt x="1001" y="2632"/>
                </a:cubicBezTo>
                <a:cubicBezTo>
                  <a:pt x="1108" y="2679"/>
                  <a:pt x="1204" y="2703"/>
                  <a:pt x="1287" y="2703"/>
                </a:cubicBezTo>
                <a:cubicBezTo>
                  <a:pt x="1489" y="2703"/>
                  <a:pt x="1632" y="2560"/>
                  <a:pt x="1632" y="2334"/>
                </a:cubicBezTo>
                <a:cubicBezTo>
                  <a:pt x="1644" y="2060"/>
                  <a:pt x="1418" y="1679"/>
                  <a:pt x="977" y="1620"/>
                </a:cubicBezTo>
                <a:cubicBezTo>
                  <a:pt x="953" y="1263"/>
                  <a:pt x="989" y="822"/>
                  <a:pt x="1239" y="560"/>
                </a:cubicBezTo>
                <a:cubicBezTo>
                  <a:pt x="1384" y="404"/>
                  <a:pt x="1603" y="321"/>
                  <a:pt x="1884" y="321"/>
                </a:cubicBezTo>
                <a:cubicBezTo>
                  <a:pt x="1903" y="321"/>
                  <a:pt x="1922" y="321"/>
                  <a:pt x="1942" y="322"/>
                </a:cubicBezTo>
                <a:cubicBezTo>
                  <a:pt x="2180" y="334"/>
                  <a:pt x="2406" y="382"/>
                  <a:pt x="2597" y="453"/>
                </a:cubicBezTo>
                <a:cubicBezTo>
                  <a:pt x="2406" y="667"/>
                  <a:pt x="2311" y="894"/>
                  <a:pt x="2347" y="1108"/>
                </a:cubicBezTo>
                <a:cubicBezTo>
                  <a:pt x="2370" y="1239"/>
                  <a:pt x="2454" y="1417"/>
                  <a:pt x="2739" y="1525"/>
                </a:cubicBezTo>
                <a:cubicBezTo>
                  <a:pt x="2868" y="1575"/>
                  <a:pt x="2986" y="1599"/>
                  <a:pt x="3090" y="1599"/>
                </a:cubicBezTo>
                <a:cubicBezTo>
                  <a:pt x="3302" y="1599"/>
                  <a:pt x="3449" y="1498"/>
                  <a:pt x="3490" y="1322"/>
                </a:cubicBezTo>
                <a:cubicBezTo>
                  <a:pt x="3549" y="1060"/>
                  <a:pt x="3370" y="679"/>
                  <a:pt x="2930" y="417"/>
                </a:cubicBezTo>
                <a:cubicBezTo>
                  <a:pt x="3144" y="262"/>
                  <a:pt x="3382" y="191"/>
                  <a:pt x="3620" y="191"/>
                </a:cubicBezTo>
                <a:close/>
                <a:moveTo>
                  <a:pt x="3620" y="1"/>
                </a:moveTo>
                <a:cubicBezTo>
                  <a:pt x="3323" y="1"/>
                  <a:pt x="3001" y="108"/>
                  <a:pt x="2751" y="310"/>
                </a:cubicBezTo>
                <a:cubicBezTo>
                  <a:pt x="2513" y="203"/>
                  <a:pt x="2239" y="143"/>
                  <a:pt x="1942" y="132"/>
                </a:cubicBezTo>
                <a:cubicBezTo>
                  <a:pt x="1921" y="131"/>
                  <a:pt x="1901" y="131"/>
                  <a:pt x="1881" y="131"/>
                </a:cubicBezTo>
                <a:cubicBezTo>
                  <a:pt x="1542" y="131"/>
                  <a:pt x="1288" y="227"/>
                  <a:pt x="1096" y="429"/>
                </a:cubicBezTo>
                <a:cubicBezTo>
                  <a:pt x="870" y="679"/>
                  <a:pt x="763" y="1084"/>
                  <a:pt x="787" y="1608"/>
                </a:cubicBezTo>
                <a:cubicBezTo>
                  <a:pt x="727" y="1620"/>
                  <a:pt x="680" y="1632"/>
                  <a:pt x="620" y="1644"/>
                </a:cubicBezTo>
                <a:cubicBezTo>
                  <a:pt x="191" y="1739"/>
                  <a:pt x="1" y="2263"/>
                  <a:pt x="84" y="3060"/>
                </a:cubicBezTo>
                <a:cubicBezTo>
                  <a:pt x="200" y="4028"/>
                  <a:pt x="727" y="5040"/>
                  <a:pt x="1397" y="5040"/>
                </a:cubicBezTo>
                <a:cubicBezTo>
                  <a:pt x="1420" y="5040"/>
                  <a:pt x="1443" y="5039"/>
                  <a:pt x="1465" y="5037"/>
                </a:cubicBezTo>
                <a:cubicBezTo>
                  <a:pt x="1632" y="5013"/>
                  <a:pt x="1787" y="4977"/>
                  <a:pt x="1930" y="4918"/>
                </a:cubicBezTo>
                <a:cubicBezTo>
                  <a:pt x="2227" y="5144"/>
                  <a:pt x="2608" y="5275"/>
                  <a:pt x="3013" y="5275"/>
                </a:cubicBezTo>
                <a:cubicBezTo>
                  <a:pt x="3061" y="5275"/>
                  <a:pt x="3120" y="5275"/>
                  <a:pt x="3180" y="5263"/>
                </a:cubicBezTo>
                <a:cubicBezTo>
                  <a:pt x="3585" y="5239"/>
                  <a:pt x="3871" y="5120"/>
                  <a:pt x="4013" y="4906"/>
                </a:cubicBezTo>
                <a:cubicBezTo>
                  <a:pt x="4097" y="4799"/>
                  <a:pt x="4132" y="4656"/>
                  <a:pt x="4109" y="4501"/>
                </a:cubicBezTo>
                <a:cubicBezTo>
                  <a:pt x="4144" y="4489"/>
                  <a:pt x="4192" y="4477"/>
                  <a:pt x="4228" y="4465"/>
                </a:cubicBezTo>
                <a:cubicBezTo>
                  <a:pt x="4859" y="4251"/>
                  <a:pt x="5311" y="3834"/>
                  <a:pt x="5418" y="3358"/>
                </a:cubicBezTo>
                <a:cubicBezTo>
                  <a:pt x="5490" y="3049"/>
                  <a:pt x="5418" y="2751"/>
                  <a:pt x="5216" y="2513"/>
                </a:cubicBezTo>
                <a:cubicBezTo>
                  <a:pt x="5323" y="2394"/>
                  <a:pt x="5395" y="2251"/>
                  <a:pt x="5395" y="2072"/>
                </a:cubicBezTo>
                <a:cubicBezTo>
                  <a:pt x="5430" y="1560"/>
                  <a:pt x="5049" y="882"/>
                  <a:pt x="4430" y="322"/>
                </a:cubicBezTo>
                <a:cubicBezTo>
                  <a:pt x="4204" y="108"/>
                  <a:pt x="3918" y="1"/>
                  <a:pt x="36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3" name="Google Shape;323;p4"/>
          <p:cNvSpPr/>
          <p:nvPr/>
        </p:nvSpPr>
        <p:spPr>
          <a:xfrm>
            <a:off x="8532639" y="4568872"/>
            <a:ext cx="258884" cy="259960"/>
          </a:xfrm>
          <a:custGeom>
            <a:avLst/>
            <a:gdLst/>
            <a:ahLst/>
            <a:cxnLst/>
            <a:rect l="l" t="t" r="r" b="b"/>
            <a:pathLst>
              <a:path w="6978" h="7007" extrusionOk="0">
                <a:moveTo>
                  <a:pt x="2489" y="374"/>
                </a:moveTo>
                <a:lnTo>
                  <a:pt x="3561" y="1791"/>
                </a:lnTo>
                <a:lnTo>
                  <a:pt x="2453" y="2125"/>
                </a:lnTo>
                <a:lnTo>
                  <a:pt x="2489" y="374"/>
                </a:lnTo>
                <a:close/>
                <a:moveTo>
                  <a:pt x="6240" y="1196"/>
                </a:moveTo>
                <a:lnTo>
                  <a:pt x="4835" y="3172"/>
                </a:lnTo>
                <a:lnTo>
                  <a:pt x="3870" y="1898"/>
                </a:lnTo>
                <a:lnTo>
                  <a:pt x="6240" y="1196"/>
                </a:lnTo>
                <a:close/>
                <a:moveTo>
                  <a:pt x="2263" y="2375"/>
                </a:moveTo>
                <a:lnTo>
                  <a:pt x="2227" y="3791"/>
                </a:lnTo>
                <a:lnTo>
                  <a:pt x="370" y="2934"/>
                </a:lnTo>
                <a:lnTo>
                  <a:pt x="2263" y="2375"/>
                </a:lnTo>
                <a:close/>
                <a:moveTo>
                  <a:pt x="3680" y="1958"/>
                </a:moveTo>
                <a:lnTo>
                  <a:pt x="4716" y="3327"/>
                </a:lnTo>
                <a:lnTo>
                  <a:pt x="3846" y="4542"/>
                </a:lnTo>
                <a:lnTo>
                  <a:pt x="2418" y="3875"/>
                </a:lnTo>
                <a:lnTo>
                  <a:pt x="2453" y="2315"/>
                </a:lnTo>
                <a:lnTo>
                  <a:pt x="3680" y="1958"/>
                </a:lnTo>
                <a:close/>
                <a:moveTo>
                  <a:pt x="4835" y="3482"/>
                </a:moveTo>
                <a:lnTo>
                  <a:pt x="6573" y="5792"/>
                </a:lnTo>
                <a:lnTo>
                  <a:pt x="4025" y="4613"/>
                </a:lnTo>
                <a:lnTo>
                  <a:pt x="4835" y="3482"/>
                </a:lnTo>
                <a:close/>
                <a:moveTo>
                  <a:pt x="2418" y="4077"/>
                </a:moveTo>
                <a:lnTo>
                  <a:pt x="3739" y="4696"/>
                </a:lnTo>
                <a:lnTo>
                  <a:pt x="2370" y="6601"/>
                </a:lnTo>
                <a:lnTo>
                  <a:pt x="2418" y="4077"/>
                </a:lnTo>
                <a:close/>
                <a:moveTo>
                  <a:pt x="2398" y="1"/>
                </a:moveTo>
                <a:cubicBezTo>
                  <a:pt x="2389" y="1"/>
                  <a:pt x="2379" y="2"/>
                  <a:pt x="2370" y="5"/>
                </a:cubicBezTo>
                <a:cubicBezTo>
                  <a:pt x="2334" y="17"/>
                  <a:pt x="2310" y="53"/>
                  <a:pt x="2310" y="101"/>
                </a:cubicBezTo>
                <a:lnTo>
                  <a:pt x="2263" y="2172"/>
                </a:lnTo>
                <a:lnTo>
                  <a:pt x="72" y="2827"/>
                </a:lnTo>
                <a:cubicBezTo>
                  <a:pt x="36" y="2839"/>
                  <a:pt x="13" y="2875"/>
                  <a:pt x="13" y="2910"/>
                </a:cubicBezTo>
                <a:cubicBezTo>
                  <a:pt x="1" y="2946"/>
                  <a:pt x="24" y="2982"/>
                  <a:pt x="60" y="3006"/>
                </a:cubicBezTo>
                <a:lnTo>
                  <a:pt x="2227" y="3994"/>
                </a:lnTo>
                <a:lnTo>
                  <a:pt x="2168" y="6911"/>
                </a:lnTo>
                <a:cubicBezTo>
                  <a:pt x="2168" y="6947"/>
                  <a:pt x="2203" y="6982"/>
                  <a:pt x="2239" y="6994"/>
                </a:cubicBezTo>
                <a:cubicBezTo>
                  <a:pt x="2251" y="7006"/>
                  <a:pt x="2251" y="7006"/>
                  <a:pt x="2263" y="7006"/>
                </a:cubicBezTo>
                <a:cubicBezTo>
                  <a:pt x="2299" y="7006"/>
                  <a:pt x="2322" y="6982"/>
                  <a:pt x="2346" y="6970"/>
                </a:cubicBezTo>
                <a:lnTo>
                  <a:pt x="3918" y="4780"/>
                </a:lnTo>
                <a:lnTo>
                  <a:pt x="6835" y="6125"/>
                </a:lnTo>
                <a:cubicBezTo>
                  <a:pt x="6844" y="6128"/>
                  <a:pt x="6855" y="6130"/>
                  <a:pt x="6865" y="6130"/>
                </a:cubicBezTo>
                <a:cubicBezTo>
                  <a:pt x="6894" y="6130"/>
                  <a:pt x="6925" y="6119"/>
                  <a:pt x="6942" y="6101"/>
                </a:cubicBezTo>
                <a:cubicBezTo>
                  <a:pt x="6978" y="6066"/>
                  <a:pt x="6978" y="6018"/>
                  <a:pt x="6954" y="5982"/>
                </a:cubicBezTo>
                <a:lnTo>
                  <a:pt x="4954" y="3327"/>
                </a:lnTo>
                <a:lnTo>
                  <a:pt x="6561" y="1089"/>
                </a:lnTo>
                <a:cubicBezTo>
                  <a:pt x="6585" y="1053"/>
                  <a:pt x="6585" y="1005"/>
                  <a:pt x="6561" y="970"/>
                </a:cubicBezTo>
                <a:cubicBezTo>
                  <a:pt x="6542" y="950"/>
                  <a:pt x="6506" y="931"/>
                  <a:pt x="6474" y="931"/>
                </a:cubicBezTo>
                <a:cubicBezTo>
                  <a:pt x="6467" y="931"/>
                  <a:pt x="6460" y="932"/>
                  <a:pt x="6454" y="934"/>
                </a:cubicBezTo>
                <a:lnTo>
                  <a:pt x="3751" y="1732"/>
                </a:lnTo>
                <a:lnTo>
                  <a:pt x="2477" y="41"/>
                </a:lnTo>
                <a:cubicBezTo>
                  <a:pt x="2459" y="14"/>
                  <a:pt x="2428" y="1"/>
                  <a:pt x="23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24" name="Google Shape;324;p4"/>
          <p:cNvGrpSpPr/>
          <p:nvPr/>
        </p:nvGrpSpPr>
        <p:grpSpPr>
          <a:xfrm>
            <a:off x="141286" y="3834954"/>
            <a:ext cx="1884024" cy="1032906"/>
            <a:chOff x="141286" y="3834954"/>
            <a:chExt cx="1884024" cy="1032906"/>
          </a:xfrm>
        </p:grpSpPr>
        <p:grpSp>
          <p:nvGrpSpPr>
            <p:cNvPr id="325" name="Google Shape;325;p4"/>
            <p:cNvGrpSpPr/>
            <p:nvPr/>
          </p:nvGrpSpPr>
          <p:grpSpPr>
            <a:xfrm flipH="1">
              <a:off x="141286" y="3834954"/>
              <a:ext cx="1884024" cy="1032906"/>
              <a:chOff x="7080704" y="1565977"/>
              <a:chExt cx="1884024" cy="1032906"/>
            </a:xfrm>
          </p:grpSpPr>
          <p:sp>
            <p:nvSpPr>
              <p:cNvPr id="326" name="Google Shape;326;p4"/>
              <p:cNvSpPr/>
              <p:nvPr/>
            </p:nvSpPr>
            <p:spPr>
              <a:xfrm>
                <a:off x="7080704" y="1726550"/>
                <a:ext cx="1479363" cy="872332"/>
              </a:xfrm>
              <a:custGeom>
                <a:avLst/>
                <a:gdLst/>
                <a:ahLst/>
                <a:cxnLst/>
                <a:rect l="l" t="t" r="r" b="b"/>
                <a:pathLst>
                  <a:path w="39875" h="23513" extrusionOk="0">
                    <a:moveTo>
                      <a:pt x="39771" y="0"/>
                    </a:moveTo>
                    <a:cubicBezTo>
                      <a:pt x="39758" y="0"/>
                      <a:pt x="39744" y="3"/>
                      <a:pt x="39732" y="10"/>
                    </a:cubicBezTo>
                    <a:cubicBezTo>
                      <a:pt x="39327" y="200"/>
                      <a:pt x="38958" y="414"/>
                      <a:pt x="38648" y="641"/>
                    </a:cubicBezTo>
                    <a:cubicBezTo>
                      <a:pt x="38600" y="664"/>
                      <a:pt x="38589" y="724"/>
                      <a:pt x="38624" y="772"/>
                    </a:cubicBezTo>
                    <a:cubicBezTo>
                      <a:pt x="38636" y="795"/>
                      <a:pt x="38660" y="807"/>
                      <a:pt x="38696" y="807"/>
                    </a:cubicBezTo>
                    <a:cubicBezTo>
                      <a:pt x="38720" y="807"/>
                      <a:pt x="38731" y="807"/>
                      <a:pt x="38743" y="795"/>
                    </a:cubicBezTo>
                    <a:cubicBezTo>
                      <a:pt x="39065" y="569"/>
                      <a:pt x="39422" y="367"/>
                      <a:pt x="39815" y="188"/>
                    </a:cubicBezTo>
                    <a:cubicBezTo>
                      <a:pt x="39863" y="164"/>
                      <a:pt x="39874" y="105"/>
                      <a:pt x="39851" y="57"/>
                    </a:cubicBezTo>
                    <a:cubicBezTo>
                      <a:pt x="39842" y="22"/>
                      <a:pt x="39808" y="0"/>
                      <a:pt x="39771" y="0"/>
                    </a:cubicBezTo>
                    <a:close/>
                    <a:moveTo>
                      <a:pt x="37773" y="1441"/>
                    </a:moveTo>
                    <a:cubicBezTo>
                      <a:pt x="37745" y="1441"/>
                      <a:pt x="37716" y="1453"/>
                      <a:pt x="37696" y="1474"/>
                    </a:cubicBezTo>
                    <a:cubicBezTo>
                      <a:pt x="37422" y="1795"/>
                      <a:pt x="37196" y="2141"/>
                      <a:pt x="37017" y="2534"/>
                    </a:cubicBezTo>
                    <a:cubicBezTo>
                      <a:pt x="36993" y="2581"/>
                      <a:pt x="37017" y="2641"/>
                      <a:pt x="37065" y="2665"/>
                    </a:cubicBezTo>
                    <a:lnTo>
                      <a:pt x="37100" y="2665"/>
                    </a:lnTo>
                    <a:cubicBezTo>
                      <a:pt x="37136" y="2665"/>
                      <a:pt x="37172" y="2653"/>
                      <a:pt x="37184" y="2617"/>
                    </a:cubicBezTo>
                    <a:cubicBezTo>
                      <a:pt x="37362" y="2236"/>
                      <a:pt x="37577" y="1903"/>
                      <a:pt x="37838" y="1593"/>
                    </a:cubicBezTo>
                    <a:cubicBezTo>
                      <a:pt x="37874" y="1557"/>
                      <a:pt x="37874" y="1498"/>
                      <a:pt x="37827" y="1462"/>
                    </a:cubicBezTo>
                    <a:cubicBezTo>
                      <a:pt x="37812" y="1447"/>
                      <a:pt x="37792" y="1441"/>
                      <a:pt x="37773" y="1441"/>
                    </a:cubicBezTo>
                    <a:close/>
                    <a:moveTo>
                      <a:pt x="36736" y="3662"/>
                    </a:moveTo>
                    <a:cubicBezTo>
                      <a:pt x="36695" y="3662"/>
                      <a:pt x="36658" y="3695"/>
                      <a:pt x="36648" y="3736"/>
                    </a:cubicBezTo>
                    <a:cubicBezTo>
                      <a:pt x="36576" y="4117"/>
                      <a:pt x="36529" y="4522"/>
                      <a:pt x="36517" y="4986"/>
                    </a:cubicBezTo>
                    <a:cubicBezTo>
                      <a:pt x="36505" y="5034"/>
                      <a:pt x="36553" y="5082"/>
                      <a:pt x="36600" y="5082"/>
                    </a:cubicBezTo>
                    <a:cubicBezTo>
                      <a:pt x="36660" y="5082"/>
                      <a:pt x="36695" y="5046"/>
                      <a:pt x="36695" y="4998"/>
                    </a:cubicBezTo>
                    <a:cubicBezTo>
                      <a:pt x="36719" y="4546"/>
                      <a:pt x="36767" y="4141"/>
                      <a:pt x="36838" y="3772"/>
                    </a:cubicBezTo>
                    <a:cubicBezTo>
                      <a:pt x="36838" y="3724"/>
                      <a:pt x="36815" y="3677"/>
                      <a:pt x="36755" y="3665"/>
                    </a:cubicBezTo>
                    <a:cubicBezTo>
                      <a:pt x="36749" y="3663"/>
                      <a:pt x="36742" y="3662"/>
                      <a:pt x="36736" y="3662"/>
                    </a:cubicBezTo>
                    <a:close/>
                    <a:moveTo>
                      <a:pt x="36600" y="6141"/>
                    </a:moveTo>
                    <a:cubicBezTo>
                      <a:pt x="36553" y="6141"/>
                      <a:pt x="36505" y="6177"/>
                      <a:pt x="36505" y="6236"/>
                    </a:cubicBezTo>
                    <a:cubicBezTo>
                      <a:pt x="36517" y="6594"/>
                      <a:pt x="36541" y="7010"/>
                      <a:pt x="36576" y="7475"/>
                    </a:cubicBezTo>
                    <a:cubicBezTo>
                      <a:pt x="36588" y="7522"/>
                      <a:pt x="36624" y="7570"/>
                      <a:pt x="36672" y="7570"/>
                    </a:cubicBezTo>
                    <a:lnTo>
                      <a:pt x="36684" y="7570"/>
                    </a:lnTo>
                    <a:cubicBezTo>
                      <a:pt x="36731" y="7558"/>
                      <a:pt x="36767" y="7510"/>
                      <a:pt x="36767" y="7463"/>
                    </a:cubicBezTo>
                    <a:cubicBezTo>
                      <a:pt x="36731" y="6987"/>
                      <a:pt x="36707" y="6582"/>
                      <a:pt x="36695" y="6225"/>
                    </a:cubicBezTo>
                    <a:cubicBezTo>
                      <a:pt x="36695" y="6177"/>
                      <a:pt x="36648" y="6141"/>
                      <a:pt x="36600" y="6141"/>
                    </a:cubicBezTo>
                    <a:close/>
                    <a:moveTo>
                      <a:pt x="36782" y="8616"/>
                    </a:moveTo>
                    <a:cubicBezTo>
                      <a:pt x="36777" y="8616"/>
                      <a:pt x="36772" y="8616"/>
                      <a:pt x="36767" y="8618"/>
                    </a:cubicBezTo>
                    <a:cubicBezTo>
                      <a:pt x="36719" y="8618"/>
                      <a:pt x="36672" y="8665"/>
                      <a:pt x="36684" y="8713"/>
                    </a:cubicBezTo>
                    <a:lnTo>
                      <a:pt x="36791" y="9951"/>
                    </a:lnTo>
                    <a:cubicBezTo>
                      <a:pt x="36791" y="9999"/>
                      <a:pt x="36838" y="10035"/>
                      <a:pt x="36886" y="10035"/>
                    </a:cubicBezTo>
                    <a:cubicBezTo>
                      <a:pt x="36946" y="10035"/>
                      <a:pt x="36981" y="9987"/>
                      <a:pt x="36981" y="9939"/>
                    </a:cubicBezTo>
                    <a:lnTo>
                      <a:pt x="36874" y="8701"/>
                    </a:lnTo>
                    <a:cubicBezTo>
                      <a:pt x="36863" y="8658"/>
                      <a:pt x="36824" y="8616"/>
                      <a:pt x="36782" y="8616"/>
                    </a:cubicBezTo>
                    <a:close/>
                    <a:moveTo>
                      <a:pt x="36981" y="11094"/>
                    </a:moveTo>
                    <a:cubicBezTo>
                      <a:pt x="36922" y="11094"/>
                      <a:pt x="36886" y="11142"/>
                      <a:pt x="36886" y="11189"/>
                    </a:cubicBezTo>
                    <a:cubicBezTo>
                      <a:pt x="36922" y="11594"/>
                      <a:pt x="36946" y="11999"/>
                      <a:pt x="36969" y="12428"/>
                    </a:cubicBezTo>
                    <a:cubicBezTo>
                      <a:pt x="36969" y="12475"/>
                      <a:pt x="37017" y="12523"/>
                      <a:pt x="37065" y="12523"/>
                    </a:cubicBezTo>
                    <a:cubicBezTo>
                      <a:pt x="37124" y="12511"/>
                      <a:pt x="37160" y="12475"/>
                      <a:pt x="37160" y="12416"/>
                    </a:cubicBezTo>
                    <a:cubicBezTo>
                      <a:pt x="37136" y="11987"/>
                      <a:pt x="37112" y="11582"/>
                      <a:pt x="37076" y="11178"/>
                    </a:cubicBezTo>
                    <a:cubicBezTo>
                      <a:pt x="37076" y="11130"/>
                      <a:pt x="37029" y="11094"/>
                      <a:pt x="36981" y="11094"/>
                    </a:cubicBezTo>
                    <a:close/>
                    <a:moveTo>
                      <a:pt x="37124" y="13571"/>
                    </a:moveTo>
                    <a:cubicBezTo>
                      <a:pt x="37065" y="13571"/>
                      <a:pt x="37029" y="13618"/>
                      <a:pt x="37029" y="13666"/>
                    </a:cubicBezTo>
                    <a:cubicBezTo>
                      <a:pt x="37041" y="14035"/>
                      <a:pt x="37053" y="14404"/>
                      <a:pt x="37053" y="14785"/>
                    </a:cubicBezTo>
                    <a:lnTo>
                      <a:pt x="37065" y="14904"/>
                    </a:lnTo>
                    <a:cubicBezTo>
                      <a:pt x="37065" y="14952"/>
                      <a:pt x="37100" y="14999"/>
                      <a:pt x="37148" y="14999"/>
                    </a:cubicBezTo>
                    <a:cubicBezTo>
                      <a:pt x="37207" y="14999"/>
                      <a:pt x="37243" y="14952"/>
                      <a:pt x="37243" y="14904"/>
                    </a:cubicBezTo>
                    <a:lnTo>
                      <a:pt x="37243" y="14785"/>
                    </a:lnTo>
                    <a:cubicBezTo>
                      <a:pt x="37243" y="14404"/>
                      <a:pt x="37231" y="14023"/>
                      <a:pt x="37219" y="13654"/>
                    </a:cubicBezTo>
                    <a:cubicBezTo>
                      <a:pt x="37219" y="13606"/>
                      <a:pt x="37172" y="13571"/>
                      <a:pt x="37124" y="13571"/>
                    </a:cubicBezTo>
                    <a:close/>
                    <a:moveTo>
                      <a:pt x="8882" y="16071"/>
                    </a:moveTo>
                    <a:cubicBezTo>
                      <a:pt x="8835" y="16071"/>
                      <a:pt x="8787" y="16119"/>
                      <a:pt x="8787" y="16166"/>
                    </a:cubicBezTo>
                    <a:cubicBezTo>
                      <a:pt x="8787" y="16226"/>
                      <a:pt x="8835" y="16262"/>
                      <a:pt x="8882" y="16262"/>
                    </a:cubicBezTo>
                    <a:lnTo>
                      <a:pt x="9240" y="16262"/>
                    </a:lnTo>
                    <a:cubicBezTo>
                      <a:pt x="9525" y="16262"/>
                      <a:pt x="9823" y="16262"/>
                      <a:pt x="10121" y="16285"/>
                    </a:cubicBezTo>
                    <a:cubicBezTo>
                      <a:pt x="10180" y="16285"/>
                      <a:pt x="10216" y="16250"/>
                      <a:pt x="10216" y="16190"/>
                    </a:cubicBezTo>
                    <a:cubicBezTo>
                      <a:pt x="10228" y="16142"/>
                      <a:pt x="10180" y="16095"/>
                      <a:pt x="10133" y="16095"/>
                    </a:cubicBezTo>
                    <a:cubicBezTo>
                      <a:pt x="9835" y="16083"/>
                      <a:pt x="9537" y="16071"/>
                      <a:pt x="9252" y="16071"/>
                    </a:cubicBezTo>
                    <a:close/>
                    <a:moveTo>
                      <a:pt x="7632" y="16166"/>
                    </a:moveTo>
                    <a:cubicBezTo>
                      <a:pt x="7216" y="16226"/>
                      <a:pt x="6811" y="16297"/>
                      <a:pt x="6406" y="16392"/>
                    </a:cubicBezTo>
                    <a:cubicBezTo>
                      <a:pt x="6358" y="16404"/>
                      <a:pt x="6323" y="16452"/>
                      <a:pt x="6335" y="16512"/>
                    </a:cubicBezTo>
                    <a:cubicBezTo>
                      <a:pt x="6346" y="16547"/>
                      <a:pt x="6382" y="16583"/>
                      <a:pt x="6430" y="16583"/>
                    </a:cubicBezTo>
                    <a:lnTo>
                      <a:pt x="6442" y="16583"/>
                    </a:lnTo>
                    <a:cubicBezTo>
                      <a:pt x="6847" y="16488"/>
                      <a:pt x="7251" y="16404"/>
                      <a:pt x="7656" y="16357"/>
                    </a:cubicBezTo>
                    <a:cubicBezTo>
                      <a:pt x="7716" y="16345"/>
                      <a:pt x="7751" y="16309"/>
                      <a:pt x="7739" y="16250"/>
                    </a:cubicBezTo>
                    <a:cubicBezTo>
                      <a:pt x="7728" y="16202"/>
                      <a:pt x="7680" y="16166"/>
                      <a:pt x="7632" y="16166"/>
                    </a:cubicBezTo>
                    <a:close/>
                    <a:moveTo>
                      <a:pt x="11352" y="16235"/>
                    </a:moveTo>
                    <a:cubicBezTo>
                      <a:pt x="11311" y="16235"/>
                      <a:pt x="11274" y="16268"/>
                      <a:pt x="11264" y="16309"/>
                    </a:cubicBezTo>
                    <a:cubicBezTo>
                      <a:pt x="11264" y="16357"/>
                      <a:pt x="11288" y="16416"/>
                      <a:pt x="11347" y="16416"/>
                    </a:cubicBezTo>
                    <a:cubicBezTo>
                      <a:pt x="11740" y="16476"/>
                      <a:pt x="12157" y="16559"/>
                      <a:pt x="12562" y="16654"/>
                    </a:cubicBezTo>
                    <a:lnTo>
                      <a:pt x="12573" y="16654"/>
                    </a:lnTo>
                    <a:cubicBezTo>
                      <a:pt x="12621" y="16654"/>
                      <a:pt x="12657" y="16631"/>
                      <a:pt x="12669" y="16583"/>
                    </a:cubicBezTo>
                    <a:cubicBezTo>
                      <a:pt x="12681" y="16535"/>
                      <a:pt x="12645" y="16488"/>
                      <a:pt x="12597" y="16476"/>
                    </a:cubicBezTo>
                    <a:cubicBezTo>
                      <a:pt x="12192" y="16381"/>
                      <a:pt x="11776" y="16297"/>
                      <a:pt x="11371" y="16238"/>
                    </a:cubicBezTo>
                    <a:cubicBezTo>
                      <a:pt x="11365" y="16236"/>
                      <a:pt x="11358" y="16235"/>
                      <a:pt x="11352" y="16235"/>
                    </a:cubicBezTo>
                    <a:close/>
                    <a:moveTo>
                      <a:pt x="13763" y="16800"/>
                    </a:moveTo>
                    <a:cubicBezTo>
                      <a:pt x="13729" y="16800"/>
                      <a:pt x="13698" y="16825"/>
                      <a:pt x="13681" y="16869"/>
                    </a:cubicBezTo>
                    <a:cubicBezTo>
                      <a:pt x="13669" y="16916"/>
                      <a:pt x="13693" y="16964"/>
                      <a:pt x="13752" y="16976"/>
                    </a:cubicBezTo>
                    <a:lnTo>
                      <a:pt x="13895" y="17035"/>
                    </a:lnTo>
                    <a:cubicBezTo>
                      <a:pt x="14252" y="17143"/>
                      <a:pt x="14597" y="17262"/>
                      <a:pt x="14919" y="17381"/>
                    </a:cubicBezTo>
                    <a:lnTo>
                      <a:pt x="14955" y="17381"/>
                    </a:lnTo>
                    <a:cubicBezTo>
                      <a:pt x="14990" y="17381"/>
                      <a:pt x="15026" y="17357"/>
                      <a:pt x="15038" y="17321"/>
                    </a:cubicBezTo>
                    <a:cubicBezTo>
                      <a:pt x="15062" y="17274"/>
                      <a:pt x="15026" y="17226"/>
                      <a:pt x="14978" y="17202"/>
                    </a:cubicBezTo>
                    <a:cubicBezTo>
                      <a:pt x="14657" y="17083"/>
                      <a:pt x="14312" y="16964"/>
                      <a:pt x="13955" y="16857"/>
                    </a:cubicBezTo>
                    <a:lnTo>
                      <a:pt x="13800" y="16809"/>
                    </a:lnTo>
                    <a:cubicBezTo>
                      <a:pt x="13787" y="16803"/>
                      <a:pt x="13775" y="16800"/>
                      <a:pt x="13763" y="16800"/>
                    </a:cubicBezTo>
                    <a:close/>
                    <a:moveTo>
                      <a:pt x="5229" y="16735"/>
                    </a:moveTo>
                    <a:cubicBezTo>
                      <a:pt x="5220" y="16735"/>
                      <a:pt x="5212" y="16736"/>
                      <a:pt x="5203" y="16738"/>
                    </a:cubicBezTo>
                    <a:cubicBezTo>
                      <a:pt x="4811" y="16881"/>
                      <a:pt x="4430" y="17035"/>
                      <a:pt x="4049" y="17214"/>
                    </a:cubicBezTo>
                    <a:cubicBezTo>
                      <a:pt x="4001" y="17238"/>
                      <a:pt x="3977" y="17297"/>
                      <a:pt x="4001" y="17345"/>
                    </a:cubicBezTo>
                    <a:cubicBezTo>
                      <a:pt x="4013" y="17369"/>
                      <a:pt x="4049" y="17393"/>
                      <a:pt x="4084" y="17393"/>
                    </a:cubicBezTo>
                    <a:cubicBezTo>
                      <a:pt x="4096" y="17393"/>
                      <a:pt x="4108" y="17393"/>
                      <a:pt x="4120" y="17381"/>
                    </a:cubicBezTo>
                    <a:cubicBezTo>
                      <a:pt x="4501" y="17214"/>
                      <a:pt x="4882" y="17059"/>
                      <a:pt x="5263" y="16916"/>
                    </a:cubicBezTo>
                    <a:cubicBezTo>
                      <a:pt x="5311" y="16904"/>
                      <a:pt x="5346" y="16845"/>
                      <a:pt x="5323" y="16797"/>
                    </a:cubicBezTo>
                    <a:cubicBezTo>
                      <a:pt x="5313" y="16758"/>
                      <a:pt x="5270" y="16735"/>
                      <a:pt x="5229" y="16735"/>
                    </a:cubicBezTo>
                    <a:close/>
                    <a:moveTo>
                      <a:pt x="37112" y="16047"/>
                    </a:moveTo>
                    <a:cubicBezTo>
                      <a:pt x="37053" y="16047"/>
                      <a:pt x="37017" y="16083"/>
                      <a:pt x="37005" y="16131"/>
                    </a:cubicBezTo>
                    <a:cubicBezTo>
                      <a:pt x="36969" y="16559"/>
                      <a:pt x="36898" y="16964"/>
                      <a:pt x="36815" y="17345"/>
                    </a:cubicBezTo>
                    <a:cubicBezTo>
                      <a:pt x="36803" y="17393"/>
                      <a:pt x="36838" y="17440"/>
                      <a:pt x="36886" y="17464"/>
                    </a:cubicBezTo>
                    <a:lnTo>
                      <a:pt x="36910" y="17464"/>
                    </a:lnTo>
                    <a:cubicBezTo>
                      <a:pt x="36946" y="17464"/>
                      <a:pt x="36993" y="17428"/>
                      <a:pt x="36993" y="17393"/>
                    </a:cubicBezTo>
                    <a:cubicBezTo>
                      <a:pt x="37088" y="17000"/>
                      <a:pt x="37148" y="16583"/>
                      <a:pt x="37196" y="16154"/>
                    </a:cubicBezTo>
                    <a:cubicBezTo>
                      <a:pt x="37196" y="16095"/>
                      <a:pt x="37160" y="16047"/>
                      <a:pt x="37112" y="16047"/>
                    </a:cubicBezTo>
                    <a:close/>
                    <a:moveTo>
                      <a:pt x="16105" y="17645"/>
                    </a:moveTo>
                    <a:cubicBezTo>
                      <a:pt x="16068" y="17645"/>
                      <a:pt x="16032" y="17667"/>
                      <a:pt x="16014" y="17702"/>
                    </a:cubicBezTo>
                    <a:cubicBezTo>
                      <a:pt x="16002" y="17750"/>
                      <a:pt x="16026" y="17809"/>
                      <a:pt x="16074" y="17833"/>
                    </a:cubicBezTo>
                    <a:cubicBezTo>
                      <a:pt x="16467" y="18000"/>
                      <a:pt x="16836" y="18167"/>
                      <a:pt x="17193" y="18345"/>
                    </a:cubicBezTo>
                    <a:cubicBezTo>
                      <a:pt x="17205" y="18357"/>
                      <a:pt x="17217" y="18357"/>
                      <a:pt x="17229" y="18357"/>
                    </a:cubicBezTo>
                    <a:cubicBezTo>
                      <a:pt x="17264" y="18357"/>
                      <a:pt x="17300" y="18345"/>
                      <a:pt x="17312" y="18309"/>
                    </a:cubicBezTo>
                    <a:cubicBezTo>
                      <a:pt x="17336" y="18262"/>
                      <a:pt x="17324" y="18202"/>
                      <a:pt x="17276" y="18178"/>
                    </a:cubicBezTo>
                    <a:cubicBezTo>
                      <a:pt x="16919" y="18000"/>
                      <a:pt x="16538" y="17821"/>
                      <a:pt x="16145" y="17655"/>
                    </a:cubicBezTo>
                    <a:cubicBezTo>
                      <a:pt x="16133" y="17648"/>
                      <a:pt x="16119" y="17645"/>
                      <a:pt x="16105" y="17645"/>
                    </a:cubicBezTo>
                    <a:close/>
                    <a:moveTo>
                      <a:pt x="2991" y="17786"/>
                    </a:moveTo>
                    <a:cubicBezTo>
                      <a:pt x="2974" y="17786"/>
                      <a:pt x="2957" y="17789"/>
                      <a:pt x="2941" y="17797"/>
                    </a:cubicBezTo>
                    <a:cubicBezTo>
                      <a:pt x="2584" y="18012"/>
                      <a:pt x="2239" y="18238"/>
                      <a:pt x="1905" y="18488"/>
                    </a:cubicBezTo>
                    <a:cubicBezTo>
                      <a:pt x="1858" y="18524"/>
                      <a:pt x="1846" y="18583"/>
                      <a:pt x="1882" y="18619"/>
                    </a:cubicBezTo>
                    <a:cubicBezTo>
                      <a:pt x="1894" y="18655"/>
                      <a:pt x="1929" y="18667"/>
                      <a:pt x="1953" y="18667"/>
                    </a:cubicBezTo>
                    <a:cubicBezTo>
                      <a:pt x="1977" y="18667"/>
                      <a:pt x="1989" y="18655"/>
                      <a:pt x="2013" y="18643"/>
                    </a:cubicBezTo>
                    <a:cubicBezTo>
                      <a:pt x="2346" y="18405"/>
                      <a:pt x="2691" y="18167"/>
                      <a:pt x="3037" y="17964"/>
                    </a:cubicBezTo>
                    <a:cubicBezTo>
                      <a:pt x="3084" y="17940"/>
                      <a:pt x="3096" y="17881"/>
                      <a:pt x="3072" y="17833"/>
                    </a:cubicBezTo>
                    <a:cubicBezTo>
                      <a:pt x="3056" y="17801"/>
                      <a:pt x="3025" y="17786"/>
                      <a:pt x="2991" y="17786"/>
                    </a:cubicBezTo>
                    <a:close/>
                    <a:moveTo>
                      <a:pt x="20891" y="18534"/>
                    </a:moveTo>
                    <a:cubicBezTo>
                      <a:pt x="20481" y="18534"/>
                      <a:pt x="20101" y="18594"/>
                      <a:pt x="19741" y="18714"/>
                    </a:cubicBezTo>
                    <a:cubicBezTo>
                      <a:pt x="19693" y="18738"/>
                      <a:pt x="19670" y="18786"/>
                      <a:pt x="19693" y="18833"/>
                    </a:cubicBezTo>
                    <a:cubicBezTo>
                      <a:pt x="19705" y="18881"/>
                      <a:pt x="19741" y="18905"/>
                      <a:pt x="19777" y="18905"/>
                    </a:cubicBezTo>
                    <a:cubicBezTo>
                      <a:pt x="19789" y="18905"/>
                      <a:pt x="19801" y="18905"/>
                      <a:pt x="19812" y="18893"/>
                    </a:cubicBezTo>
                    <a:cubicBezTo>
                      <a:pt x="20118" y="18781"/>
                      <a:pt x="20459" y="18721"/>
                      <a:pt x="20812" y="18721"/>
                    </a:cubicBezTo>
                    <a:cubicBezTo>
                      <a:pt x="20871" y="18721"/>
                      <a:pt x="20931" y="18723"/>
                      <a:pt x="20991" y="18726"/>
                    </a:cubicBezTo>
                    <a:cubicBezTo>
                      <a:pt x="21051" y="18726"/>
                      <a:pt x="21086" y="18678"/>
                      <a:pt x="21086" y="18631"/>
                    </a:cubicBezTo>
                    <a:cubicBezTo>
                      <a:pt x="21098" y="18583"/>
                      <a:pt x="21051" y="18536"/>
                      <a:pt x="21003" y="18536"/>
                    </a:cubicBezTo>
                    <a:cubicBezTo>
                      <a:pt x="20965" y="18535"/>
                      <a:pt x="20928" y="18534"/>
                      <a:pt x="20891" y="18534"/>
                    </a:cubicBezTo>
                    <a:close/>
                    <a:moveTo>
                      <a:pt x="22210" y="18754"/>
                    </a:moveTo>
                    <a:cubicBezTo>
                      <a:pt x="22174" y="18754"/>
                      <a:pt x="22141" y="18784"/>
                      <a:pt x="22122" y="18821"/>
                    </a:cubicBezTo>
                    <a:cubicBezTo>
                      <a:pt x="22110" y="18869"/>
                      <a:pt x="22146" y="18917"/>
                      <a:pt x="22194" y="18940"/>
                    </a:cubicBezTo>
                    <a:cubicBezTo>
                      <a:pt x="22551" y="19048"/>
                      <a:pt x="22932" y="19214"/>
                      <a:pt x="23313" y="19417"/>
                    </a:cubicBezTo>
                    <a:cubicBezTo>
                      <a:pt x="23325" y="19417"/>
                      <a:pt x="23349" y="19429"/>
                      <a:pt x="23360" y="19429"/>
                    </a:cubicBezTo>
                    <a:cubicBezTo>
                      <a:pt x="23396" y="19429"/>
                      <a:pt x="23432" y="19405"/>
                      <a:pt x="23444" y="19369"/>
                    </a:cubicBezTo>
                    <a:cubicBezTo>
                      <a:pt x="23468" y="19321"/>
                      <a:pt x="23444" y="19274"/>
                      <a:pt x="23408" y="19250"/>
                    </a:cubicBezTo>
                    <a:cubicBezTo>
                      <a:pt x="23003" y="19036"/>
                      <a:pt x="22622" y="18869"/>
                      <a:pt x="22241" y="18762"/>
                    </a:cubicBezTo>
                    <a:cubicBezTo>
                      <a:pt x="22231" y="18757"/>
                      <a:pt x="22220" y="18754"/>
                      <a:pt x="22210" y="18754"/>
                    </a:cubicBezTo>
                    <a:close/>
                    <a:moveTo>
                      <a:pt x="18310" y="18786"/>
                    </a:moveTo>
                    <a:cubicBezTo>
                      <a:pt x="18277" y="18786"/>
                      <a:pt x="18245" y="18801"/>
                      <a:pt x="18229" y="18833"/>
                    </a:cubicBezTo>
                    <a:cubicBezTo>
                      <a:pt x="18205" y="18869"/>
                      <a:pt x="18217" y="18928"/>
                      <a:pt x="18253" y="18964"/>
                    </a:cubicBezTo>
                    <a:cubicBezTo>
                      <a:pt x="18634" y="19202"/>
                      <a:pt x="18955" y="19440"/>
                      <a:pt x="19241" y="19690"/>
                    </a:cubicBezTo>
                    <a:cubicBezTo>
                      <a:pt x="19253" y="19714"/>
                      <a:pt x="19277" y="19714"/>
                      <a:pt x="19300" y="19714"/>
                    </a:cubicBezTo>
                    <a:cubicBezTo>
                      <a:pt x="19324" y="19714"/>
                      <a:pt x="19348" y="19702"/>
                      <a:pt x="19372" y="19690"/>
                    </a:cubicBezTo>
                    <a:cubicBezTo>
                      <a:pt x="19408" y="19643"/>
                      <a:pt x="19396" y="19583"/>
                      <a:pt x="19360" y="19560"/>
                    </a:cubicBezTo>
                    <a:cubicBezTo>
                      <a:pt x="19074" y="19298"/>
                      <a:pt x="18741" y="19048"/>
                      <a:pt x="18360" y="18798"/>
                    </a:cubicBezTo>
                    <a:cubicBezTo>
                      <a:pt x="18344" y="18790"/>
                      <a:pt x="18327" y="18786"/>
                      <a:pt x="18310" y="18786"/>
                    </a:cubicBezTo>
                    <a:close/>
                    <a:moveTo>
                      <a:pt x="36525" y="18455"/>
                    </a:moveTo>
                    <a:cubicBezTo>
                      <a:pt x="36488" y="18455"/>
                      <a:pt x="36451" y="18477"/>
                      <a:pt x="36434" y="18512"/>
                    </a:cubicBezTo>
                    <a:cubicBezTo>
                      <a:pt x="36279" y="18893"/>
                      <a:pt x="36076" y="19250"/>
                      <a:pt x="35838" y="19571"/>
                    </a:cubicBezTo>
                    <a:cubicBezTo>
                      <a:pt x="35814" y="19607"/>
                      <a:pt x="35814" y="19667"/>
                      <a:pt x="35862" y="19702"/>
                    </a:cubicBezTo>
                    <a:cubicBezTo>
                      <a:pt x="35874" y="19714"/>
                      <a:pt x="35898" y="19714"/>
                      <a:pt x="35922" y="19714"/>
                    </a:cubicBezTo>
                    <a:cubicBezTo>
                      <a:pt x="35945" y="19714"/>
                      <a:pt x="35969" y="19702"/>
                      <a:pt x="35993" y="19679"/>
                    </a:cubicBezTo>
                    <a:cubicBezTo>
                      <a:pt x="36231" y="19357"/>
                      <a:pt x="36434" y="18988"/>
                      <a:pt x="36612" y="18583"/>
                    </a:cubicBezTo>
                    <a:cubicBezTo>
                      <a:pt x="36636" y="18536"/>
                      <a:pt x="36612" y="18476"/>
                      <a:pt x="36565" y="18464"/>
                    </a:cubicBezTo>
                    <a:cubicBezTo>
                      <a:pt x="36552" y="18458"/>
                      <a:pt x="36538" y="18455"/>
                      <a:pt x="36525" y="18455"/>
                    </a:cubicBezTo>
                    <a:close/>
                    <a:moveTo>
                      <a:pt x="995" y="19259"/>
                    </a:moveTo>
                    <a:cubicBezTo>
                      <a:pt x="971" y="19259"/>
                      <a:pt x="947" y="19268"/>
                      <a:pt x="929" y="19286"/>
                    </a:cubicBezTo>
                    <a:cubicBezTo>
                      <a:pt x="620" y="19560"/>
                      <a:pt x="310" y="19857"/>
                      <a:pt x="36" y="20155"/>
                    </a:cubicBezTo>
                    <a:cubicBezTo>
                      <a:pt x="0" y="20191"/>
                      <a:pt x="0" y="20250"/>
                      <a:pt x="36" y="20286"/>
                    </a:cubicBezTo>
                    <a:cubicBezTo>
                      <a:pt x="60" y="20298"/>
                      <a:pt x="72" y="20310"/>
                      <a:pt x="96" y="20310"/>
                    </a:cubicBezTo>
                    <a:cubicBezTo>
                      <a:pt x="131" y="20310"/>
                      <a:pt x="155" y="20298"/>
                      <a:pt x="167" y="20286"/>
                    </a:cubicBezTo>
                    <a:cubicBezTo>
                      <a:pt x="453" y="19988"/>
                      <a:pt x="751" y="19690"/>
                      <a:pt x="1048" y="19417"/>
                    </a:cubicBezTo>
                    <a:cubicBezTo>
                      <a:pt x="1096" y="19381"/>
                      <a:pt x="1096" y="19321"/>
                      <a:pt x="1060" y="19286"/>
                    </a:cubicBezTo>
                    <a:cubicBezTo>
                      <a:pt x="1042" y="19268"/>
                      <a:pt x="1018" y="19259"/>
                      <a:pt x="995" y="19259"/>
                    </a:cubicBezTo>
                    <a:close/>
                    <a:moveTo>
                      <a:pt x="18735" y="19354"/>
                    </a:moveTo>
                    <a:cubicBezTo>
                      <a:pt x="18711" y="19354"/>
                      <a:pt x="18687" y="19363"/>
                      <a:pt x="18669" y="19381"/>
                    </a:cubicBezTo>
                    <a:cubicBezTo>
                      <a:pt x="18360" y="19679"/>
                      <a:pt x="18110" y="20024"/>
                      <a:pt x="17931" y="20417"/>
                    </a:cubicBezTo>
                    <a:cubicBezTo>
                      <a:pt x="17907" y="20464"/>
                      <a:pt x="17931" y="20524"/>
                      <a:pt x="17979" y="20548"/>
                    </a:cubicBezTo>
                    <a:lnTo>
                      <a:pt x="18015" y="20548"/>
                    </a:lnTo>
                    <a:cubicBezTo>
                      <a:pt x="18050" y="20548"/>
                      <a:pt x="18086" y="20536"/>
                      <a:pt x="18098" y="20500"/>
                    </a:cubicBezTo>
                    <a:cubicBezTo>
                      <a:pt x="18277" y="20119"/>
                      <a:pt x="18503" y="19798"/>
                      <a:pt x="18800" y="19524"/>
                    </a:cubicBezTo>
                    <a:cubicBezTo>
                      <a:pt x="18836" y="19488"/>
                      <a:pt x="18836" y="19429"/>
                      <a:pt x="18800" y="19381"/>
                    </a:cubicBezTo>
                    <a:cubicBezTo>
                      <a:pt x="18783" y="19363"/>
                      <a:pt x="18759" y="19354"/>
                      <a:pt x="18735" y="19354"/>
                    </a:cubicBezTo>
                    <a:close/>
                    <a:moveTo>
                      <a:pt x="24442" y="19828"/>
                    </a:moveTo>
                    <a:cubicBezTo>
                      <a:pt x="24408" y="19828"/>
                      <a:pt x="24376" y="19849"/>
                      <a:pt x="24361" y="19881"/>
                    </a:cubicBezTo>
                    <a:cubicBezTo>
                      <a:pt x="24337" y="19929"/>
                      <a:pt x="24361" y="19988"/>
                      <a:pt x="24408" y="20012"/>
                    </a:cubicBezTo>
                    <a:cubicBezTo>
                      <a:pt x="24777" y="20202"/>
                      <a:pt x="25146" y="20381"/>
                      <a:pt x="25539" y="20536"/>
                    </a:cubicBezTo>
                    <a:cubicBezTo>
                      <a:pt x="25551" y="20548"/>
                      <a:pt x="25563" y="20548"/>
                      <a:pt x="25575" y="20548"/>
                    </a:cubicBezTo>
                    <a:cubicBezTo>
                      <a:pt x="25611" y="20548"/>
                      <a:pt x="25646" y="20524"/>
                      <a:pt x="25658" y="20488"/>
                    </a:cubicBezTo>
                    <a:cubicBezTo>
                      <a:pt x="25682" y="20441"/>
                      <a:pt x="25658" y="20381"/>
                      <a:pt x="25611" y="20369"/>
                    </a:cubicBezTo>
                    <a:cubicBezTo>
                      <a:pt x="25230" y="20202"/>
                      <a:pt x="24861" y="20024"/>
                      <a:pt x="24492" y="19845"/>
                    </a:cubicBezTo>
                    <a:cubicBezTo>
                      <a:pt x="24476" y="19833"/>
                      <a:pt x="24458" y="19828"/>
                      <a:pt x="24442" y="19828"/>
                    </a:cubicBezTo>
                    <a:close/>
                    <a:moveTo>
                      <a:pt x="35065" y="20427"/>
                    </a:moveTo>
                    <a:cubicBezTo>
                      <a:pt x="35043" y="20427"/>
                      <a:pt x="35021" y="20436"/>
                      <a:pt x="35005" y="20452"/>
                    </a:cubicBezTo>
                    <a:cubicBezTo>
                      <a:pt x="34695" y="20703"/>
                      <a:pt x="34350" y="20905"/>
                      <a:pt x="33969" y="21084"/>
                    </a:cubicBezTo>
                    <a:cubicBezTo>
                      <a:pt x="33921" y="21107"/>
                      <a:pt x="33898" y="21155"/>
                      <a:pt x="33921" y="21203"/>
                    </a:cubicBezTo>
                    <a:cubicBezTo>
                      <a:pt x="33933" y="21238"/>
                      <a:pt x="33969" y="21262"/>
                      <a:pt x="34005" y="21262"/>
                    </a:cubicBezTo>
                    <a:cubicBezTo>
                      <a:pt x="34017" y="21262"/>
                      <a:pt x="34040" y="21262"/>
                      <a:pt x="34040" y="21250"/>
                    </a:cubicBezTo>
                    <a:cubicBezTo>
                      <a:pt x="34433" y="21072"/>
                      <a:pt x="34802" y="20857"/>
                      <a:pt x="35124" y="20595"/>
                    </a:cubicBezTo>
                    <a:cubicBezTo>
                      <a:pt x="35160" y="20560"/>
                      <a:pt x="35171" y="20500"/>
                      <a:pt x="35136" y="20464"/>
                    </a:cubicBezTo>
                    <a:cubicBezTo>
                      <a:pt x="35117" y="20439"/>
                      <a:pt x="35091" y="20427"/>
                      <a:pt x="35065" y="20427"/>
                    </a:cubicBezTo>
                    <a:close/>
                    <a:moveTo>
                      <a:pt x="26736" y="20807"/>
                    </a:moveTo>
                    <a:cubicBezTo>
                      <a:pt x="26691" y="20807"/>
                      <a:pt x="26656" y="20830"/>
                      <a:pt x="26647" y="20869"/>
                    </a:cubicBezTo>
                    <a:cubicBezTo>
                      <a:pt x="26623" y="20917"/>
                      <a:pt x="26647" y="20976"/>
                      <a:pt x="26694" y="20988"/>
                    </a:cubicBezTo>
                    <a:cubicBezTo>
                      <a:pt x="27099" y="21131"/>
                      <a:pt x="27504" y="21250"/>
                      <a:pt x="27897" y="21357"/>
                    </a:cubicBezTo>
                    <a:lnTo>
                      <a:pt x="27921" y="21357"/>
                    </a:lnTo>
                    <a:cubicBezTo>
                      <a:pt x="27956" y="21357"/>
                      <a:pt x="27992" y="21334"/>
                      <a:pt x="28004" y="21298"/>
                    </a:cubicBezTo>
                    <a:cubicBezTo>
                      <a:pt x="28028" y="21238"/>
                      <a:pt x="27992" y="21191"/>
                      <a:pt x="27944" y="21179"/>
                    </a:cubicBezTo>
                    <a:cubicBezTo>
                      <a:pt x="27551" y="21072"/>
                      <a:pt x="27159" y="20953"/>
                      <a:pt x="26766" y="20810"/>
                    </a:cubicBezTo>
                    <a:cubicBezTo>
                      <a:pt x="26755" y="20808"/>
                      <a:pt x="26746" y="20807"/>
                      <a:pt x="26736" y="20807"/>
                    </a:cubicBezTo>
                    <a:close/>
                    <a:moveTo>
                      <a:pt x="29147" y="21441"/>
                    </a:moveTo>
                    <a:cubicBezTo>
                      <a:pt x="29099" y="21441"/>
                      <a:pt x="29040" y="21476"/>
                      <a:pt x="29040" y="21524"/>
                    </a:cubicBezTo>
                    <a:cubicBezTo>
                      <a:pt x="29028" y="21572"/>
                      <a:pt x="29064" y="21619"/>
                      <a:pt x="29111" y="21631"/>
                    </a:cubicBezTo>
                    <a:cubicBezTo>
                      <a:pt x="29540" y="21703"/>
                      <a:pt x="29957" y="21762"/>
                      <a:pt x="30349" y="21786"/>
                    </a:cubicBezTo>
                    <a:lnTo>
                      <a:pt x="30361" y="21786"/>
                    </a:lnTo>
                    <a:cubicBezTo>
                      <a:pt x="30409" y="21786"/>
                      <a:pt x="30445" y="21750"/>
                      <a:pt x="30457" y="21703"/>
                    </a:cubicBezTo>
                    <a:cubicBezTo>
                      <a:pt x="30457" y="21655"/>
                      <a:pt x="30421" y="21607"/>
                      <a:pt x="30361" y="21607"/>
                    </a:cubicBezTo>
                    <a:cubicBezTo>
                      <a:pt x="29968" y="21572"/>
                      <a:pt x="29564" y="21524"/>
                      <a:pt x="29147" y="21441"/>
                    </a:cubicBezTo>
                    <a:close/>
                    <a:moveTo>
                      <a:pt x="20112" y="20464"/>
                    </a:moveTo>
                    <a:cubicBezTo>
                      <a:pt x="20096" y="20464"/>
                      <a:pt x="20078" y="20468"/>
                      <a:pt x="20062" y="20476"/>
                    </a:cubicBezTo>
                    <a:cubicBezTo>
                      <a:pt x="20015" y="20500"/>
                      <a:pt x="20003" y="20560"/>
                      <a:pt x="20039" y="20607"/>
                    </a:cubicBezTo>
                    <a:cubicBezTo>
                      <a:pt x="20277" y="20988"/>
                      <a:pt x="20396" y="21357"/>
                      <a:pt x="20396" y="21726"/>
                    </a:cubicBezTo>
                    <a:cubicBezTo>
                      <a:pt x="20396" y="21774"/>
                      <a:pt x="20443" y="21810"/>
                      <a:pt x="20491" y="21810"/>
                    </a:cubicBezTo>
                    <a:cubicBezTo>
                      <a:pt x="20551" y="21810"/>
                      <a:pt x="20586" y="21774"/>
                      <a:pt x="20586" y="21726"/>
                    </a:cubicBezTo>
                    <a:cubicBezTo>
                      <a:pt x="20586" y="21322"/>
                      <a:pt x="20443" y="20917"/>
                      <a:pt x="20193" y="20512"/>
                    </a:cubicBezTo>
                    <a:cubicBezTo>
                      <a:pt x="20178" y="20480"/>
                      <a:pt x="20146" y="20464"/>
                      <a:pt x="20112" y="20464"/>
                    </a:cubicBezTo>
                    <a:close/>
                    <a:moveTo>
                      <a:pt x="32838" y="21462"/>
                    </a:moveTo>
                    <a:cubicBezTo>
                      <a:pt x="32830" y="21462"/>
                      <a:pt x="32822" y="21463"/>
                      <a:pt x="32814" y="21465"/>
                    </a:cubicBezTo>
                    <a:cubicBezTo>
                      <a:pt x="32433" y="21548"/>
                      <a:pt x="32016" y="21595"/>
                      <a:pt x="31600" y="21619"/>
                    </a:cubicBezTo>
                    <a:cubicBezTo>
                      <a:pt x="31540" y="21619"/>
                      <a:pt x="31504" y="21667"/>
                      <a:pt x="31504" y="21715"/>
                    </a:cubicBezTo>
                    <a:cubicBezTo>
                      <a:pt x="31504" y="21774"/>
                      <a:pt x="31552" y="21810"/>
                      <a:pt x="31600" y="21810"/>
                    </a:cubicBezTo>
                    <a:cubicBezTo>
                      <a:pt x="32040" y="21786"/>
                      <a:pt x="32457" y="21726"/>
                      <a:pt x="32850" y="21643"/>
                    </a:cubicBezTo>
                    <a:cubicBezTo>
                      <a:pt x="32897" y="21631"/>
                      <a:pt x="32933" y="21584"/>
                      <a:pt x="32921" y="21536"/>
                    </a:cubicBezTo>
                    <a:cubicBezTo>
                      <a:pt x="32911" y="21486"/>
                      <a:pt x="32877" y="21462"/>
                      <a:pt x="32838" y="21462"/>
                    </a:cubicBezTo>
                    <a:close/>
                    <a:moveTo>
                      <a:pt x="17717" y="21560"/>
                    </a:moveTo>
                    <a:cubicBezTo>
                      <a:pt x="17669" y="21560"/>
                      <a:pt x="17622" y="21595"/>
                      <a:pt x="17622" y="21655"/>
                    </a:cubicBezTo>
                    <a:cubicBezTo>
                      <a:pt x="17622" y="21703"/>
                      <a:pt x="17622" y="21750"/>
                      <a:pt x="17622" y="21798"/>
                    </a:cubicBezTo>
                    <a:cubicBezTo>
                      <a:pt x="17622" y="22215"/>
                      <a:pt x="17705" y="22596"/>
                      <a:pt x="17884" y="22905"/>
                    </a:cubicBezTo>
                    <a:cubicBezTo>
                      <a:pt x="17896" y="22929"/>
                      <a:pt x="17931" y="22953"/>
                      <a:pt x="17967" y="22953"/>
                    </a:cubicBezTo>
                    <a:cubicBezTo>
                      <a:pt x="17979" y="22953"/>
                      <a:pt x="17991" y="22953"/>
                      <a:pt x="18015" y="22941"/>
                    </a:cubicBezTo>
                    <a:cubicBezTo>
                      <a:pt x="18050" y="22917"/>
                      <a:pt x="18074" y="22858"/>
                      <a:pt x="18050" y="22810"/>
                    </a:cubicBezTo>
                    <a:cubicBezTo>
                      <a:pt x="17884" y="22536"/>
                      <a:pt x="17812" y="22179"/>
                      <a:pt x="17812" y="21798"/>
                    </a:cubicBezTo>
                    <a:cubicBezTo>
                      <a:pt x="17812" y="21750"/>
                      <a:pt x="17812" y="21703"/>
                      <a:pt x="17812" y="21655"/>
                    </a:cubicBezTo>
                    <a:cubicBezTo>
                      <a:pt x="17812" y="21607"/>
                      <a:pt x="17776" y="21560"/>
                      <a:pt x="17717" y="21560"/>
                    </a:cubicBezTo>
                    <a:close/>
                    <a:moveTo>
                      <a:pt x="20063" y="22761"/>
                    </a:moveTo>
                    <a:cubicBezTo>
                      <a:pt x="20036" y="22761"/>
                      <a:pt x="20010" y="22772"/>
                      <a:pt x="19991" y="22798"/>
                    </a:cubicBezTo>
                    <a:cubicBezTo>
                      <a:pt x="19729" y="23096"/>
                      <a:pt x="19348" y="23286"/>
                      <a:pt x="18979" y="23322"/>
                    </a:cubicBezTo>
                    <a:cubicBezTo>
                      <a:pt x="18931" y="23322"/>
                      <a:pt x="18896" y="23370"/>
                      <a:pt x="18896" y="23417"/>
                    </a:cubicBezTo>
                    <a:cubicBezTo>
                      <a:pt x="18896" y="23465"/>
                      <a:pt x="18943" y="23512"/>
                      <a:pt x="18991" y="23512"/>
                    </a:cubicBezTo>
                    <a:cubicBezTo>
                      <a:pt x="19408" y="23477"/>
                      <a:pt x="19836" y="23250"/>
                      <a:pt x="20134" y="22917"/>
                    </a:cubicBezTo>
                    <a:cubicBezTo>
                      <a:pt x="20170" y="22881"/>
                      <a:pt x="20170" y="22822"/>
                      <a:pt x="20134" y="22786"/>
                    </a:cubicBezTo>
                    <a:cubicBezTo>
                      <a:pt x="20112" y="22770"/>
                      <a:pt x="20087" y="22761"/>
                      <a:pt x="20063" y="2276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8596730" y="1701618"/>
                <a:ext cx="30088" cy="14246"/>
              </a:xfrm>
              <a:custGeom>
                <a:avLst/>
                <a:gdLst/>
                <a:ahLst/>
                <a:cxnLst/>
                <a:rect l="l" t="t" r="r" b="b"/>
                <a:pathLst>
                  <a:path w="811" h="384" extrusionOk="0">
                    <a:moveTo>
                      <a:pt x="690" y="1"/>
                    </a:moveTo>
                    <a:cubicBezTo>
                      <a:pt x="683" y="1"/>
                      <a:pt x="675" y="1"/>
                      <a:pt x="667" y="3"/>
                    </a:cubicBezTo>
                    <a:cubicBezTo>
                      <a:pt x="465" y="74"/>
                      <a:pt x="263" y="134"/>
                      <a:pt x="72" y="205"/>
                    </a:cubicBezTo>
                    <a:cubicBezTo>
                      <a:pt x="24" y="217"/>
                      <a:pt x="1" y="277"/>
                      <a:pt x="13" y="324"/>
                    </a:cubicBezTo>
                    <a:cubicBezTo>
                      <a:pt x="24" y="360"/>
                      <a:pt x="60" y="384"/>
                      <a:pt x="108" y="384"/>
                    </a:cubicBezTo>
                    <a:lnTo>
                      <a:pt x="132" y="384"/>
                    </a:lnTo>
                    <a:cubicBezTo>
                      <a:pt x="322" y="312"/>
                      <a:pt x="525" y="253"/>
                      <a:pt x="727" y="193"/>
                    </a:cubicBezTo>
                    <a:cubicBezTo>
                      <a:pt x="775" y="170"/>
                      <a:pt x="810" y="122"/>
                      <a:pt x="786" y="74"/>
                    </a:cubicBezTo>
                    <a:cubicBezTo>
                      <a:pt x="776" y="33"/>
                      <a:pt x="739" y="1"/>
                      <a:pt x="69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8685958" y="1565977"/>
                <a:ext cx="278769" cy="196704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302" extrusionOk="0">
                    <a:moveTo>
                      <a:pt x="358" y="254"/>
                    </a:moveTo>
                    <a:lnTo>
                      <a:pt x="6240" y="1456"/>
                    </a:lnTo>
                    <a:lnTo>
                      <a:pt x="1394" y="1432"/>
                    </a:lnTo>
                    <a:lnTo>
                      <a:pt x="358" y="254"/>
                    </a:lnTo>
                    <a:close/>
                    <a:moveTo>
                      <a:pt x="7121" y="1671"/>
                    </a:moveTo>
                    <a:lnTo>
                      <a:pt x="1596" y="5016"/>
                    </a:lnTo>
                    <a:lnTo>
                      <a:pt x="1941" y="2909"/>
                    </a:lnTo>
                    <a:lnTo>
                      <a:pt x="7121" y="1671"/>
                    </a:lnTo>
                    <a:close/>
                    <a:moveTo>
                      <a:pt x="101" y="1"/>
                    </a:moveTo>
                    <a:cubicBezTo>
                      <a:pt x="72" y="1"/>
                      <a:pt x="44" y="22"/>
                      <a:pt x="25" y="51"/>
                    </a:cubicBezTo>
                    <a:cubicBezTo>
                      <a:pt x="1" y="87"/>
                      <a:pt x="13" y="135"/>
                      <a:pt x="36" y="158"/>
                    </a:cubicBezTo>
                    <a:lnTo>
                      <a:pt x="1287" y="1587"/>
                    </a:lnTo>
                    <a:cubicBezTo>
                      <a:pt x="1299" y="1611"/>
                      <a:pt x="1334" y="1623"/>
                      <a:pt x="1358" y="1623"/>
                    </a:cubicBezTo>
                    <a:lnTo>
                      <a:pt x="6394" y="1647"/>
                    </a:lnTo>
                    <a:lnTo>
                      <a:pt x="1834" y="2730"/>
                    </a:lnTo>
                    <a:cubicBezTo>
                      <a:pt x="1799" y="2742"/>
                      <a:pt x="1775" y="2778"/>
                      <a:pt x="1763" y="2814"/>
                    </a:cubicBezTo>
                    <a:lnTo>
                      <a:pt x="1382" y="5195"/>
                    </a:lnTo>
                    <a:cubicBezTo>
                      <a:pt x="1382" y="5230"/>
                      <a:pt x="1394" y="5266"/>
                      <a:pt x="1429" y="5278"/>
                    </a:cubicBezTo>
                    <a:cubicBezTo>
                      <a:pt x="1441" y="5290"/>
                      <a:pt x="1453" y="5302"/>
                      <a:pt x="1477" y="5302"/>
                    </a:cubicBezTo>
                    <a:cubicBezTo>
                      <a:pt x="1489" y="5302"/>
                      <a:pt x="1513" y="5290"/>
                      <a:pt x="1525" y="5278"/>
                    </a:cubicBezTo>
                    <a:lnTo>
                      <a:pt x="7454" y="1682"/>
                    </a:lnTo>
                    <a:cubicBezTo>
                      <a:pt x="7490" y="1659"/>
                      <a:pt x="7514" y="1623"/>
                      <a:pt x="7502" y="1587"/>
                    </a:cubicBezTo>
                    <a:cubicBezTo>
                      <a:pt x="7502" y="1551"/>
                      <a:pt x="7466" y="1516"/>
                      <a:pt x="7430" y="1516"/>
                    </a:cubicBezTo>
                    <a:lnTo>
                      <a:pt x="120" y="4"/>
                    </a:lnTo>
                    <a:cubicBezTo>
                      <a:pt x="113" y="2"/>
                      <a:pt x="107" y="1"/>
                      <a:pt x="10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8687294" y="1619180"/>
                <a:ext cx="71603" cy="98018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642" extrusionOk="0">
                    <a:moveTo>
                      <a:pt x="1320" y="1"/>
                    </a:moveTo>
                    <a:cubicBezTo>
                      <a:pt x="1286" y="1"/>
                      <a:pt x="1256" y="23"/>
                      <a:pt x="1239" y="58"/>
                    </a:cubicBezTo>
                    <a:lnTo>
                      <a:pt x="12" y="2511"/>
                    </a:lnTo>
                    <a:cubicBezTo>
                      <a:pt x="0" y="2546"/>
                      <a:pt x="0" y="2594"/>
                      <a:pt x="36" y="2618"/>
                    </a:cubicBezTo>
                    <a:cubicBezTo>
                      <a:pt x="60" y="2642"/>
                      <a:pt x="72" y="2642"/>
                      <a:pt x="96" y="2642"/>
                    </a:cubicBezTo>
                    <a:cubicBezTo>
                      <a:pt x="120" y="2642"/>
                      <a:pt x="131" y="2642"/>
                      <a:pt x="155" y="2630"/>
                    </a:cubicBezTo>
                    <a:lnTo>
                      <a:pt x="1870" y="1475"/>
                    </a:lnTo>
                    <a:cubicBezTo>
                      <a:pt x="1917" y="1439"/>
                      <a:pt x="1929" y="1380"/>
                      <a:pt x="1894" y="1344"/>
                    </a:cubicBezTo>
                    <a:cubicBezTo>
                      <a:pt x="1878" y="1312"/>
                      <a:pt x="1846" y="1296"/>
                      <a:pt x="1812" y="1296"/>
                    </a:cubicBezTo>
                    <a:cubicBezTo>
                      <a:pt x="1796" y="1296"/>
                      <a:pt x="1778" y="1300"/>
                      <a:pt x="1763" y="1308"/>
                    </a:cubicBezTo>
                    <a:lnTo>
                      <a:pt x="346" y="2272"/>
                    </a:lnTo>
                    <a:lnTo>
                      <a:pt x="1405" y="141"/>
                    </a:lnTo>
                    <a:cubicBezTo>
                      <a:pt x="1429" y="94"/>
                      <a:pt x="1405" y="34"/>
                      <a:pt x="1358" y="10"/>
                    </a:cubicBezTo>
                    <a:cubicBezTo>
                      <a:pt x="1345" y="4"/>
                      <a:pt x="1332" y="1"/>
                      <a:pt x="132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8687294" y="1698094"/>
                <a:ext cx="66298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515" extrusionOk="0">
                    <a:moveTo>
                      <a:pt x="1687" y="0"/>
                    </a:moveTo>
                    <a:cubicBezTo>
                      <a:pt x="1680" y="0"/>
                      <a:pt x="1674" y="1"/>
                      <a:pt x="1667" y="3"/>
                    </a:cubicBezTo>
                    <a:lnTo>
                      <a:pt x="84" y="336"/>
                    </a:lnTo>
                    <a:cubicBezTo>
                      <a:pt x="24" y="348"/>
                      <a:pt x="0" y="396"/>
                      <a:pt x="12" y="443"/>
                    </a:cubicBezTo>
                    <a:cubicBezTo>
                      <a:pt x="12" y="491"/>
                      <a:pt x="60" y="515"/>
                      <a:pt x="96" y="515"/>
                    </a:cubicBezTo>
                    <a:lnTo>
                      <a:pt x="120" y="515"/>
                    </a:lnTo>
                    <a:lnTo>
                      <a:pt x="1703" y="181"/>
                    </a:lnTo>
                    <a:cubicBezTo>
                      <a:pt x="1763" y="169"/>
                      <a:pt x="1786" y="122"/>
                      <a:pt x="1774" y="74"/>
                    </a:cubicBezTo>
                    <a:cubicBezTo>
                      <a:pt x="1774" y="33"/>
                      <a:pt x="1730" y="0"/>
                      <a:pt x="168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31" name="Google Shape;331;p4"/>
            <p:cNvGrpSpPr/>
            <p:nvPr/>
          </p:nvGrpSpPr>
          <p:grpSpPr>
            <a:xfrm rot="10800000">
              <a:off x="336199" y="4176149"/>
              <a:ext cx="205871" cy="226202"/>
              <a:chOff x="7065678" y="829299"/>
              <a:chExt cx="205871" cy="226202"/>
            </a:xfrm>
          </p:grpSpPr>
          <p:sp>
            <p:nvSpPr>
              <p:cNvPr id="332" name="Google Shape;332;p4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38" name="Google Shape;338;p4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339" name="Google Shape;339;p4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340" name="Google Shape;340;p4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344;p4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345;p4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48" name="Google Shape;348;p4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349" name="Google Shape;349;p4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55" name="Google Shape;355;p4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356" name="Google Shape;356;p4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609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5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362" name="Google Shape;362;p5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363" name="Google Shape;363;p5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5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5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5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5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5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5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5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5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5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5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5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5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5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5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5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5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5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5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5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5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5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5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5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5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5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9" name="Google Shape;389;p5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0" name="Google Shape;390;p5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1" name="Google Shape;391;p5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2" name="Google Shape;392;p5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3" name="Google Shape;393;p5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5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5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5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" name="Google Shape;397;p5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5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5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" name="Google Shape;400;p5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1" name="Google Shape;401;p5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Google Shape;402;p5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5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5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5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5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07" name="Google Shape;407;p5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408" name="Google Shape;408;p5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5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5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5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5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5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5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5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5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5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5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5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5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5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5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5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5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5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5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5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5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29" name="Google Shape;429;p5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subTitle" idx="1"/>
          </p:nvPr>
        </p:nvSpPr>
        <p:spPr>
          <a:xfrm>
            <a:off x="1290763" y="2571750"/>
            <a:ext cx="290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ubTitle" idx="2"/>
          </p:nvPr>
        </p:nvSpPr>
        <p:spPr>
          <a:xfrm>
            <a:off x="4945638" y="2571750"/>
            <a:ext cx="290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2" name="Google Shape;432;p5"/>
          <p:cNvSpPr txBox="1">
            <a:spLocks noGrp="1"/>
          </p:cNvSpPr>
          <p:nvPr>
            <p:ph type="subTitle" idx="3"/>
          </p:nvPr>
        </p:nvSpPr>
        <p:spPr>
          <a:xfrm>
            <a:off x="1290763" y="3028950"/>
            <a:ext cx="29076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5"/>
          <p:cNvSpPr txBox="1">
            <a:spLocks noGrp="1"/>
          </p:cNvSpPr>
          <p:nvPr>
            <p:ph type="subTitle" idx="4"/>
          </p:nvPr>
        </p:nvSpPr>
        <p:spPr>
          <a:xfrm>
            <a:off x="4945638" y="3028950"/>
            <a:ext cx="29076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5"/>
          <p:cNvSpPr txBox="1">
            <a:spLocks noGrp="1"/>
          </p:cNvSpPr>
          <p:nvPr>
            <p:ph type="title"/>
          </p:nvPr>
        </p:nvSpPr>
        <p:spPr>
          <a:xfrm>
            <a:off x="720000" y="422817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5"/>
          <p:cNvSpPr/>
          <p:nvPr/>
        </p:nvSpPr>
        <p:spPr>
          <a:xfrm>
            <a:off x="295937" y="540000"/>
            <a:ext cx="283174" cy="281369"/>
          </a:xfrm>
          <a:custGeom>
            <a:avLst/>
            <a:gdLst/>
            <a:ahLst/>
            <a:cxnLst/>
            <a:rect l="l" t="t" r="r" b="b"/>
            <a:pathLst>
              <a:path w="5490" h="5276" extrusionOk="0">
                <a:moveTo>
                  <a:pt x="2775" y="536"/>
                </a:moveTo>
                <a:cubicBezTo>
                  <a:pt x="3168" y="751"/>
                  <a:pt x="3347" y="1072"/>
                  <a:pt x="3299" y="1275"/>
                </a:cubicBezTo>
                <a:cubicBezTo>
                  <a:pt x="3278" y="1366"/>
                  <a:pt x="3203" y="1412"/>
                  <a:pt x="3091" y="1412"/>
                </a:cubicBezTo>
                <a:cubicBezTo>
                  <a:pt x="3013" y="1412"/>
                  <a:pt x="2918" y="1390"/>
                  <a:pt x="2811" y="1346"/>
                </a:cubicBezTo>
                <a:cubicBezTo>
                  <a:pt x="2644" y="1286"/>
                  <a:pt x="2549" y="1191"/>
                  <a:pt x="2525" y="1072"/>
                </a:cubicBezTo>
                <a:cubicBezTo>
                  <a:pt x="2501" y="917"/>
                  <a:pt x="2597" y="715"/>
                  <a:pt x="2775" y="536"/>
                </a:cubicBezTo>
                <a:close/>
                <a:moveTo>
                  <a:pt x="989" y="1810"/>
                </a:moveTo>
                <a:cubicBezTo>
                  <a:pt x="1299" y="1882"/>
                  <a:pt x="1454" y="2144"/>
                  <a:pt x="1454" y="2334"/>
                </a:cubicBezTo>
                <a:cubicBezTo>
                  <a:pt x="1442" y="2418"/>
                  <a:pt x="1418" y="2513"/>
                  <a:pt x="1287" y="2513"/>
                </a:cubicBezTo>
                <a:cubicBezTo>
                  <a:pt x="1239" y="2513"/>
                  <a:pt x="1180" y="2501"/>
                  <a:pt x="1120" y="2477"/>
                </a:cubicBezTo>
                <a:cubicBezTo>
                  <a:pt x="1096" y="2382"/>
                  <a:pt x="1025" y="2120"/>
                  <a:pt x="989" y="1810"/>
                </a:cubicBezTo>
                <a:close/>
                <a:moveTo>
                  <a:pt x="4216" y="2227"/>
                </a:moveTo>
                <a:cubicBezTo>
                  <a:pt x="4335" y="2227"/>
                  <a:pt x="4525" y="2251"/>
                  <a:pt x="4763" y="2382"/>
                </a:cubicBezTo>
                <a:cubicBezTo>
                  <a:pt x="4811" y="2418"/>
                  <a:pt x="4871" y="2453"/>
                  <a:pt x="4918" y="2489"/>
                </a:cubicBezTo>
                <a:cubicBezTo>
                  <a:pt x="4811" y="2525"/>
                  <a:pt x="4692" y="2548"/>
                  <a:pt x="4549" y="2548"/>
                </a:cubicBezTo>
                <a:lnTo>
                  <a:pt x="4490" y="2537"/>
                </a:lnTo>
                <a:cubicBezTo>
                  <a:pt x="4037" y="2525"/>
                  <a:pt x="3882" y="2406"/>
                  <a:pt x="3882" y="2358"/>
                </a:cubicBezTo>
                <a:cubicBezTo>
                  <a:pt x="3882" y="2310"/>
                  <a:pt x="4001" y="2227"/>
                  <a:pt x="4216" y="2227"/>
                </a:cubicBezTo>
                <a:close/>
                <a:moveTo>
                  <a:pt x="3144" y="3799"/>
                </a:moveTo>
                <a:cubicBezTo>
                  <a:pt x="3180" y="3799"/>
                  <a:pt x="3204" y="3799"/>
                  <a:pt x="3239" y="3811"/>
                </a:cubicBezTo>
                <a:cubicBezTo>
                  <a:pt x="3513" y="3870"/>
                  <a:pt x="3775" y="4108"/>
                  <a:pt x="3882" y="4370"/>
                </a:cubicBezTo>
                <a:cubicBezTo>
                  <a:pt x="3811" y="4370"/>
                  <a:pt x="3751" y="4382"/>
                  <a:pt x="3692" y="4382"/>
                </a:cubicBezTo>
                <a:cubicBezTo>
                  <a:pt x="3263" y="4382"/>
                  <a:pt x="3097" y="4144"/>
                  <a:pt x="3061" y="4072"/>
                </a:cubicBezTo>
                <a:cubicBezTo>
                  <a:pt x="3001" y="3989"/>
                  <a:pt x="2989" y="3906"/>
                  <a:pt x="3025" y="3846"/>
                </a:cubicBezTo>
                <a:cubicBezTo>
                  <a:pt x="3049" y="3811"/>
                  <a:pt x="3085" y="3799"/>
                  <a:pt x="3144" y="3799"/>
                </a:cubicBezTo>
                <a:close/>
                <a:moveTo>
                  <a:pt x="1930" y="3846"/>
                </a:moveTo>
                <a:cubicBezTo>
                  <a:pt x="2144" y="3846"/>
                  <a:pt x="2287" y="3930"/>
                  <a:pt x="2323" y="4072"/>
                </a:cubicBezTo>
                <a:cubicBezTo>
                  <a:pt x="2358" y="4251"/>
                  <a:pt x="2251" y="4513"/>
                  <a:pt x="1954" y="4692"/>
                </a:cubicBezTo>
                <a:cubicBezTo>
                  <a:pt x="1680" y="4430"/>
                  <a:pt x="1585" y="4144"/>
                  <a:pt x="1644" y="3989"/>
                </a:cubicBezTo>
                <a:cubicBezTo>
                  <a:pt x="1668" y="3894"/>
                  <a:pt x="1763" y="3846"/>
                  <a:pt x="1906" y="3846"/>
                </a:cubicBezTo>
                <a:close/>
                <a:moveTo>
                  <a:pt x="3620" y="191"/>
                </a:moveTo>
                <a:cubicBezTo>
                  <a:pt x="3871" y="191"/>
                  <a:pt x="4109" y="274"/>
                  <a:pt x="4311" y="465"/>
                </a:cubicBezTo>
                <a:cubicBezTo>
                  <a:pt x="4871" y="977"/>
                  <a:pt x="5240" y="1620"/>
                  <a:pt x="5216" y="2060"/>
                </a:cubicBezTo>
                <a:cubicBezTo>
                  <a:pt x="5204" y="2191"/>
                  <a:pt x="5156" y="2298"/>
                  <a:pt x="5085" y="2382"/>
                </a:cubicBezTo>
                <a:cubicBezTo>
                  <a:pt x="5014" y="2322"/>
                  <a:pt x="4942" y="2263"/>
                  <a:pt x="4859" y="2215"/>
                </a:cubicBezTo>
                <a:cubicBezTo>
                  <a:pt x="4585" y="2072"/>
                  <a:pt x="4359" y="2037"/>
                  <a:pt x="4216" y="2037"/>
                </a:cubicBezTo>
                <a:cubicBezTo>
                  <a:pt x="3918" y="2037"/>
                  <a:pt x="3704" y="2167"/>
                  <a:pt x="3692" y="2358"/>
                </a:cubicBezTo>
                <a:cubicBezTo>
                  <a:pt x="3692" y="2441"/>
                  <a:pt x="3751" y="2703"/>
                  <a:pt x="4478" y="2727"/>
                </a:cubicBezTo>
                <a:lnTo>
                  <a:pt x="4549" y="2739"/>
                </a:lnTo>
                <a:cubicBezTo>
                  <a:pt x="4752" y="2739"/>
                  <a:pt x="4918" y="2703"/>
                  <a:pt x="5061" y="2620"/>
                </a:cubicBezTo>
                <a:cubicBezTo>
                  <a:pt x="5228" y="2822"/>
                  <a:pt x="5299" y="3072"/>
                  <a:pt x="5240" y="3322"/>
                </a:cubicBezTo>
                <a:cubicBezTo>
                  <a:pt x="5144" y="3727"/>
                  <a:pt x="4740" y="4096"/>
                  <a:pt x="4168" y="4299"/>
                </a:cubicBezTo>
                <a:cubicBezTo>
                  <a:pt x="4132" y="4311"/>
                  <a:pt x="4097" y="4311"/>
                  <a:pt x="4073" y="4323"/>
                </a:cubicBezTo>
                <a:cubicBezTo>
                  <a:pt x="3942" y="4001"/>
                  <a:pt x="3632" y="3715"/>
                  <a:pt x="3287" y="3632"/>
                </a:cubicBezTo>
                <a:cubicBezTo>
                  <a:pt x="3232" y="3615"/>
                  <a:pt x="3180" y="3607"/>
                  <a:pt x="3131" y="3607"/>
                </a:cubicBezTo>
                <a:cubicBezTo>
                  <a:pt x="3009" y="3607"/>
                  <a:pt x="2909" y="3658"/>
                  <a:pt x="2858" y="3751"/>
                </a:cubicBezTo>
                <a:cubicBezTo>
                  <a:pt x="2799" y="3870"/>
                  <a:pt x="2811" y="4025"/>
                  <a:pt x="2894" y="4168"/>
                </a:cubicBezTo>
                <a:cubicBezTo>
                  <a:pt x="3041" y="4421"/>
                  <a:pt x="3331" y="4571"/>
                  <a:pt x="3686" y="4571"/>
                </a:cubicBezTo>
                <a:cubicBezTo>
                  <a:pt x="3765" y="4571"/>
                  <a:pt x="3846" y="4564"/>
                  <a:pt x="3930" y="4549"/>
                </a:cubicBezTo>
                <a:lnTo>
                  <a:pt x="3930" y="4549"/>
                </a:lnTo>
                <a:cubicBezTo>
                  <a:pt x="3942" y="4644"/>
                  <a:pt x="3918" y="4727"/>
                  <a:pt x="3859" y="4799"/>
                </a:cubicBezTo>
                <a:cubicBezTo>
                  <a:pt x="3751" y="4954"/>
                  <a:pt x="3513" y="5049"/>
                  <a:pt x="3156" y="5085"/>
                </a:cubicBezTo>
                <a:cubicBezTo>
                  <a:pt x="3117" y="5087"/>
                  <a:pt x="3078" y="5088"/>
                  <a:pt x="3039" y="5088"/>
                </a:cubicBezTo>
                <a:cubicBezTo>
                  <a:pt x="2692" y="5088"/>
                  <a:pt x="2376" y="4993"/>
                  <a:pt x="2108" y="4811"/>
                </a:cubicBezTo>
                <a:cubicBezTo>
                  <a:pt x="2406" y="4620"/>
                  <a:pt x="2573" y="4311"/>
                  <a:pt x="2501" y="4037"/>
                </a:cubicBezTo>
                <a:cubicBezTo>
                  <a:pt x="2454" y="3799"/>
                  <a:pt x="2239" y="3656"/>
                  <a:pt x="1930" y="3656"/>
                </a:cubicBezTo>
                <a:lnTo>
                  <a:pt x="1894" y="3656"/>
                </a:lnTo>
                <a:cubicBezTo>
                  <a:pt x="1596" y="3668"/>
                  <a:pt x="1501" y="3834"/>
                  <a:pt x="1465" y="3942"/>
                </a:cubicBezTo>
                <a:cubicBezTo>
                  <a:pt x="1382" y="4168"/>
                  <a:pt x="1501" y="4501"/>
                  <a:pt x="1763" y="4775"/>
                </a:cubicBezTo>
                <a:cubicBezTo>
                  <a:pt x="1668" y="4811"/>
                  <a:pt x="1561" y="4834"/>
                  <a:pt x="1442" y="4846"/>
                </a:cubicBezTo>
                <a:cubicBezTo>
                  <a:pt x="1425" y="4848"/>
                  <a:pt x="1408" y="4849"/>
                  <a:pt x="1391" y="4849"/>
                </a:cubicBezTo>
                <a:cubicBezTo>
                  <a:pt x="842" y="4849"/>
                  <a:pt x="379" y="3915"/>
                  <a:pt x="275" y="3037"/>
                </a:cubicBezTo>
                <a:cubicBezTo>
                  <a:pt x="215" y="2513"/>
                  <a:pt x="287" y="1917"/>
                  <a:pt x="656" y="1822"/>
                </a:cubicBezTo>
                <a:cubicBezTo>
                  <a:pt x="703" y="1810"/>
                  <a:pt x="751" y="1810"/>
                  <a:pt x="799" y="1798"/>
                </a:cubicBezTo>
                <a:cubicBezTo>
                  <a:pt x="846" y="2227"/>
                  <a:pt x="953" y="2560"/>
                  <a:pt x="953" y="2572"/>
                </a:cubicBezTo>
                <a:cubicBezTo>
                  <a:pt x="965" y="2608"/>
                  <a:pt x="977" y="2632"/>
                  <a:pt x="1001" y="2632"/>
                </a:cubicBezTo>
                <a:cubicBezTo>
                  <a:pt x="1108" y="2679"/>
                  <a:pt x="1204" y="2703"/>
                  <a:pt x="1287" y="2703"/>
                </a:cubicBezTo>
                <a:cubicBezTo>
                  <a:pt x="1489" y="2703"/>
                  <a:pt x="1632" y="2560"/>
                  <a:pt x="1632" y="2334"/>
                </a:cubicBezTo>
                <a:cubicBezTo>
                  <a:pt x="1644" y="2060"/>
                  <a:pt x="1418" y="1679"/>
                  <a:pt x="977" y="1620"/>
                </a:cubicBezTo>
                <a:cubicBezTo>
                  <a:pt x="953" y="1263"/>
                  <a:pt x="989" y="822"/>
                  <a:pt x="1239" y="560"/>
                </a:cubicBezTo>
                <a:cubicBezTo>
                  <a:pt x="1384" y="404"/>
                  <a:pt x="1603" y="321"/>
                  <a:pt x="1884" y="321"/>
                </a:cubicBezTo>
                <a:cubicBezTo>
                  <a:pt x="1903" y="321"/>
                  <a:pt x="1922" y="321"/>
                  <a:pt x="1942" y="322"/>
                </a:cubicBezTo>
                <a:cubicBezTo>
                  <a:pt x="2180" y="334"/>
                  <a:pt x="2406" y="382"/>
                  <a:pt x="2597" y="453"/>
                </a:cubicBezTo>
                <a:cubicBezTo>
                  <a:pt x="2406" y="667"/>
                  <a:pt x="2311" y="894"/>
                  <a:pt x="2347" y="1108"/>
                </a:cubicBezTo>
                <a:cubicBezTo>
                  <a:pt x="2370" y="1239"/>
                  <a:pt x="2454" y="1417"/>
                  <a:pt x="2739" y="1525"/>
                </a:cubicBezTo>
                <a:cubicBezTo>
                  <a:pt x="2868" y="1575"/>
                  <a:pt x="2986" y="1599"/>
                  <a:pt x="3090" y="1599"/>
                </a:cubicBezTo>
                <a:cubicBezTo>
                  <a:pt x="3302" y="1599"/>
                  <a:pt x="3449" y="1498"/>
                  <a:pt x="3490" y="1322"/>
                </a:cubicBezTo>
                <a:cubicBezTo>
                  <a:pt x="3549" y="1060"/>
                  <a:pt x="3370" y="679"/>
                  <a:pt x="2930" y="417"/>
                </a:cubicBezTo>
                <a:cubicBezTo>
                  <a:pt x="3144" y="262"/>
                  <a:pt x="3382" y="191"/>
                  <a:pt x="3620" y="191"/>
                </a:cubicBezTo>
                <a:close/>
                <a:moveTo>
                  <a:pt x="3620" y="1"/>
                </a:moveTo>
                <a:cubicBezTo>
                  <a:pt x="3323" y="1"/>
                  <a:pt x="3001" y="108"/>
                  <a:pt x="2751" y="310"/>
                </a:cubicBezTo>
                <a:cubicBezTo>
                  <a:pt x="2513" y="203"/>
                  <a:pt x="2239" y="143"/>
                  <a:pt x="1942" y="132"/>
                </a:cubicBezTo>
                <a:cubicBezTo>
                  <a:pt x="1921" y="131"/>
                  <a:pt x="1901" y="131"/>
                  <a:pt x="1881" y="131"/>
                </a:cubicBezTo>
                <a:cubicBezTo>
                  <a:pt x="1542" y="131"/>
                  <a:pt x="1288" y="227"/>
                  <a:pt x="1096" y="429"/>
                </a:cubicBezTo>
                <a:cubicBezTo>
                  <a:pt x="870" y="679"/>
                  <a:pt x="763" y="1084"/>
                  <a:pt x="787" y="1608"/>
                </a:cubicBezTo>
                <a:cubicBezTo>
                  <a:pt x="727" y="1620"/>
                  <a:pt x="680" y="1632"/>
                  <a:pt x="620" y="1644"/>
                </a:cubicBezTo>
                <a:cubicBezTo>
                  <a:pt x="191" y="1739"/>
                  <a:pt x="1" y="2263"/>
                  <a:pt x="84" y="3060"/>
                </a:cubicBezTo>
                <a:cubicBezTo>
                  <a:pt x="200" y="4028"/>
                  <a:pt x="727" y="5040"/>
                  <a:pt x="1397" y="5040"/>
                </a:cubicBezTo>
                <a:cubicBezTo>
                  <a:pt x="1420" y="5040"/>
                  <a:pt x="1443" y="5039"/>
                  <a:pt x="1465" y="5037"/>
                </a:cubicBezTo>
                <a:cubicBezTo>
                  <a:pt x="1632" y="5013"/>
                  <a:pt x="1787" y="4977"/>
                  <a:pt x="1930" y="4918"/>
                </a:cubicBezTo>
                <a:cubicBezTo>
                  <a:pt x="2227" y="5144"/>
                  <a:pt x="2608" y="5275"/>
                  <a:pt x="3013" y="5275"/>
                </a:cubicBezTo>
                <a:cubicBezTo>
                  <a:pt x="3061" y="5275"/>
                  <a:pt x="3120" y="5275"/>
                  <a:pt x="3180" y="5263"/>
                </a:cubicBezTo>
                <a:cubicBezTo>
                  <a:pt x="3585" y="5239"/>
                  <a:pt x="3871" y="5120"/>
                  <a:pt x="4013" y="4906"/>
                </a:cubicBezTo>
                <a:cubicBezTo>
                  <a:pt x="4097" y="4799"/>
                  <a:pt x="4132" y="4656"/>
                  <a:pt x="4109" y="4501"/>
                </a:cubicBezTo>
                <a:cubicBezTo>
                  <a:pt x="4144" y="4489"/>
                  <a:pt x="4192" y="4477"/>
                  <a:pt x="4228" y="4465"/>
                </a:cubicBezTo>
                <a:cubicBezTo>
                  <a:pt x="4859" y="4251"/>
                  <a:pt x="5311" y="3834"/>
                  <a:pt x="5418" y="3358"/>
                </a:cubicBezTo>
                <a:cubicBezTo>
                  <a:pt x="5490" y="3049"/>
                  <a:pt x="5418" y="2751"/>
                  <a:pt x="5216" y="2513"/>
                </a:cubicBezTo>
                <a:cubicBezTo>
                  <a:pt x="5323" y="2394"/>
                  <a:pt x="5395" y="2251"/>
                  <a:pt x="5395" y="2072"/>
                </a:cubicBezTo>
                <a:cubicBezTo>
                  <a:pt x="5430" y="1560"/>
                  <a:pt x="5049" y="882"/>
                  <a:pt x="4430" y="322"/>
                </a:cubicBezTo>
                <a:cubicBezTo>
                  <a:pt x="4204" y="108"/>
                  <a:pt x="3918" y="1"/>
                  <a:pt x="36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36" name="Google Shape;436;p5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437" name="Google Shape;437;p5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438" name="Google Shape;438;p5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9" name="Google Shape;439;p5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0" name="Google Shape;440;p5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2" name="Google Shape;442;p5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3" name="Google Shape;443;p5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5" name="Google Shape;445;p5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46" name="Google Shape;446;p5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447" name="Google Shape;447;p5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8" name="Google Shape;448;p5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9" name="Google Shape;449;p5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458" name="Google Shape;458;p5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459" name="Google Shape;459;p5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460" name="Google Shape;460;p5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461" name="Google Shape;461;p5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462" name="Google Shape;462;p5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3" name="Google Shape;463;p5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4" name="Google Shape;464;p5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5" name="Google Shape;465;p5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6" name="Google Shape;466;p5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7" name="Google Shape;467;p5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8" name="Google Shape;468;p5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9" name="Google Shape;469;p5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470" name="Google Shape;470;p5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471" name="Google Shape;471;p5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472" name="Google Shape;472;p5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73" name="Google Shape;473;p5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74" name="Google Shape;474;p5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475" name="Google Shape;475;p5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3816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7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590" name="Google Shape;590;p7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591" name="Google Shape;591;p7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2" name="Google Shape;592;p7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3" name="Google Shape;593;p7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4" name="Google Shape;594;p7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5" name="Google Shape;595;p7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7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7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7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7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0" name="Google Shape;600;p7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1" name="Google Shape;601;p7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7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7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7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5" name="Google Shape;605;p7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6" name="Google Shape;606;p7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7" name="Google Shape;607;p7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8" name="Google Shape;608;p7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9" name="Google Shape;609;p7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0" name="Google Shape;610;p7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1" name="Google Shape;611;p7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2" name="Google Shape;612;p7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3" name="Google Shape;613;p7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7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7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7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7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7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7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7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7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7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7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7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7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7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7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7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7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7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7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7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7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7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5" name="Google Shape;635;p7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636" name="Google Shape;636;p7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7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7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7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7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7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7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7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7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7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7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7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8" name="Google Shape;648;p7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9" name="Google Shape;649;p7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7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7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7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7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7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7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7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57" name="Google Shape;657;p7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8" name="Google Shape;658;p7"/>
          <p:cNvSpPr txBox="1">
            <a:spLocks noGrp="1"/>
          </p:cNvSpPr>
          <p:nvPr>
            <p:ph type="title"/>
          </p:nvPr>
        </p:nvSpPr>
        <p:spPr>
          <a:xfrm>
            <a:off x="720000" y="42034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0" name="Google Shape;660;p7"/>
          <p:cNvSpPr/>
          <p:nvPr/>
        </p:nvSpPr>
        <p:spPr>
          <a:xfrm>
            <a:off x="295937" y="540000"/>
            <a:ext cx="283174" cy="281369"/>
          </a:xfrm>
          <a:custGeom>
            <a:avLst/>
            <a:gdLst/>
            <a:ahLst/>
            <a:cxnLst/>
            <a:rect l="l" t="t" r="r" b="b"/>
            <a:pathLst>
              <a:path w="5490" h="5276" extrusionOk="0">
                <a:moveTo>
                  <a:pt x="2775" y="536"/>
                </a:moveTo>
                <a:cubicBezTo>
                  <a:pt x="3168" y="751"/>
                  <a:pt x="3347" y="1072"/>
                  <a:pt x="3299" y="1275"/>
                </a:cubicBezTo>
                <a:cubicBezTo>
                  <a:pt x="3278" y="1366"/>
                  <a:pt x="3203" y="1412"/>
                  <a:pt x="3091" y="1412"/>
                </a:cubicBezTo>
                <a:cubicBezTo>
                  <a:pt x="3013" y="1412"/>
                  <a:pt x="2918" y="1390"/>
                  <a:pt x="2811" y="1346"/>
                </a:cubicBezTo>
                <a:cubicBezTo>
                  <a:pt x="2644" y="1286"/>
                  <a:pt x="2549" y="1191"/>
                  <a:pt x="2525" y="1072"/>
                </a:cubicBezTo>
                <a:cubicBezTo>
                  <a:pt x="2501" y="917"/>
                  <a:pt x="2597" y="715"/>
                  <a:pt x="2775" y="536"/>
                </a:cubicBezTo>
                <a:close/>
                <a:moveTo>
                  <a:pt x="989" y="1810"/>
                </a:moveTo>
                <a:cubicBezTo>
                  <a:pt x="1299" y="1882"/>
                  <a:pt x="1454" y="2144"/>
                  <a:pt x="1454" y="2334"/>
                </a:cubicBezTo>
                <a:cubicBezTo>
                  <a:pt x="1442" y="2418"/>
                  <a:pt x="1418" y="2513"/>
                  <a:pt x="1287" y="2513"/>
                </a:cubicBezTo>
                <a:cubicBezTo>
                  <a:pt x="1239" y="2513"/>
                  <a:pt x="1180" y="2501"/>
                  <a:pt x="1120" y="2477"/>
                </a:cubicBezTo>
                <a:cubicBezTo>
                  <a:pt x="1096" y="2382"/>
                  <a:pt x="1025" y="2120"/>
                  <a:pt x="989" y="1810"/>
                </a:cubicBezTo>
                <a:close/>
                <a:moveTo>
                  <a:pt x="4216" y="2227"/>
                </a:moveTo>
                <a:cubicBezTo>
                  <a:pt x="4335" y="2227"/>
                  <a:pt x="4525" y="2251"/>
                  <a:pt x="4763" y="2382"/>
                </a:cubicBezTo>
                <a:cubicBezTo>
                  <a:pt x="4811" y="2418"/>
                  <a:pt x="4871" y="2453"/>
                  <a:pt x="4918" y="2489"/>
                </a:cubicBezTo>
                <a:cubicBezTo>
                  <a:pt x="4811" y="2525"/>
                  <a:pt x="4692" y="2548"/>
                  <a:pt x="4549" y="2548"/>
                </a:cubicBezTo>
                <a:lnTo>
                  <a:pt x="4490" y="2537"/>
                </a:lnTo>
                <a:cubicBezTo>
                  <a:pt x="4037" y="2525"/>
                  <a:pt x="3882" y="2406"/>
                  <a:pt x="3882" y="2358"/>
                </a:cubicBezTo>
                <a:cubicBezTo>
                  <a:pt x="3882" y="2310"/>
                  <a:pt x="4001" y="2227"/>
                  <a:pt x="4216" y="2227"/>
                </a:cubicBezTo>
                <a:close/>
                <a:moveTo>
                  <a:pt x="3144" y="3799"/>
                </a:moveTo>
                <a:cubicBezTo>
                  <a:pt x="3180" y="3799"/>
                  <a:pt x="3204" y="3799"/>
                  <a:pt x="3239" y="3811"/>
                </a:cubicBezTo>
                <a:cubicBezTo>
                  <a:pt x="3513" y="3870"/>
                  <a:pt x="3775" y="4108"/>
                  <a:pt x="3882" y="4370"/>
                </a:cubicBezTo>
                <a:cubicBezTo>
                  <a:pt x="3811" y="4370"/>
                  <a:pt x="3751" y="4382"/>
                  <a:pt x="3692" y="4382"/>
                </a:cubicBezTo>
                <a:cubicBezTo>
                  <a:pt x="3263" y="4382"/>
                  <a:pt x="3097" y="4144"/>
                  <a:pt x="3061" y="4072"/>
                </a:cubicBezTo>
                <a:cubicBezTo>
                  <a:pt x="3001" y="3989"/>
                  <a:pt x="2989" y="3906"/>
                  <a:pt x="3025" y="3846"/>
                </a:cubicBezTo>
                <a:cubicBezTo>
                  <a:pt x="3049" y="3811"/>
                  <a:pt x="3085" y="3799"/>
                  <a:pt x="3144" y="3799"/>
                </a:cubicBezTo>
                <a:close/>
                <a:moveTo>
                  <a:pt x="1930" y="3846"/>
                </a:moveTo>
                <a:cubicBezTo>
                  <a:pt x="2144" y="3846"/>
                  <a:pt x="2287" y="3930"/>
                  <a:pt x="2323" y="4072"/>
                </a:cubicBezTo>
                <a:cubicBezTo>
                  <a:pt x="2358" y="4251"/>
                  <a:pt x="2251" y="4513"/>
                  <a:pt x="1954" y="4692"/>
                </a:cubicBezTo>
                <a:cubicBezTo>
                  <a:pt x="1680" y="4430"/>
                  <a:pt x="1585" y="4144"/>
                  <a:pt x="1644" y="3989"/>
                </a:cubicBezTo>
                <a:cubicBezTo>
                  <a:pt x="1668" y="3894"/>
                  <a:pt x="1763" y="3846"/>
                  <a:pt x="1906" y="3846"/>
                </a:cubicBezTo>
                <a:close/>
                <a:moveTo>
                  <a:pt x="3620" y="191"/>
                </a:moveTo>
                <a:cubicBezTo>
                  <a:pt x="3871" y="191"/>
                  <a:pt x="4109" y="274"/>
                  <a:pt x="4311" y="465"/>
                </a:cubicBezTo>
                <a:cubicBezTo>
                  <a:pt x="4871" y="977"/>
                  <a:pt x="5240" y="1620"/>
                  <a:pt x="5216" y="2060"/>
                </a:cubicBezTo>
                <a:cubicBezTo>
                  <a:pt x="5204" y="2191"/>
                  <a:pt x="5156" y="2298"/>
                  <a:pt x="5085" y="2382"/>
                </a:cubicBezTo>
                <a:cubicBezTo>
                  <a:pt x="5014" y="2322"/>
                  <a:pt x="4942" y="2263"/>
                  <a:pt x="4859" y="2215"/>
                </a:cubicBezTo>
                <a:cubicBezTo>
                  <a:pt x="4585" y="2072"/>
                  <a:pt x="4359" y="2037"/>
                  <a:pt x="4216" y="2037"/>
                </a:cubicBezTo>
                <a:cubicBezTo>
                  <a:pt x="3918" y="2037"/>
                  <a:pt x="3704" y="2167"/>
                  <a:pt x="3692" y="2358"/>
                </a:cubicBezTo>
                <a:cubicBezTo>
                  <a:pt x="3692" y="2441"/>
                  <a:pt x="3751" y="2703"/>
                  <a:pt x="4478" y="2727"/>
                </a:cubicBezTo>
                <a:lnTo>
                  <a:pt x="4549" y="2739"/>
                </a:lnTo>
                <a:cubicBezTo>
                  <a:pt x="4752" y="2739"/>
                  <a:pt x="4918" y="2703"/>
                  <a:pt x="5061" y="2620"/>
                </a:cubicBezTo>
                <a:cubicBezTo>
                  <a:pt x="5228" y="2822"/>
                  <a:pt x="5299" y="3072"/>
                  <a:pt x="5240" y="3322"/>
                </a:cubicBezTo>
                <a:cubicBezTo>
                  <a:pt x="5144" y="3727"/>
                  <a:pt x="4740" y="4096"/>
                  <a:pt x="4168" y="4299"/>
                </a:cubicBezTo>
                <a:cubicBezTo>
                  <a:pt x="4132" y="4311"/>
                  <a:pt x="4097" y="4311"/>
                  <a:pt x="4073" y="4323"/>
                </a:cubicBezTo>
                <a:cubicBezTo>
                  <a:pt x="3942" y="4001"/>
                  <a:pt x="3632" y="3715"/>
                  <a:pt x="3287" y="3632"/>
                </a:cubicBezTo>
                <a:cubicBezTo>
                  <a:pt x="3232" y="3615"/>
                  <a:pt x="3180" y="3607"/>
                  <a:pt x="3131" y="3607"/>
                </a:cubicBezTo>
                <a:cubicBezTo>
                  <a:pt x="3009" y="3607"/>
                  <a:pt x="2909" y="3658"/>
                  <a:pt x="2858" y="3751"/>
                </a:cubicBezTo>
                <a:cubicBezTo>
                  <a:pt x="2799" y="3870"/>
                  <a:pt x="2811" y="4025"/>
                  <a:pt x="2894" y="4168"/>
                </a:cubicBezTo>
                <a:cubicBezTo>
                  <a:pt x="3041" y="4421"/>
                  <a:pt x="3331" y="4571"/>
                  <a:pt x="3686" y="4571"/>
                </a:cubicBezTo>
                <a:cubicBezTo>
                  <a:pt x="3765" y="4571"/>
                  <a:pt x="3846" y="4564"/>
                  <a:pt x="3930" y="4549"/>
                </a:cubicBezTo>
                <a:lnTo>
                  <a:pt x="3930" y="4549"/>
                </a:lnTo>
                <a:cubicBezTo>
                  <a:pt x="3942" y="4644"/>
                  <a:pt x="3918" y="4727"/>
                  <a:pt x="3859" y="4799"/>
                </a:cubicBezTo>
                <a:cubicBezTo>
                  <a:pt x="3751" y="4954"/>
                  <a:pt x="3513" y="5049"/>
                  <a:pt x="3156" y="5085"/>
                </a:cubicBezTo>
                <a:cubicBezTo>
                  <a:pt x="3117" y="5087"/>
                  <a:pt x="3078" y="5088"/>
                  <a:pt x="3039" y="5088"/>
                </a:cubicBezTo>
                <a:cubicBezTo>
                  <a:pt x="2692" y="5088"/>
                  <a:pt x="2376" y="4993"/>
                  <a:pt x="2108" y="4811"/>
                </a:cubicBezTo>
                <a:cubicBezTo>
                  <a:pt x="2406" y="4620"/>
                  <a:pt x="2573" y="4311"/>
                  <a:pt x="2501" y="4037"/>
                </a:cubicBezTo>
                <a:cubicBezTo>
                  <a:pt x="2454" y="3799"/>
                  <a:pt x="2239" y="3656"/>
                  <a:pt x="1930" y="3656"/>
                </a:cubicBezTo>
                <a:lnTo>
                  <a:pt x="1894" y="3656"/>
                </a:lnTo>
                <a:cubicBezTo>
                  <a:pt x="1596" y="3668"/>
                  <a:pt x="1501" y="3834"/>
                  <a:pt x="1465" y="3942"/>
                </a:cubicBezTo>
                <a:cubicBezTo>
                  <a:pt x="1382" y="4168"/>
                  <a:pt x="1501" y="4501"/>
                  <a:pt x="1763" y="4775"/>
                </a:cubicBezTo>
                <a:cubicBezTo>
                  <a:pt x="1668" y="4811"/>
                  <a:pt x="1561" y="4834"/>
                  <a:pt x="1442" y="4846"/>
                </a:cubicBezTo>
                <a:cubicBezTo>
                  <a:pt x="1425" y="4848"/>
                  <a:pt x="1408" y="4849"/>
                  <a:pt x="1391" y="4849"/>
                </a:cubicBezTo>
                <a:cubicBezTo>
                  <a:pt x="842" y="4849"/>
                  <a:pt x="379" y="3915"/>
                  <a:pt x="275" y="3037"/>
                </a:cubicBezTo>
                <a:cubicBezTo>
                  <a:pt x="215" y="2513"/>
                  <a:pt x="287" y="1917"/>
                  <a:pt x="656" y="1822"/>
                </a:cubicBezTo>
                <a:cubicBezTo>
                  <a:pt x="703" y="1810"/>
                  <a:pt x="751" y="1810"/>
                  <a:pt x="799" y="1798"/>
                </a:cubicBezTo>
                <a:cubicBezTo>
                  <a:pt x="846" y="2227"/>
                  <a:pt x="953" y="2560"/>
                  <a:pt x="953" y="2572"/>
                </a:cubicBezTo>
                <a:cubicBezTo>
                  <a:pt x="965" y="2608"/>
                  <a:pt x="977" y="2632"/>
                  <a:pt x="1001" y="2632"/>
                </a:cubicBezTo>
                <a:cubicBezTo>
                  <a:pt x="1108" y="2679"/>
                  <a:pt x="1204" y="2703"/>
                  <a:pt x="1287" y="2703"/>
                </a:cubicBezTo>
                <a:cubicBezTo>
                  <a:pt x="1489" y="2703"/>
                  <a:pt x="1632" y="2560"/>
                  <a:pt x="1632" y="2334"/>
                </a:cubicBezTo>
                <a:cubicBezTo>
                  <a:pt x="1644" y="2060"/>
                  <a:pt x="1418" y="1679"/>
                  <a:pt x="977" y="1620"/>
                </a:cubicBezTo>
                <a:cubicBezTo>
                  <a:pt x="953" y="1263"/>
                  <a:pt x="989" y="822"/>
                  <a:pt x="1239" y="560"/>
                </a:cubicBezTo>
                <a:cubicBezTo>
                  <a:pt x="1384" y="404"/>
                  <a:pt x="1603" y="321"/>
                  <a:pt x="1884" y="321"/>
                </a:cubicBezTo>
                <a:cubicBezTo>
                  <a:pt x="1903" y="321"/>
                  <a:pt x="1922" y="321"/>
                  <a:pt x="1942" y="322"/>
                </a:cubicBezTo>
                <a:cubicBezTo>
                  <a:pt x="2180" y="334"/>
                  <a:pt x="2406" y="382"/>
                  <a:pt x="2597" y="453"/>
                </a:cubicBezTo>
                <a:cubicBezTo>
                  <a:pt x="2406" y="667"/>
                  <a:pt x="2311" y="894"/>
                  <a:pt x="2347" y="1108"/>
                </a:cubicBezTo>
                <a:cubicBezTo>
                  <a:pt x="2370" y="1239"/>
                  <a:pt x="2454" y="1417"/>
                  <a:pt x="2739" y="1525"/>
                </a:cubicBezTo>
                <a:cubicBezTo>
                  <a:pt x="2868" y="1575"/>
                  <a:pt x="2986" y="1599"/>
                  <a:pt x="3090" y="1599"/>
                </a:cubicBezTo>
                <a:cubicBezTo>
                  <a:pt x="3302" y="1599"/>
                  <a:pt x="3449" y="1498"/>
                  <a:pt x="3490" y="1322"/>
                </a:cubicBezTo>
                <a:cubicBezTo>
                  <a:pt x="3549" y="1060"/>
                  <a:pt x="3370" y="679"/>
                  <a:pt x="2930" y="417"/>
                </a:cubicBezTo>
                <a:cubicBezTo>
                  <a:pt x="3144" y="262"/>
                  <a:pt x="3382" y="191"/>
                  <a:pt x="3620" y="191"/>
                </a:cubicBezTo>
                <a:close/>
                <a:moveTo>
                  <a:pt x="3620" y="1"/>
                </a:moveTo>
                <a:cubicBezTo>
                  <a:pt x="3323" y="1"/>
                  <a:pt x="3001" y="108"/>
                  <a:pt x="2751" y="310"/>
                </a:cubicBezTo>
                <a:cubicBezTo>
                  <a:pt x="2513" y="203"/>
                  <a:pt x="2239" y="143"/>
                  <a:pt x="1942" y="132"/>
                </a:cubicBezTo>
                <a:cubicBezTo>
                  <a:pt x="1921" y="131"/>
                  <a:pt x="1901" y="131"/>
                  <a:pt x="1881" y="131"/>
                </a:cubicBezTo>
                <a:cubicBezTo>
                  <a:pt x="1542" y="131"/>
                  <a:pt x="1288" y="227"/>
                  <a:pt x="1096" y="429"/>
                </a:cubicBezTo>
                <a:cubicBezTo>
                  <a:pt x="870" y="679"/>
                  <a:pt x="763" y="1084"/>
                  <a:pt x="787" y="1608"/>
                </a:cubicBezTo>
                <a:cubicBezTo>
                  <a:pt x="727" y="1620"/>
                  <a:pt x="680" y="1632"/>
                  <a:pt x="620" y="1644"/>
                </a:cubicBezTo>
                <a:cubicBezTo>
                  <a:pt x="191" y="1739"/>
                  <a:pt x="1" y="2263"/>
                  <a:pt x="84" y="3060"/>
                </a:cubicBezTo>
                <a:cubicBezTo>
                  <a:pt x="200" y="4028"/>
                  <a:pt x="727" y="5040"/>
                  <a:pt x="1397" y="5040"/>
                </a:cubicBezTo>
                <a:cubicBezTo>
                  <a:pt x="1420" y="5040"/>
                  <a:pt x="1443" y="5039"/>
                  <a:pt x="1465" y="5037"/>
                </a:cubicBezTo>
                <a:cubicBezTo>
                  <a:pt x="1632" y="5013"/>
                  <a:pt x="1787" y="4977"/>
                  <a:pt x="1930" y="4918"/>
                </a:cubicBezTo>
                <a:cubicBezTo>
                  <a:pt x="2227" y="5144"/>
                  <a:pt x="2608" y="5275"/>
                  <a:pt x="3013" y="5275"/>
                </a:cubicBezTo>
                <a:cubicBezTo>
                  <a:pt x="3061" y="5275"/>
                  <a:pt x="3120" y="5275"/>
                  <a:pt x="3180" y="5263"/>
                </a:cubicBezTo>
                <a:cubicBezTo>
                  <a:pt x="3585" y="5239"/>
                  <a:pt x="3871" y="5120"/>
                  <a:pt x="4013" y="4906"/>
                </a:cubicBezTo>
                <a:cubicBezTo>
                  <a:pt x="4097" y="4799"/>
                  <a:pt x="4132" y="4656"/>
                  <a:pt x="4109" y="4501"/>
                </a:cubicBezTo>
                <a:cubicBezTo>
                  <a:pt x="4144" y="4489"/>
                  <a:pt x="4192" y="4477"/>
                  <a:pt x="4228" y="4465"/>
                </a:cubicBezTo>
                <a:cubicBezTo>
                  <a:pt x="4859" y="4251"/>
                  <a:pt x="5311" y="3834"/>
                  <a:pt x="5418" y="3358"/>
                </a:cubicBezTo>
                <a:cubicBezTo>
                  <a:pt x="5490" y="3049"/>
                  <a:pt x="5418" y="2751"/>
                  <a:pt x="5216" y="2513"/>
                </a:cubicBezTo>
                <a:cubicBezTo>
                  <a:pt x="5323" y="2394"/>
                  <a:pt x="5395" y="2251"/>
                  <a:pt x="5395" y="2072"/>
                </a:cubicBezTo>
                <a:cubicBezTo>
                  <a:pt x="5430" y="1560"/>
                  <a:pt x="5049" y="882"/>
                  <a:pt x="4430" y="322"/>
                </a:cubicBezTo>
                <a:cubicBezTo>
                  <a:pt x="4204" y="108"/>
                  <a:pt x="3918" y="1"/>
                  <a:pt x="36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61" name="Google Shape;661;p7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662" name="Google Shape;662;p7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663" name="Google Shape;663;p7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4" name="Google Shape;664;p7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5" name="Google Shape;665;p7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6" name="Google Shape;666;p7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7" name="Google Shape;667;p7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8" name="Google Shape;668;p7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9" name="Google Shape;669;p7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0" name="Google Shape;670;p7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71" name="Google Shape;671;p7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672" name="Google Shape;672;p7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3" name="Google Shape;673;p7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4" name="Google Shape;674;p7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5" name="Google Shape;675;p7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6" name="Google Shape;676;p7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7" name="Google Shape;677;p7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78" name="Google Shape;678;p7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679" name="Google Shape;679;p7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0" name="Google Shape;680;p7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1" name="Google Shape;681;p7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2" name="Google Shape;682;p7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683" name="Google Shape;683;p7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684" name="Google Shape;684;p7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685" name="Google Shape;685;p7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686" name="Google Shape;686;p7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687" name="Google Shape;687;p7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8" name="Google Shape;688;p7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9" name="Google Shape;689;p7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0" name="Google Shape;690;p7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1" name="Google Shape;691;p7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2" name="Google Shape;692;p7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3" name="Google Shape;693;p7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4" name="Google Shape;694;p7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695" name="Google Shape;695;p7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696" name="Google Shape;696;p7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697" name="Google Shape;697;p7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8" name="Google Shape;698;p7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9" name="Google Shape;699;p7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00" name="Google Shape;700;p7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1914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" name="Google Shape;702;p8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703" name="Google Shape;703;p8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704" name="Google Shape;704;p8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5" name="Google Shape;705;p8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8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8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8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8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8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8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8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8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4" name="Google Shape;714;p8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8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8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8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8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8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8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8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8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8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8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8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8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8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8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8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8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8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8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8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8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8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8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8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8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8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8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8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8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3" name="Google Shape;743;p8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4" name="Google Shape;744;p8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8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8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8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8" name="Google Shape;748;p8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749" name="Google Shape;749;p8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8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1" name="Google Shape;751;p8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2" name="Google Shape;752;p8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3" name="Google Shape;753;p8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4" name="Google Shape;754;p8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5" name="Google Shape;755;p8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6" name="Google Shape;756;p8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7" name="Google Shape;757;p8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8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8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0" name="Google Shape;760;p8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1" name="Google Shape;761;p8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2" name="Google Shape;762;p8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3" name="Google Shape;763;p8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4" name="Google Shape;764;p8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5" name="Google Shape;765;p8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6" name="Google Shape;766;p8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7" name="Google Shape;767;p8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8" name="Google Shape;768;p8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9" name="Google Shape;769;p8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70" name="Google Shape;770;p8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1" name="Google Shape;771;p8"/>
          <p:cNvSpPr txBox="1">
            <a:spLocks noGrp="1"/>
          </p:cNvSpPr>
          <p:nvPr>
            <p:ph type="title"/>
          </p:nvPr>
        </p:nvSpPr>
        <p:spPr>
          <a:xfrm>
            <a:off x="1794075" y="1374500"/>
            <a:ext cx="5556000" cy="239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772" name="Google Shape;772;p8"/>
          <p:cNvGrpSpPr/>
          <p:nvPr/>
        </p:nvGrpSpPr>
        <p:grpSpPr>
          <a:xfrm>
            <a:off x="65867" y="238163"/>
            <a:ext cx="760670" cy="2045787"/>
            <a:chOff x="65867" y="238163"/>
            <a:chExt cx="760670" cy="2045787"/>
          </a:xfrm>
        </p:grpSpPr>
        <p:grpSp>
          <p:nvGrpSpPr>
            <p:cNvPr id="773" name="Google Shape;773;p8"/>
            <p:cNvGrpSpPr/>
            <p:nvPr/>
          </p:nvGrpSpPr>
          <p:grpSpPr>
            <a:xfrm flipH="1">
              <a:off x="65867" y="238163"/>
              <a:ext cx="760670" cy="1616749"/>
              <a:chOff x="8230542" y="2865663"/>
              <a:chExt cx="760670" cy="1616749"/>
            </a:xfrm>
          </p:grpSpPr>
          <p:sp>
            <p:nvSpPr>
              <p:cNvPr id="774" name="Google Shape;774;p8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5" name="Google Shape;775;p8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6" name="Google Shape;776;p8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7" name="Google Shape;777;p8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78" name="Google Shape;778;p8"/>
            <p:cNvSpPr/>
            <p:nvPr/>
          </p:nvSpPr>
          <p:spPr>
            <a:xfrm>
              <a:off x="271477" y="2023990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79" name="Google Shape;779;p8"/>
            <p:cNvGrpSpPr/>
            <p:nvPr/>
          </p:nvGrpSpPr>
          <p:grpSpPr>
            <a:xfrm>
              <a:off x="277665" y="1151762"/>
              <a:ext cx="184649" cy="262078"/>
              <a:chOff x="7619190" y="700187"/>
              <a:chExt cx="184649" cy="262078"/>
            </a:xfrm>
          </p:grpSpPr>
          <p:sp>
            <p:nvSpPr>
              <p:cNvPr id="780" name="Google Shape;780;p8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1" name="Google Shape;781;p8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2" name="Google Shape;782;p8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3" name="Google Shape;783;p8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8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8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8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8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788" name="Google Shape;788;p8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789" name="Google Shape;789;p8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790" name="Google Shape;790;p8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Google Shape;791;p8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Google Shape;792;p8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3" name="Google Shape;793;p8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4" name="Google Shape;794;p8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5" name="Google Shape;795;p8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6" name="Google Shape;796;p8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7" name="Google Shape;797;p8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798" name="Google Shape;798;p8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799" name="Google Shape;799;p8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0" name="Google Shape;800;p8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1" name="Google Shape;801;p8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2" name="Google Shape;802;p8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3" name="Google Shape;803;p8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4" name="Google Shape;804;p8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05" name="Google Shape;805;p8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806" name="Google Shape;806;p8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7" name="Google Shape;807;p8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8" name="Google Shape;808;p8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9" name="Google Shape;809;p8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810" name="Google Shape;810;p8"/>
          <p:cNvGrpSpPr/>
          <p:nvPr/>
        </p:nvGrpSpPr>
        <p:grpSpPr>
          <a:xfrm>
            <a:off x="8092517" y="3085449"/>
            <a:ext cx="760670" cy="1921420"/>
            <a:chOff x="8092517" y="3085449"/>
            <a:chExt cx="760670" cy="1921420"/>
          </a:xfrm>
        </p:grpSpPr>
        <p:grpSp>
          <p:nvGrpSpPr>
            <p:cNvPr id="811" name="Google Shape;811;p8"/>
            <p:cNvGrpSpPr/>
            <p:nvPr/>
          </p:nvGrpSpPr>
          <p:grpSpPr>
            <a:xfrm>
              <a:off x="8092517" y="3240925"/>
              <a:ext cx="760670" cy="1616749"/>
              <a:chOff x="8230542" y="2865663"/>
              <a:chExt cx="760670" cy="1616749"/>
            </a:xfrm>
          </p:grpSpPr>
          <p:sp>
            <p:nvSpPr>
              <p:cNvPr id="812" name="Google Shape;812;p8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3" name="Google Shape;813;p8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4" name="Google Shape;814;p8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5" name="Google Shape;815;p8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16" name="Google Shape;816;p8"/>
            <p:cNvGrpSpPr/>
            <p:nvPr/>
          </p:nvGrpSpPr>
          <p:grpSpPr>
            <a:xfrm>
              <a:off x="8435915" y="4335512"/>
              <a:ext cx="184649" cy="262078"/>
              <a:chOff x="7619190" y="700187"/>
              <a:chExt cx="184649" cy="262078"/>
            </a:xfrm>
          </p:grpSpPr>
          <p:sp>
            <p:nvSpPr>
              <p:cNvPr id="817" name="Google Shape;817;p8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8" name="Google Shape;818;p8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9" name="Google Shape;819;p8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0" name="Google Shape;820;p8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1" name="Google Shape;821;p8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Google Shape;822;p8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3" name="Google Shape;823;p8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25" name="Google Shape;825;p8"/>
            <p:cNvGrpSpPr/>
            <p:nvPr/>
          </p:nvGrpSpPr>
          <p:grpSpPr>
            <a:xfrm rot="10800000">
              <a:off x="8602349" y="3085449"/>
              <a:ext cx="205871" cy="226202"/>
              <a:chOff x="7065678" y="829299"/>
              <a:chExt cx="205871" cy="226202"/>
            </a:xfrm>
          </p:grpSpPr>
          <p:sp>
            <p:nvSpPr>
              <p:cNvPr id="826" name="Google Shape;826;p8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8" name="Google Shape;828;p8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9" name="Google Shape;829;p8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1" name="Google Shape;831;p8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32" name="Google Shape;832;p8"/>
            <p:cNvSpPr/>
            <p:nvPr/>
          </p:nvSpPr>
          <p:spPr>
            <a:xfrm>
              <a:off x="8135502" y="4746909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33" name="Google Shape;833;p8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834" name="Google Shape;834;p8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835" name="Google Shape;835;p8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836" name="Google Shape;836;p8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837" name="Google Shape;837;p8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38" name="Google Shape;838;p8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39" name="Google Shape;839;p8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40" name="Google Shape;840;p8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41" name="Google Shape;841;p8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42" name="Google Shape;842;p8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43" name="Google Shape;843;p8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44" name="Google Shape;844;p8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45" name="Google Shape;845;p8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846" name="Google Shape;846;p8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847" name="Google Shape;847;p8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48" name="Google Shape;848;p8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49" name="Google Shape;849;p8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850" name="Google Shape;850;p8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5434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" name="Google Shape;852;p9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853" name="Google Shape;853;p9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854" name="Google Shape;854;p9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9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9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9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9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9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9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9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9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9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" name="Google Shape;864;p9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5" name="Google Shape;865;p9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6" name="Google Shape;866;p9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7" name="Google Shape;867;p9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8" name="Google Shape;868;p9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9" name="Google Shape;869;p9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0" name="Google Shape;870;p9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1" name="Google Shape;871;p9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" name="Google Shape;872;p9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3" name="Google Shape;873;p9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4" name="Google Shape;874;p9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5" name="Google Shape;875;p9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6" name="Google Shape;876;p9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7" name="Google Shape;877;p9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9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9" name="Google Shape;879;p9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0" name="Google Shape;880;p9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9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9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9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9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9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6" name="Google Shape;886;p9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7" name="Google Shape;887;p9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8" name="Google Shape;888;p9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9" name="Google Shape;889;p9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0" name="Google Shape;890;p9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1" name="Google Shape;891;p9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2" name="Google Shape;892;p9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3" name="Google Shape;893;p9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4" name="Google Shape;894;p9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5" name="Google Shape;895;p9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6" name="Google Shape;896;p9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7" name="Google Shape;897;p9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98" name="Google Shape;898;p9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899" name="Google Shape;899;p9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9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9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2" name="Google Shape;902;p9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3" name="Google Shape;903;p9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4" name="Google Shape;904;p9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9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9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9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9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9" name="Google Shape;909;p9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0" name="Google Shape;910;p9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1" name="Google Shape;911;p9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2" name="Google Shape;912;p9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3" name="Google Shape;913;p9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4" name="Google Shape;914;p9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5" name="Google Shape;915;p9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6" name="Google Shape;916;p9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7" name="Google Shape;917;p9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8" name="Google Shape;918;p9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9" name="Google Shape;919;p9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20" name="Google Shape;920;p9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21" name="Google Shape;921;p9"/>
          <p:cNvSpPr txBox="1">
            <a:spLocks noGrp="1"/>
          </p:cNvSpPr>
          <p:nvPr>
            <p:ph type="title"/>
          </p:nvPr>
        </p:nvSpPr>
        <p:spPr>
          <a:xfrm>
            <a:off x="3070400" y="1596475"/>
            <a:ext cx="3003300" cy="100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22" name="Google Shape;922;p9"/>
          <p:cNvSpPr txBox="1">
            <a:spLocks noGrp="1"/>
          </p:cNvSpPr>
          <p:nvPr>
            <p:ph type="subTitle" idx="1"/>
          </p:nvPr>
        </p:nvSpPr>
        <p:spPr>
          <a:xfrm>
            <a:off x="2391925" y="3105264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3" name="Google Shape;923;p9"/>
          <p:cNvGrpSpPr/>
          <p:nvPr/>
        </p:nvGrpSpPr>
        <p:grpSpPr>
          <a:xfrm>
            <a:off x="65867" y="238163"/>
            <a:ext cx="760670" cy="2045787"/>
            <a:chOff x="65867" y="238163"/>
            <a:chExt cx="760670" cy="2045787"/>
          </a:xfrm>
        </p:grpSpPr>
        <p:grpSp>
          <p:nvGrpSpPr>
            <p:cNvPr id="924" name="Google Shape;924;p9"/>
            <p:cNvGrpSpPr/>
            <p:nvPr/>
          </p:nvGrpSpPr>
          <p:grpSpPr>
            <a:xfrm flipH="1">
              <a:off x="65867" y="238163"/>
              <a:ext cx="760670" cy="1616749"/>
              <a:chOff x="8230542" y="2865663"/>
              <a:chExt cx="760670" cy="1616749"/>
            </a:xfrm>
          </p:grpSpPr>
          <p:sp>
            <p:nvSpPr>
              <p:cNvPr id="925" name="Google Shape;925;p9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6" name="Google Shape;926;p9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7" name="Google Shape;927;p9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8" name="Google Shape;928;p9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929" name="Google Shape;929;p9"/>
            <p:cNvSpPr/>
            <p:nvPr/>
          </p:nvSpPr>
          <p:spPr>
            <a:xfrm>
              <a:off x="271477" y="2023990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930" name="Google Shape;930;p9"/>
            <p:cNvGrpSpPr/>
            <p:nvPr/>
          </p:nvGrpSpPr>
          <p:grpSpPr>
            <a:xfrm>
              <a:off x="277665" y="1151762"/>
              <a:ext cx="184649" cy="262078"/>
              <a:chOff x="7619190" y="700187"/>
              <a:chExt cx="184649" cy="262078"/>
            </a:xfrm>
          </p:grpSpPr>
          <p:sp>
            <p:nvSpPr>
              <p:cNvPr id="931" name="Google Shape;931;p9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2" name="Google Shape;932;p9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3" name="Google Shape;933;p9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4" name="Google Shape;934;p9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5" name="Google Shape;935;p9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6" name="Google Shape;936;p9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7" name="Google Shape;937;p9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8" name="Google Shape;938;p9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939" name="Google Shape;939;p9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940" name="Google Shape;940;p9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941" name="Google Shape;941;p9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2" name="Google Shape;942;p9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3" name="Google Shape;943;p9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4" name="Google Shape;944;p9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5" name="Google Shape;945;p9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6" name="Google Shape;946;p9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7" name="Google Shape;947;p9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8" name="Google Shape;948;p9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49" name="Google Shape;949;p9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950" name="Google Shape;950;p9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1" name="Google Shape;951;p9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2" name="Google Shape;952;p9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3" name="Google Shape;953;p9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4" name="Google Shape;954;p9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5" name="Google Shape;955;p9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56" name="Google Shape;956;p9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957" name="Google Shape;957;p9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8" name="Google Shape;958;p9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9" name="Google Shape;959;p9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0" name="Google Shape;960;p9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961" name="Google Shape;961;p9"/>
          <p:cNvGrpSpPr/>
          <p:nvPr/>
        </p:nvGrpSpPr>
        <p:grpSpPr>
          <a:xfrm>
            <a:off x="8092517" y="3085449"/>
            <a:ext cx="760670" cy="1921420"/>
            <a:chOff x="8092517" y="3085449"/>
            <a:chExt cx="760670" cy="1921420"/>
          </a:xfrm>
        </p:grpSpPr>
        <p:grpSp>
          <p:nvGrpSpPr>
            <p:cNvPr id="962" name="Google Shape;962;p9"/>
            <p:cNvGrpSpPr/>
            <p:nvPr/>
          </p:nvGrpSpPr>
          <p:grpSpPr>
            <a:xfrm>
              <a:off x="8092517" y="3240925"/>
              <a:ext cx="760670" cy="1616749"/>
              <a:chOff x="8230542" y="2865663"/>
              <a:chExt cx="760670" cy="1616749"/>
            </a:xfrm>
          </p:grpSpPr>
          <p:sp>
            <p:nvSpPr>
              <p:cNvPr id="963" name="Google Shape;963;p9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4" name="Google Shape;964;p9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5" name="Google Shape;965;p9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6" name="Google Shape;966;p9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67" name="Google Shape;967;p9"/>
            <p:cNvGrpSpPr/>
            <p:nvPr/>
          </p:nvGrpSpPr>
          <p:grpSpPr>
            <a:xfrm>
              <a:off x="8435915" y="4335512"/>
              <a:ext cx="184649" cy="262078"/>
              <a:chOff x="7619190" y="700187"/>
              <a:chExt cx="184649" cy="262078"/>
            </a:xfrm>
          </p:grpSpPr>
          <p:sp>
            <p:nvSpPr>
              <p:cNvPr id="968" name="Google Shape;968;p9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9" name="Google Shape;969;p9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0" name="Google Shape;970;p9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1" name="Google Shape;971;p9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2" name="Google Shape;972;p9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3" name="Google Shape;973;p9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4" name="Google Shape;974;p9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5" name="Google Shape;975;p9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76" name="Google Shape;976;p9"/>
            <p:cNvGrpSpPr/>
            <p:nvPr/>
          </p:nvGrpSpPr>
          <p:grpSpPr>
            <a:xfrm rot="10800000">
              <a:off x="8602349" y="3085449"/>
              <a:ext cx="205871" cy="226202"/>
              <a:chOff x="7065678" y="829299"/>
              <a:chExt cx="205871" cy="226202"/>
            </a:xfrm>
          </p:grpSpPr>
          <p:sp>
            <p:nvSpPr>
              <p:cNvPr id="977" name="Google Shape;977;p9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8" name="Google Shape;978;p9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9" name="Google Shape;979;p9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0" name="Google Shape;980;p9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1" name="Google Shape;981;p9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2" name="Google Shape;982;p9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983" name="Google Shape;983;p9"/>
            <p:cNvSpPr/>
            <p:nvPr/>
          </p:nvSpPr>
          <p:spPr>
            <a:xfrm>
              <a:off x="8135502" y="4746909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84" name="Google Shape;984;p9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985" name="Google Shape;985;p9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986" name="Google Shape;986;p9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987" name="Google Shape;987;p9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988" name="Google Shape;988;p9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89" name="Google Shape;989;p9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90" name="Google Shape;990;p9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91" name="Google Shape;991;p9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92" name="Google Shape;992;p9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93" name="Google Shape;993;p9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94" name="Google Shape;994;p9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95" name="Google Shape;995;p9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996" name="Google Shape;996;p9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997" name="Google Shape;997;p9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998" name="Google Shape;998;p9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99" name="Google Shape;999;p9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00" name="Google Shape;1000;p9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001" name="Google Shape;1001;p9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7654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94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3" name="Google Shape;1213;p13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1214" name="Google Shape;1214;p13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1215" name="Google Shape;1215;p13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6" name="Google Shape;1216;p13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7" name="Google Shape;1217;p13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8" name="Google Shape;1218;p13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9" name="Google Shape;1219;p13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0" name="Google Shape;1220;p13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1" name="Google Shape;1221;p13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2" name="Google Shape;1222;p13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3" name="Google Shape;1223;p13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4" name="Google Shape;1224;p13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5" name="Google Shape;1225;p13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6" name="Google Shape;1226;p13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7" name="Google Shape;1227;p13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8" name="Google Shape;1228;p13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9" name="Google Shape;1229;p13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0" name="Google Shape;1230;p13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1" name="Google Shape;1231;p13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2" name="Google Shape;1232;p13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3" name="Google Shape;1233;p13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4" name="Google Shape;1234;p13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5" name="Google Shape;1235;p13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6" name="Google Shape;1236;p13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7" name="Google Shape;1237;p13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8" name="Google Shape;1238;p13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9" name="Google Shape;1239;p13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0" name="Google Shape;1240;p13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1" name="Google Shape;1241;p13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2" name="Google Shape;1242;p13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3" name="Google Shape;1243;p13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4" name="Google Shape;1244;p13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5" name="Google Shape;1245;p13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6" name="Google Shape;1246;p13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7" name="Google Shape;1247;p13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8" name="Google Shape;1248;p13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9" name="Google Shape;1249;p13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0" name="Google Shape;1250;p13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1" name="Google Shape;1251;p13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2" name="Google Shape;1252;p13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3" name="Google Shape;1253;p13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4" name="Google Shape;1254;p13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5" name="Google Shape;1255;p13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6" name="Google Shape;1256;p13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7" name="Google Shape;1257;p13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8" name="Google Shape;1258;p13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59" name="Google Shape;1259;p13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1260" name="Google Shape;1260;p13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1" name="Google Shape;1261;p13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2" name="Google Shape;1262;p13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3" name="Google Shape;1263;p13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4" name="Google Shape;1264;p13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5" name="Google Shape;1265;p13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6" name="Google Shape;1266;p13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7" name="Google Shape;1267;p13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8" name="Google Shape;1268;p13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9" name="Google Shape;1269;p13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0" name="Google Shape;1270;p13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1" name="Google Shape;1271;p13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2" name="Google Shape;1272;p13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3" name="Google Shape;1273;p13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4" name="Google Shape;1274;p13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5" name="Google Shape;1275;p13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6" name="Google Shape;1276;p13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7" name="Google Shape;1277;p13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8" name="Google Shape;1278;p13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9" name="Google Shape;1279;p13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0" name="Google Shape;1280;p13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81" name="Google Shape;1281;p13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2" name="Google Shape;1282;p13"/>
          <p:cNvSpPr txBox="1">
            <a:spLocks noGrp="1"/>
          </p:cNvSpPr>
          <p:nvPr>
            <p:ph type="title"/>
          </p:nvPr>
        </p:nvSpPr>
        <p:spPr>
          <a:xfrm>
            <a:off x="720000" y="2362188"/>
            <a:ext cx="14631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3" name="Google Shape;1283;p13"/>
          <p:cNvSpPr txBox="1">
            <a:spLocks noGrp="1"/>
          </p:cNvSpPr>
          <p:nvPr>
            <p:ph type="title" idx="2" hasCustomPrompt="1"/>
          </p:nvPr>
        </p:nvSpPr>
        <p:spPr>
          <a:xfrm>
            <a:off x="1177200" y="1664102"/>
            <a:ext cx="5487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84" name="Google Shape;1284;p13"/>
          <p:cNvSpPr txBox="1">
            <a:spLocks noGrp="1"/>
          </p:cNvSpPr>
          <p:nvPr>
            <p:ph type="subTitle" idx="1"/>
          </p:nvPr>
        </p:nvSpPr>
        <p:spPr>
          <a:xfrm>
            <a:off x="720000" y="2889916"/>
            <a:ext cx="1463100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5" name="Google Shape;1285;p13"/>
          <p:cNvSpPr txBox="1">
            <a:spLocks noGrp="1"/>
          </p:cNvSpPr>
          <p:nvPr>
            <p:ph type="title" idx="3"/>
          </p:nvPr>
        </p:nvSpPr>
        <p:spPr>
          <a:xfrm>
            <a:off x="4819600" y="2362188"/>
            <a:ext cx="14631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6" name="Google Shape;1286;p13"/>
          <p:cNvSpPr txBox="1">
            <a:spLocks noGrp="1"/>
          </p:cNvSpPr>
          <p:nvPr>
            <p:ph type="title" idx="4" hasCustomPrompt="1"/>
          </p:nvPr>
        </p:nvSpPr>
        <p:spPr>
          <a:xfrm>
            <a:off x="5276800" y="1664102"/>
            <a:ext cx="5487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87" name="Google Shape;1287;p13"/>
          <p:cNvSpPr txBox="1">
            <a:spLocks noGrp="1"/>
          </p:cNvSpPr>
          <p:nvPr>
            <p:ph type="subTitle" idx="5"/>
          </p:nvPr>
        </p:nvSpPr>
        <p:spPr>
          <a:xfrm>
            <a:off x="4819600" y="2889916"/>
            <a:ext cx="1463100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8" name="Google Shape;1288;p13"/>
          <p:cNvSpPr txBox="1">
            <a:spLocks noGrp="1"/>
          </p:cNvSpPr>
          <p:nvPr>
            <p:ph type="title" idx="6"/>
          </p:nvPr>
        </p:nvSpPr>
        <p:spPr>
          <a:xfrm>
            <a:off x="2769800" y="2362211"/>
            <a:ext cx="14631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9" name="Google Shape;1289;p13"/>
          <p:cNvSpPr txBox="1">
            <a:spLocks noGrp="1"/>
          </p:cNvSpPr>
          <p:nvPr>
            <p:ph type="title" idx="7" hasCustomPrompt="1"/>
          </p:nvPr>
        </p:nvSpPr>
        <p:spPr>
          <a:xfrm>
            <a:off x="3227000" y="1664102"/>
            <a:ext cx="5487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0" name="Google Shape;1290;p13"/>
          <p:cNvSpPr txBox="1">
            <a:spLocks noGrp="1"/>
          </p:cNvSpPr>
          <p:nvPr>
            <p:ph type="subTitle" idx="8"/>
          </p:nvPr>
        </p:nvSpPr>
        <p:spPr>
          <a:xfrm>
            <a:off x="2769800" y="2889947"/>
            <a:ext cx="1463100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1" name="Google Shape;1291;p13"/>
          <p:cNvSpPr txBox="1">
            <a:spLocks noGrp="1"/>
          </p:cNvSpPr>
          <p:nvPr>
            <p:ph type="title" idx="9"/>
          </p:nvPr>
        </p:nvSpPr>
        <p:spPr>
          <a:xfrm>
            <a:off x="6869400" y="2362099"/>
            <a:ext cx="15546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92" name="Google Shape;1292;p13"/>
          <p:cNvSpPr txBox="1">
            <a:spLocks noGrp="1"/>
          </p:cNvSpPr>
          <p:nvPr>
            <p:ph type="title" idx="13" hasCustomPrompt="1"/>
          </p:nvPr>
        </p:nvSpPr>
        <p:spPr>
          <a:xfrm>
            <a:off x="7372350" y="1664102"/>
            <a:ext cx="5487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3" name="Google Shape;1293;p13"/>
          <p:cNvSpPr txBox="1">
            <a:spLocks noGrp="1"/>
          </p:cNvSpPr>
          <p:nvPr>
            <p:ph type="subTitle" idx="14"/>
          </p:nvPr>
        </p:nvSpPr>
        <p:spPr>
          <a:xfrm>
            <a:off x="6869400" y="2889799"/>
            <a:ext cx="1554600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4" name="Google Shape;1294;p13"/>
          <p:cNvSpPr txBox="1">
            <a:spLocks noGrp="1"/>
          </p:cNvSpPr>
          <p:nvPr>
            <p:ph type="title" idx="15"/>
          </p:nvPr>
        </p:nvSpPr>
        <p:spPr>
          <a:xfrm>
            <a:off x="720000" y="422817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95" name="Google Shape;1295;p13"/>
          <p:cNvSpPr/>
          <p:nvPr/>
        </p:nvSpPr>
        <p:spPr>
          <a:xfrm>
            <a:off x="295937" y="540000"/>
            <a:ext cx="283174" cy="281369"/>
          </a:xfrm>
          <a:custGeom>
            <a:avLst/>
            <a:gdLst/>
            <a:ahLst/>
            <a:cxnLst/>
            <a:rect l="l" t="t" r="r" b="b"/>
            <a:pathLst>
              <a:path w="5490" h="5276" extrusionOk="0">
                <a:moveTo>
                  <a:pt x="2775" y="536"/>
                </a:moveTo>
                <a:cubicBezTo>
                  <a:pt x="3168" y="751"/>
                  <a:pt x="3347" y="1072"/>
                  <a:pt x="3299" y="1275"/>
                </a:cubicBezTo>
                <a:cubicBezTo>
                  <a:pt x="3278" y="1366"/>
                  <a:pt x="3203" y="1412"/>
                  <a:pt x="3091" y="1412"/>
                </a:cubicBezTo>
                <a:cubicBezTo>
                  <a:pt x="3013" y="1412"/>
                  <a:pt x="2918" y="1390"/>
                  <a:pt x="2811" y="1346"/>
                </a:cubicBezTo>
                <a:cubicBezTo>
                  <a:pt x="2644" y="1286"/>
                  <a:pt x="2549" y="1191"/>
                  <a:pt x="2525" y="1072"/>
                </a:cubicBezTo>
                <a:cubicBezTo>
                  <a:pt x="2501" y="917"/>
                  <a:pt x="2597" y="715"/>
                  <a:pt x="2775" y="536"/>
                </a:cubicBezTo>
                <a:close/>
                <a:moveTo>
                  <a:pt x="989" y="1810"/>
                </a:moveTo>
                <a:cubicBezTo>
                  <a:pt x="1299" y="1882"/>
                  <a:pt x="1454" y="2144"/>
                  <a:pt x="1454" y="2334"/>
                </a:cubicBezTo>
                <a:cubicBezTo>
                  <a:pt x="1442" y="2418"/>
                  <a:pt x="1418" y="2513"/>
                  <a:pt x="1287" y="2513"/>
                </a:cubicBezTo>
                <a:cubicBezTo>
                  <a:pt x="1239" y="2513"/>
                  <a:pt x="1180" y="2501"/>
                  <a:pt x="1120" y="2477"/>
                </a:cubicBezTo>
                <a:cubicBezTo>
                  <a:pt x="1096" y="2382"/>
                  <a:pt x="1025" y="2120"/>
                  <a:pt x="989" y="1810"/>
                </a:cubicBezTo>
                <a:close/>
                <a:moveTo>
                  <a:pt x="4216" y="2227"/>
                </a:moveTo>
                <a:cubicBezTo>
                  <a:pt x="4335" y="2227"/>
                  <a:pt x="4525" y="2251"/>
                  <a:pt x="4763" y="2382"/>
                </a:cubicBezTo>
                <a:cubicBezTo>
                  <a:pt x="4811" y="2418"/>
                  <a:pt x="4871" y="2453"/>
                  <a:pt x="4918" y="2489"/>
                </a:cubicBezTo>
                <a:cubicBezTo>
                  <a:pt x="4811" y="2525"/>
                  <a:pt x="4692" y="2548"/>
                  <a:pt x="4549" y="2548"/>
                </a:cubicBezTo>
                <a:lnTo>
                  <a:pt x="4490" y="2537"/>
                </a:lnTo>
                <a:cubicBezTo>
                  <a:pt x="4037" y="2525"/>
                  <a:pt x="3882" y="2406"/>
                  <a:pt x="3882" y="2358"/>
                </a:cubicBezTo>
                <a:cubicBezTo>
                  <a:pt x="3882" y="2310"/>
                  <a:pt x="4001" y="2227"/>
                  <a:pt x="4216" y="2227"/>
                </a:cubicBezTo>
                <a:close/>
                <a:moveTo>
                  <a:pt x="3144" y="3799"/>
                </a:moveTo>
                <a:cubicBezTo>
                  <a:pt x="3180" y="3799"/>
                  <a:pt x="3204" y="3799"/>
                  <a:pt x="3239" y="3811"/>
                </a:cubicBezTo>
                <a:cubicBezTo>
                  <a:pt x="3513" y="3870"/>
                  <a:pt x="3775" y="4108"/>
                  <a:pt x="3882" y="4370"/>
                </a:cubicBezTo>
                <a:cubicBezTo>
                  <a:pt x="3811" y="4370"/>
                  <a:pt x="3751" y="4382"/>
                  <a:pt x="3692" y="4382"/>
                </a:cubicBezTo>
                <a:cubicBezTo>
                  <a:pt x="3263" y="4382"/>
                  <a:pt x="3097" y="4144"/>
                  <a:pt x="3061" y="4072"/>
                </a:cubicBezTo>
                <a:cubicBezTo>
                  <a:pt x="3001" y="3989"/>
                  <a:pt x="2989" y="3906"/>
                  <a:pt x="3025" y="3846"/>
                </a:cubicBezTo>
                <a:cubicBezTo>
                  <a:pt x="3049" y="3811"/>
                  <a:pt x="3085" y="3799"/>
                  <a:pt x="3144" y="3799"/>
                </a:cubicBezTo>
                <a:close/>
                <a:moveTo>
                  <a:pt x="1930" y="3846"/>
                </a:moveTo>
                <a:cubicBezTo>
                  <a:pt x="2144" y="3846"/>
                  <a:pt x="2287" y="3930"/>
                  <a:pt x="2323" y="4072"/>
                </a:cubicBezTo>
                <a:cubicBezTo>
                  <a:pt x="2358" y="4251"/>
                  <a:pt x="2251" y="4513"/>
                  <a:pt x="1954" y="4692"/>
                </a:cubicBezTo>
                <a:cubicBezTo>
                  <a:pt x="1680" y="4430"/>
                  <a:pt x="1585" y="4144"/>
                  <a:pt x="1644" y="3989"/>
                </a:cubicBezTo>
                <a:cubicBezTo>
                  <a:pt x="1668" y="3894"/>
                  <a:pt x="1763" y="3846"/>
                  <a:pt x="1906" y="3846"/>
                </a:cubicBezTo>
                <a:close/>
                <a:moveTo>
                  <a:pt x="3620" y="191"/>
                </a:moveTo>
                <a:cubicBezTo>
                  <a:pt x="3871" y="191"/>
                  <a:pt x="4109" y="274"/>
                  <a:pt x="4311" y="465"/>
                </a:cubicBezTo>
                <a:cubicBezTo>
                  <a:pt x="4871" y="977"/>
                  <a:pt x="5240" y="1620"/>
                  <a:pt x="5216" y="2060"/>
                </a:cubicBezTo>
                <a:cubicBezTo>
                  <a:pt x="5204" y="2191"/>
                  <a:pt x="5156" y="2298"/>
                  <a:pt x="5085" y="2382"/>
                </a:cubicBezTo>
                <a:cubicBezTo>
                  <a:pt x="5014" y="2322"/>
                  <a:pt x="4942" y="2263"/>
                  <a:pt x="4859" y="2215"/>
                </a:cubicBezTo>
                <a:cubicBezTo>
                  <a:pt x="4585" y="2072"/>
                  <a:pt x="4359" y="2037"/>
                  <a:pt x="4216" y="2037"/>
                </a:cubicBezTo>
                <a:cubicBezTo>
                  <a:pt x="3918" y="2037"/>
                  <a:pt x="3704" y="2167"/>
                  <a:pt x="3692" y="2358"/>
                </a:cubicBezTo>
                <a:cubicBezTo>
                  <a:pt x="3692" y="2441"/>
                  <a:pt x="3751" y="2703"/>
                  <a:pt x="4478" y="2727"/>
                </a:cubicBezTo>
                <a:lnTo>
                  <a:pt x="4549" y="2739"/>
                </a:lnTo>
                <a:cubicBezTo>
                  <a:pt x="4752" y="2739"/>
                  <a:pt x="4918" y="2703"/>
                  <a:pt x="5061" y="2620"/>
                </a:cubicBezTo>
                <a:cubicBezTo>
                  <a:pt x="5228" y="2822"/>
                  <a:pt x="5299" y="3072"/>
                  <a:pt x="5240" y="3322"/>
                </a:cubicBezTo>
                <a:cubicBezTo>
                  <a:pt x="5144" y="3727"/>
                  <a:pt x="4740" y="4096"/>
                  <a:pt x="4168" y="4299"/>
                </a:cubicBezTo>
                <a:cubicBezTo>
                  <a:pt x="4132" y="4311"/>
                  <a:pt x="4097" y="4311"/>
                  <a:pt x="4073" y="4323"/>
                </a:cubicBezTo>
                <a:cubicBezTo>
                  <a:pt x="3942" y="4001"/>
                  <a:pt x="3632" y="3715"/>
                  <a:pt x="3287" y="3632"/>
                </a:cubicBezTo>
                <a:cubicBezTo>
                  <a:pt x="3232" y="3615"/>
                  <a:pt x="3180" y="3607"/>
                  <a:pt x="3131" y="3607"/>
                </a:cubicBezTo>
                <a:cubicBezTo>
                  <a:pt x="3009" y="3607"/>
                  <a:pt x="2909" y="3658"/>
                  <a:pt x="2858" y="3751"/>
                </a:cubicBezTo>
                <a:cubicBezTo>
                  <a:pt x="2799" y="3870"/>
                  <a:pt x="2811" y="4025"/>
                  <a:pt x="2894" y="4168"/>
                </a:cubicBezTo>
                <a:cubicBezTo>
                  <a:pt x="3041" y="4421"/>
                  <a:pt x="3331" y="4571"/>
                  <a:pt x="3686" y="4571"/>
                </a:cubicBezTo>
                <a:cubicBezTo>
                  <a:pt x="3765" y="4571"/>
                  <a:pt x="3846" y="4564"/>
                  <a:pt x="3930" y="4549"/>
                </a:cubicBezTo>
                <a:lnTo>
                  <a:pt x="3930" y="4549"/>
                </a:lnTo>
                <a:cubicBezTo>
                  <a:pt x="3942" y="4644"/>
                  <a:pt x="3918" y="4727"/>
                  <a:pt x="3859" y="4799"/>
                </a:cubicBezTo>
                <a:cubicBezTo>
                  <a:pt x="3751" y="4954"/>
                  <a:pt x="3513" y="5049"/>
                  <a:pt x="3156" y="5085"/>
                </a:cubicBezTo>
                <a:cubicBezTo>
                  <a:pt x="3117" y="5087"/>
                  <a:pt x="3078" y="5088"/>
                  <a:pt x="3039" y="5088"/>
                </a:cubicBezTo>
                <a:cubicBezTo>
                  <a:pt x="2692" y="5088"/>
                  <a:pt x="2376" y="4993"/>
                  <a:pt x="2108" y="4811"/>
                </a:cubicBezTo>
                <a:cubicBezTo>
                  <a:pt x="2406" y="4620"/>
                  <a:pt x="2573" y="4311"/>
                  <a:pt x="2501" y="4037"/>
                </a:cubicBezTo>
                <a:cubicBezTo>
                  <a:pt x="2454" y="3799"/>
                  <a:pt x="2239" y="3656"/>
                  <a:pt x="1930" y="3656"/>
                </a:cubicBezTo>
                <a:lnTo>
                  <a:pt x="1894" y="3656"/>
                </a:lnTo>
                <a:cubicBezTo>
                  <a:pt x="1596" y="3668"/>
                  <a:pt x="1501" y="3834"/>
                  <a:pt x="1465" y="3942"/>
                </a:cubicBezTo>
                <a:cubicBezTo>
                  <a:pt x="1382" y="4168"/>
                  <a:pt x="1501" y="4501"/>
                  <a:pt x="1763" y="4775"/>
                </a:cubicBezTo>
                <a:cubicBezTo>
                  <a:pt x="1668" y="4811"/>
                  <a:pt x="1561" y="4834"/>
                  <a:pt x="1442" y="4846"/>
                </a:cubicBezTo>
                <a:cubicBezTo>
                  <a:pt x="1425" y="4848"/>
                  <a:pt x="1408" y="4849"/>
                  <a:pt x="1391" y="4849"/>
                </a:cubicBezTo>
                <a:cubicBezTo>
                  <a:pt x="842" y="4849"/>
                  <a:pt x="379" y="3915"/>
                  <a:pt x="275" y="3037"/>
                </a:cubicBezTo>
                <a:cubicBezTo>
                  <a:pt x="215" y="2513"/>
                  <a:pt x="287" y="1917"/>
                  <a:pt x="656" y="1822"/>
                </a:cubicBezTo>
                <a:cubicBezTo>
                  <a:pt x="703" y="1810"/>
                  <a:pt x="751" y="1810"/>
                  <a:pt x="799" y="1798"/>
                </a:cubicBezTo>
                <a:cubicBezTo>
                  <a:pt x="846" y="2227"/>
                  <a:pt x="953" y="2560"/>
                  <a:pt x="953" y="2572"/>
                </a:cubicBezTo>
                <a:cubicBezTo>
                  <a:pt x="965" y="2608"/>
                  <a:pt x="977" y="2632"/>
                  <a:pt x="1001" y="2632"/>
                </a:cubicBezTo>
                <a:cubicBezTo>
                  <a:pt x="1108" y="2679"/>
                  <a:pt x="1204" y="2703"/>
                  <a:pt x="1287" y="2703"/>
                </a:cubicBezTo>
                <a:cubicBezTo>
                  <a:pt x="1489" y="2703"/>
                  <a:pt x="1632" y="2560"/>
                  <a:pt x="1632" y="2334"/>
                </a:cubicBezTo>
                <a:cubicBezTo>
                  <a:pt x="1644" y="2060"/>
                  <a:pt x="1418" y="1679"/>
                  <a:pt x="977" y="1620"/>
                </a:cubicBezTo>
                <a:cubicBezTo>
                  <a:pt x="953" y="1263"/>
                  <a:pt x="989" y="822"/>
                  <a:pt x="1239" y="560"/>
                </a:cubicBezTo>
                <a:cubicBezTo>
                  <a:pt x="1384" y="404"/>
                  <a:pt x="1603" y="321"/>
                  <a:pt x="1884" y="321"/>
                </a:cubicBezTo>
                <a:cubicBezTo>
                  <a:pt x="1903" y="321"/>
                  <a:pt x="1922" y="321"/>
                  <a:pt x="1942" y="322"/>
                </a:cubicBezTo>
                <a:cubicBezTo>
                  <a:pt x="2180" y="334"/>
                  <a:pt x="2406" y="382"/>
                  <a:pt x="2597" y="453"/>
                </a:cubicBezTo>
                <a:cubicBezTo>
                  <a:pt x="2406" y="667"/>
                  <a:pt x="2311" y="894"/>
                  <a:pt x="2347" y="1108"/>
                </a:cubicBezTo>
                <a:cubicBezTo>
                  <a:pt x="2370" y="1239"/>
                  <a:pt x="2454" y="1417"/>
                  <a:pt x="2739" y="1525"/>
                </a:cubicBezTo>
                <a:cubicBezTo>
                  <a:pt x="2868" y="1575"/>
                  <a:pt x="2986" y="1599"/>
                  <a:pt x="3090" y="1599"/>
                </a:cubicBezTo>
                <a:cubicBezTo>
                  <a:pt x="3302" y="1599"/>
                  <a:pt x="3449" y="1498"/>
                  <a:pt x="3490" y="1322"/>
                </a:cubicBezTo>
                <a:cubicBezTo>
                  <a:pt x="3549" y="1060"/>
                  <a:pt x="3370" y="679"/>
                  <a:pt x="2930" y="417"/>
                </a:cubicBezTo>
                <a:cubicBezTo>
                  <a:pt x="3144" y="262"/>
                  <a:pt x="3382" y="191"/>
                  <a:pt x="3620" y="191"/>
                </a:cubicBezTo>
                <a:close/>
                <a:moveTo>
                  <a:pt x="3620" y="1"/>
                </a:moveTo>
                <a:cubicBezTo>
                  <a:pt x="3323" y="1"/>
                  <a:pt x="3001" y="108"/>
                  <a:pt x="2751" y="310"/>
                </a:cubicBezTo>
                <a:cubicBezTo>
                  <a:pt x="2513" y="203"/>
                  <a:pt x="2239" y="143"/>
                  <a:pt x="1942" y="132"/>
                </a:cubicBezTo>
                <a:cubicBezTo>
                  <a:pt x="1921" y="131"/>
                  <a:pt x="1901" y="131"/>
                  <a:pt x="1881" y="131"/>
                </a:cubicBezTo>
                <a:cubicBezTo>
                  <a:pt x="1542" y="131"/>
                  <a:pt x="1288" y="227"/>
                  <a:pt x="1096" y="429"/>
                </a:cubicBezTo>
                <a:cubicBezTo>
                  <a:pt x="870" y="679"/>
                  <a:pt x="763" y="1084"/>
                  <a:pt x="787" y="1608"/>
                </a:cubicBezTo>
                <a:cubicBezTo>
                  <a:pt x="727" y="1620"/>
                  <a:pt x="680" y="1632"/>
                  <a:pt x="620" y="1644"/>
                </a:cubicBezTo>
                <a:cubicBezTo>
                  <a:pt x="191" y="1739"/>
                  <a:pt x="1" y="2263"/>
                  <a:pt x="84" y="3060"/>
                </a:cubicBezTo>
                <a:cubicBezTo>
                  <a:pt x="200" y="4028"/>
                  <a:pt x="727" y="5040"/>
                  <a:pt x="1397" y="5040"/>
                </a:cubicBezTo>
                <a:cubicBezTo>
                  <a:pt x="1420" y="5040"/>
                  <a:pt x="1443" y="5039"/>
                  <a:pt x="1465" y="5037"/>
                </a:cubicBezTo>
                <a:cubicBezTo>
                  <a:pt x="1632" y="5013"/>
                  <a:pt x="1787" y="4977"/>
                  <a:pt x="1930" y="4918"/>
                </a:cubicBezTo>
                <a:cubicBezTo>
                  <a:pt x="2227" y="5144"/>
                  <a:pt x="2608" y="5275"/>
                  <a:pt x="3013" y="5275"/>
                </a:cubicBezTo>
                <a:cubicBezTo>
                  <a:pt x="3061" y="5275"/>
                  <a:pt x="3120" y="5275"/>
                  <a:pt x="3180" y="5263"/>
                </a:cubicBezTo>
                <a:cubicBezTo>
                  <a:pt x="3585" y="5239"/>
                  <a:pt x="3871" y="5120"/>
                  <a:pt x="4013" y="4906"/>
                </a:cubicBezTo>
                <a:cubicBezTo>
                  <a:pt x="4097" y="4799"/>
                  <a:pt x="4132" y="4656"/>
                  <a:pt x="4109" y="4501"/>
                </a:cubicBezTo>
                <a:cubicBezTo>
                  <a:pt x="4144" y="4489"/>
                  <a:pt x="4192" y="4477"/>
                  <a:pt x="4228" y="4465"/>
                </a:cubicBezTo>
                <a:cubicBezTo>
                  <a:pt x="4859" y="4251"/>
                  <a:pt x="5311" y="3834"/>
                  <a:pt x="5418" y="3358"/>
                </a:cubicBezTo>
                <a:cubicBezTo>
                  <a:pt x="5490" y="3049"/>
                  <a:pt x="5418" y="2751"/>
                  <a:pt x="5216" y="2513"/>
                </a:cubicBezTo>
                <a:cubicBezTo>
                  <a:pt x="5323" y="2394"/>
                  <a:pt x="5395" y="2251"/>
                  <a:pt x="5395" y="2072"/>
                </a:cubicBezTo>
                <a:cubicBezTo>
                  <a:pt x="5430" y="1560"/>
                  <a:pt x="5049" y="882"/>
                  <a:pt x="4430" y="322"/>
                </a:cubicBezTo>
                <a:cubicBezTo>
                  <a:pt x="4204" y="108"/>
                  <a:pt x="3918" y="1"/>
                  <a:pt x="36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96" name="Google Shape;1296;p13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1297" name="Google Shape;1297;p13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1298" name="Google Shape;1298;p13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9" name="Google Shape;1299;p13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0" name="Google Shape;1300;p13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1" name="Google Shape;1301;p13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2" name="Google Shape;1302;p13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3" name="Google Shape;1303;p13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4" name="Google Shape;1304;p13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5" name="Google Shape;1305;p13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06" name="Google Shape;1306;p13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1307" name="Google Shape;1307;p13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8" name="Google Shape;1308;p13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9" name="Google Shape;1309;p13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0" name="Google Shape;1310;p13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1" name="Google Shape;1311;p13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2" name="Google Shape;1312;p13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13" name="Google Shape;1313;p13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1314" name="Google Shape;1314;p13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5" name="Google Shape;1315;p13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6" name="Google Shape;1316;p13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7" name="Google Shape;1317;p13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318" name="Google Shape;1318;p13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1319" name="Google Shape;1319;p13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1320" name="Google Shape;1320;p13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321" name="Google Shape;1321;p13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1322" name="Google Shape;1322;p13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23" name="Google Shape;1323;p13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24" name="Google Shape;1324;p13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25" name="Google Shape;1325;p13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26" name="Google Shape;1326;p13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27" name="Google Shape;1327;p13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28" name="Google Shape;1328;p13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29" name="Google Shape;1329;p13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30" name="Google Shape;1330;p13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1331" name="Google Shape;1331;p13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1332" name="Google Shape;1332;p13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33" name="Google Shape;1333;p13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34" name="Google Shape;1334;p13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335" name="Google Shape;1335;p13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0822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14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1338" name="Google Shape;1338;p14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1339" name="Google Shape;1339;p14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0" name="Google Shape;1340;p14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1" name="Google Shape;1341;p14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2" name="Google Shape;1342;p14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3" name="Google Shape;1343;p14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4" name="Google Shape;1344;p14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5" name="Google Shape;1345;p14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6" name="Google Shape;1346;p14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7" name="Google Shape;1347;p14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8" name="Google Shape;1348;p14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9" name="Google Shape;1349;p14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0" name="Google Shape;1350;p14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1" name="Google Shape;1351;p14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2" name="Google Shape;1352;p14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14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4" name="Google Shape;1354;p14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5" name="Google Shape;1355;p14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14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14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14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14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14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14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14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14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14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14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14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14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14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14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14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14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14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14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14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14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14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14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14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14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14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14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14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83" name="Google Shape;1383;p14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1384" name="Google Shape;1384;p14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5" name="Google Shape;1385;p14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6" name="Google Shape;1386;p14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7" name="Google Shape;1387;p14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8" name="Google Shape;1388;p14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9" name="Google Shape;1389;p14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0" name="Google Shape;1390;p14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1" name="Google Shape;1391;p14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2" name="Google Shape;1392;p14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3" name="Google Shape;1393;p14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4" name="Google Shape;1394;p14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5" name="Google Shape;1395;p14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6" name="Google Shape;1396;p14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7" name="Google Shape;1397;p14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8" name="Google Shape;1398;p14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9" name="Google Shape;1399;p14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0" name="Google Shape;1400;p14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1" name="Google Shape;1401;p14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2" name="Google Shape;1402;p14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3" name="Google Shape;1403;p14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4" name="Google Shape;1404;p14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05" name="Google Shape;1405;p14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6" name="Google Shape;1406;p14"/>
          <p:cNvSpPr txBox="1">
            <a:spLocks noGrp="1"/>
          </p:cNvSpPr>
          <p:nvPr>
            <p:ph type="title"/>
          </p:nvPr>
        </p:nvSpPr>
        <p:spPr>
          <a:xfrm>
            <a:off x="6134550" y="3208050"/>
            <a:ext cx="2289600" cy="53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07" name="Google Shape;1407;p14"/>
          <p:cNvSpPr txBox="1">
            <a:spLocks noGrp="1"/>
          </p:cNvSpPr>
          <p:nvPr>
            <p:ph type="subTitle" idx="1"/>
          </p:nvPr>
        </p:nvSpPr>
        <p:spPr>
          <a:xfrm>
            <a:off x="3653250" y="1085125"/>
            <a:ext cx="4771200" cy="19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408" name="Google Shape;1408;p14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1409" name="Google Shape;1409;p14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1410" name="Google Shape;1410;p14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411" name="Google Shape;1411;p14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1412" name="Google Shape;1412;p14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13" name="Google Shape;1413;p14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14" name="Google Shape;1414;p14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15" name="Google Shape;1415;p14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16" name="Google Shape;1416;p14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17" name="Google Shape;1417;p14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18" name="Google Shape;1418;p14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19" name="Google Shape;1419;p14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420" name="Google Shape;1420;p14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1421" name="Google Shape;1421;p14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1422" name="Google Shape;1422;p14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23" name="Google Shape;1423;p14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24" name="Google Shape;1424;p14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425" name="Google Shape;1425;p14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426" name="Google Shape;1426;p14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1427" name="Google Shape;1427;p14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1428" name="Google Shape;1428;p14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9" name="Google Shape;1429;p14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0" name="Google Shape;1430;p14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1" name="Google Shape;1431;p14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2" name="Google Shape;1432;p14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3" name="Google Shape;1433;p14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4" name="Google Shape;1434;p14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5" name="Google Shape;1435;p14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436" name="Google Shape;1436;p14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1437" name="Google Shape;1437;p14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8" name="Google Shape;1438;p14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9" name="Google Shape;1439;p14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0" name="Google Shape;1440;p14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1" name="Google Shape;1441;p14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2" name="Google Shape;1442;p14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443" name="Google Shape;1443;p14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1444" name="Google Shape;1444;p14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5" name="Google Shape;1445;p14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6" name="Google Shape;1446;p14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7" name="Google Shape;1447;p14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1386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15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1450" name="Google Shape;1450;p15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1451" name="Google Shape;1451;p15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2" name="Google Shape;1452;p15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3" name="Google Shape;1453;p15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4" name="Google Shape;1454;p15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5" name="Google Shape;1455;p15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6" name="Google Shape;1456;p15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7" name="Google Shape;1457;p15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8" name="Google Shape;1458;p15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9" name="Google Shape;1459;p15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0" name="Google Shape;1460;p15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1" name="Google Shape;1461;p15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2" name="Google Shape;1462;p15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3" name="Google Shape;1463;p15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4" name="Google Shape;1464;p15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5" name="Google Shape;1465;p15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6" name="Google Shape;1466;p15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7" name="Google Shape;1467;p15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8" name="Google Shape;1468;p15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9" name="Google Shape;1469;p15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0" name="Google Shape;1470;p15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1" name="Google Shape;1471;p15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2" name="Google Shape;1472;p15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3" name="Google Shape;1473;p15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4" name="Google Shape;1474;p15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15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15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15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15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15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15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15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15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15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15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15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15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15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15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15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15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15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15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15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15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95" name="Google Shape;1495;p15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1496" name="Google Shape;1496;p15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15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15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15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15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15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15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15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4" name="Google Shape;1504;p15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5" name="Google Shape;1505;p15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6" name="Google Shape;1506;p15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7" name="Google Shape;1507;p15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8" name="Google Shape;1508;p15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" name="Google Shape;1509;p15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0" name="Google Shape;1510;p15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15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15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15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15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15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15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17" name="Google Shape;1517;p15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18" name="Google Shape;1518;p15"/>
          <p:cNvSpPr txBox="1">
            <a:spLocks noGrp="1"/>
          </p:cNvSpPr>
          <p:nvPr>
            <p:ph type="subTitle" idx="1"/>
          </p:nvPr>
        </p:nvSpPr>
        <p:spPr>
          <a:xfrm>
            <a:off x="720000" y="2365602"/>
            <a:ext cx="4770900" cy="16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9" name="Google Shape;1519;p15"/>
          <p:cNvSpPr txBox="1">
            <a:spLocks noGrp="1"/>
          </p:cNvSpPr>
          <p:nvPr>
            <p:ph type="title"/>
          </p:nvPr>
        </p:nvSpPr>
        <p:spPr>
          <a:xfrm>
            <a:off x="720000" y="1423713"/>
            <a:ext cx="4251600" cy="97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20" name="Google Shape;1520;p15"/>
          <p:cNvSpPr/>
          <p:nvPr/>
        </p:nvSpPr>
        <p:spPr>
          <a:xfrm>
            <a:off x="295937" y="540000"/>
            <a:ext cx="283174" cy="281369"/>
          </a:xfrm>
          <a:custGeom>
            <a:avLst/>
            <a:gdLst/>
            <a:ahLst/>
            <a:cxnLst/>
            <a:rect l="l" t="t" r="r" b="b"/>
            <a:pathLst>
              <a:path w="5490" h="5276" extrusionOk="0">
                <a:moveTo>
                  <a:pt x="2775" y="536"/>
                </a:moveTo>
                <a:cubicBezTo>
                  <a:pt x="3168" y="751"/>
                  <a:pt x="3347" y="1072"/>
                  <a:pt x="3299" y="1275"/>
                </a:cubicBezTo>
                <a:cubicBezTo>
                  <a:pt x="3278" y="1366"/>
                  <a:pt x="3203" y="1412"/>
                  <a:pt x="3091" y="1412"/>
                </a:cubicBezTo>
                <a:cubicBezTo>
                  <a:pt x="3013" y="1412"/>
                  <a:pt x="2918" y="1390"/>
                  <a:pt x="2811" y="1346"/>
                </a:cubicBezTo>
                <a:cubicBezTo>
                  <a:pt x="2644" y="1286"/>
                  <a:pt x="2549" y="1191"/>
                  <a:pt x="2525" y="1072"/>
                </a:cubicBezTo>
                <a:cubicBezTo>
                  <a:pt x="2501" y="917"/>
                  <a:pt x="2597" y="715"/>
                  <a:pt x="2775" y="536"/>
                </a:cubicBezTo>
                <a:close/>
                <a:moveTo>
                  <a:pt x="989" y="1810"/>
                </a:moveTo>
                <a:cubicBezTo>
                  <a:pt x="1299" y="1882"/>
                  <a:pt x="1454" y="2144"/>
                  <a:pt x="1454" y="2334"/>
                </a:cubicBezTo>
                <a:cubicBezTo>
                  <a:pt x="1442" y="2418"/>
                  <a:pt x="1418" y="2513"/>
                  <a:pt x="1287" y="2513"/>
                </a:cubicBezTo>
                <a:cubicBezTo>
                  <a:pt x="1239" y="2513"/>
                  <a:pt x="1180" y="2501"/>
                  <a:pt x="1120" y="2477"/>
                </a:cubicBezTo>
                <a:cubicBezTo>
                  <a:pt x="1096" y="2382"/>
                  <a:pt x="1025" y="2120"/>
                  <a:pt x="989" y="1810"/>
                </a:cubicBezTo>
                <a:close/>
                <a:moveTo>
                  <a:pt x="4216" y="2227"/>
                </a:moveTo>
                <a:cubicBezTo>
                  <a:pt x="4335" y="2227"/>
                  <a:pt x="4525" y="2251"/>
                  <a:pt x="4763" y="2382"/>
                </a:cubicBezTo>
                <a:cubicBezTo>
                  <a:pt x="4811" y="2418"/>
                  <a:pt x="4871" y="2453"/>
                  <a:pt x="4918" y="2489"/>
                </a:cubicBezTo>
                <a:cubicBezTo>
                  <a:pt x="4811" y="2525"/>
                  <a:pt x="4692" y="2548"/>
                  <a:pt x="4549" y="2548"/>
                </a:cubicBezTo>
                <a:lnTo>
                  <a:pt x="4490" y="2537"/>
                </a:lnTo>
                <a:cubicBezTo>
                  <a:pt x="4037" y="2525"/>
                  <a:pt x="3882" y="2406"/>
                  <a:pt x="3882" y="2358"/>
                </a:cubicBezTo>
                <a:cubicBezTo>
                  <a:pt x="3882" y="2310"/>
                  <a:pt x="4001" y="2227"/>
                  <a:pt x="4216" y="2227"/>
                </a:cubicBezTo>
                <a:close/>
                <a:moveTo>
                  <a:pt x="3144" y="3799"/>
                </a:moveTo>
                <a:cubicBezTo>
                  <a:pt x="3180" y="3799"/>
                  <a:pt x="3204" y="3799"/>
                  <a:pt x="3239" y="3811"/>
                </a:cubicBezTo>
                <a:cubicBezTo>
                  <a:pt x="3513" y="3870"/>
                  <a:pt x="3775" y="4108"/>
                  <a:pt x="3882" y="4370"/>
                </a:cubicBezTo>
                <a:cubicBezTo>
                  <a:pt x="3811" y="4370"/>
                  <a:pt x="3751" y="4382"/>
                  <a:pt x="3692" y="4382"/>
                </a:cubicBezTo>
                <a:cubicBezTo>
                  <a:pt x="3263" y="4382"/>
                  <a:pt x="3097" y="4144"/>
                  <a:pt x="3061" y="4072"/>
                </a:cubicBezTo>
                <a:cubicBezTo>
                  <a:pt x="3001" y="3989"/>
                  <a:pt x="2989" y="3906"/>
                  <a:pt x="3025" y="3846"/>
                </a:cubicBezTo>
                <a:cubicBezTo>
                  <a:pt x="3049" y="3811"/>
                  <a:pt x="3085" y="3799"/>
                  <a:pt x="3144" y="3799"/>
                </a:cubicBezTo>
                <a:close/>
                <a:moveTo>
                  <a:pt x="1930" y="3846"/>
                </a:moveTo>
                <a:cubicBezTo>
                  <a:pt x="2144" y="3846"/>
                  <a:pt x="2287" y="3930"/>
                  <a:pt x="2323" y="4072"/>
                </a:cubicBezTo>
                <a:cubicBezTo>
                  <a:pt x="2358" y="4251"/>
                  <a:pt x="2251" y="4513"/>
                  <a:pt x="1954" y="4692"/>
                </a:cubicBezTo>
                <a:cubicBezTo>
                  <a:pt x="1680" y="4430"/>
                  <a:pt x="1585" y="4144"/>
                  <a:pt x="1644" y="3989"/>
                </a:cubicBezTo>
                <a:cubicBezTo>
                  <a:pt x="1668" y="3894"/>
                  <a:pt x="1763" y="3846"/>
                  <a:pt x="1906" y="3846"/>
                </a:cubicBezTo>
                <a:close/>
                <a:moveTo>
                  <a:pt x="3620" y="191"/>
                </a:moveTo>
                <a:cubicBezTo>
                  <a:pt x="3871" y="191"/>
                  <a:pt x="4109" y="274"/>
                  <a:pt x="4311" y="465"/>
                </a:cubicBezTo>
                <a:cubicBezTo>
                  <a:pt x="4871" y="977"/>
                  <a:pt x="5240" y="1620"/>
                  <a:pt x="5216" y="2060"/>
                </a:cubicBezTo>
                <a:cubicBezTo>
                  <a:pt x="5204" y="2191"/>
                  <a:pt x="5156" y="2298"/>
                  <a:pt x="5085" y="2382"/>
                </a:cubicBezTo>
                <a:cubicBezTo>
                  <a:pt x="5014" y="2322"/>
                  <a:pt x="4942" y="2263"/>
                  <a:pt x="4859" y="2215"/>
                </a:cubicBezTo>
                <a:cubicBezTo>
                  <a:pt x="4585" y="2072"/>
                  <a:pt x="4359" y="2037"/>
                  <a:pt x="4216" y="2037"/>
                </a:cubicBezTo>
                <a:cubicBezTo>
                  <a:pt x="3918" y="2037"/>
                  <a:pt x="3704" y="2167"/>
                  <a:pt x="3692" y="2358"/>
                </a:cubicBezTo>
                <a:cubicBezTo>
                  <a:pt x="3692" y="2441"/>
                  <a:pt x="3751" y="2703"/>
                  <a:pt x="4478" y="2727"/>
                </a:cubicBezTo>
                <a:lnTo>
                  <a:pt x="4549" y="2739"/>
                </a:lnTo>
                <a:cubicBezTo>
                  <a:pt x="4752" y="2739"/>
                  <a:pt x="4918" y="2703"/>
                  <a:pt x="5061" y="2620"/>
                </a:cubicBezTo>
                <a:cubicBezTo>
                  <a:pt x="5228" y="2822"/>
                  <a:pt x="5299" y="3072"/>
                  <a:pt x="5240" y="3322"/>
                </a:cubicBezTo>
                <a:cubicBezTo>
                  <a:pt x="5144" y="3727"/>
                  <a:pt x="4740" y="4096"/>
                  <a:pt x="4168" y="4299"/>
                </a:cubicBezTo>
                <a:cubicBezTo>
                  <a:pt x="4132" y="4311"/>
                  <a:pt x="4097" y="4311"/>
                  <a:pt x="4073" y="4323"/>
                </a:cubicBezTo>
                <a:cubicBezTo>
                  <a:pt x="3942" y="4001"/>
                  <a:pt x="3632" y="3715"/>
                  <a:pt x="3287" y="3632"/>
                </a:cubicBezTo>
                <a:cubicBezTo>
                  <a:pt x="3232" y="3615"/>
                  <a:pt x="3180" y="3607"/>
                  <a:pt x="3131" y="3607"/>
                </a:cubicBezTo>
                <a:cubicBezTo>
                  <a:pt x="3009" y="3607"/>
                  <a:pt x="2909" y="3658"/>
                  <a:pt x="2858" y="3751"/>
                </a:cubicBezTo>
                <a:cubicBezTo>
                  <a:pt x="2799" y="3870"/>
                  <a:pt x="2811" y="4025"/>
                  <a:pt x="2894" y="4168"/>
                </a:cubicBezTo>
                <a:cubicBezTo>
                  <a:pt x="3041" y="4421"/>
                  <a:pt x="3331" y="4571"/>
                  <a:pt x="3686" y="4571"/>
                </a:cubicBezTo>
                <a:cubicBezTo>
                  <a:pt x="3765" y="4571"/>
                  <a:pt x="3846" y="4564"/>
                  <a:pt x="3930" y="4549"/>
                </a:cubicBezTo>
                <a:lnTo>
                  <a:pt x="3930" y="4549"/>
                </a:lnTo>
                <a:cubicBezTo>
                  <a:pt x="3942" y="4644"/>
                  <a:pt x="3918" y="4727"/>
                  <a:pt x="3859" y="4799"/>
                </a:cubicBezTo>
                <a:cubicBezTo>
                  <a:pt x="3751" y="4954"/>
                  <a:pt x="3513" y="5049"/>
                  <a:pt x="3156" y="5085"/>
                </a:cubicBezTo>
                <a:cubicBezTo>
                  <a:pt x="3117" y="5087"/>
                  <a:pt x="3078" y="5088"/>
                  <a:pt x="3039" y="5088"/>
                </a:cubicBezTo>
                <a:cubicBezTo>
                  <a:pt x="2692" y="5088"/>
                  <a:pt x="2376" y="4993"/>
                  <a:pt x="2108" y="4811"/>
                </a:cubicBezTo>
                <a:cubicBezTo>
                  <a:pt x="2406" y="4620"/>
                  <a:pt x="2573" y="4311"/>
                  <a:pt x="2501" y="4037"/>
                </a:cubicBezTo>
                <a:cubicBezTo>
                  <a:pt x="2454" y="3799"/>
                  <a:pt x="2239" y="3656"/>
                  <a:pt x="1930" y="3656"/>
                </a:cubicBezTo>
                <a:lnTo>
                  <a:pt x="1894" y="3656"/>
                </a:lnTo>
                <a:cubicBezTo>
                  <a:pt x="1596" y="3668"/>
                  <a:pt x="1501" y="3834"/>
                  <a:pt x="1465" y="3942"/>
                </a:cubicBezTo>
                <a:cubicBezTo>
                  <a:pt x="1382" y="4168"/>
                  <a:pt x="1501" y="4501"/>
                  <a:pt x="1763" y="4775"/>
                </a:cubicBezTo>
                <a:cubicBezTo>
                  <a:pt x="1668" y="4811"/>
                  <a:pt x="1561" y="4834"/>
                  <a:pt x="1442" y="4846"/>
                </a:cubicBezTo>
                <a:cubicBezTo>
                  <a:pt x="1425" y="4848"/>
                  <a:pt x="1408" y="4849"/>
                  <a:pt x="1391" y="4849"/>
                </a:cubicBezTo>
                <a:cubicBezTo>
                  <a:pt x="842" y="4849"/>
                  <a:pt x="379" y="3915"/>
                  <a:pt x="275" y="3037"/>
                </a:cubicBezTo>
                <a:cubicBezTo>
                  <a:pt x="215" y="2513"/>
                  <a:pt x="287" y="1917"/>
                  <a:pt x="656" y="1822"/>
                </a:cubicBezTo>
                <a:cubicBezTo>
                  <a:pt x="703" y="1810"/>
                  <a:pt x="751" y="1810"/>
                  <a:pt x="799" y="1798"/>
                </a:cubicBezTo>
                <a:cubicBezTo>
                  <a:pt x="846" y="2227"/>
                  <a:pt x="953" y="2560"/>
                  <a:pt x="953" y="2572"/>
                </a:cubicBezTo>
                <a:cubicBezTo>
                  <a:pt x="965" y="2608"/>
                  <a:pt x="977" y="2632"/>
                  <a:pt x="1001" y="2632"/>
                </a:cubicBezTo>
                <a:cubicBezTo>
                  <a:pt x="1108" y="2679"/>
                  <a:pt x="1204" y="2703"/>
                  <a:pt x="1287" y="2703"/>
                </a:cubicBezTo>
                <a:cubicBezTo>
                  <a:pt x="1489" y="2703"/>
                  <a:pt x="1632" y="2560"/>
                  <a:pt x="1632" y="2334"/>
                </a:cubicBezTo>
                <a:cubicBezTo>
                  <a:pt x="1644" y="2060"/>
                  <a:pt x="1418" y="1679"/>
                  <a:pt x="977" y="1620"/>
                </a:cubicBezTo>
                <a:cubicBezTo>
                  <a:pt x="953" y="1263"/>
                  <a:pt x="989" y="822"/>
                  <a:pt x="1239" y="560"/>
                </a:cubicBezTo>
                <a:cubicBezTo>
                  <a:pt x="1384" y="404"/>
                  <a:pt x="1603" y="321"/>
                  <a:pt x="1884" y="321"/>
                </a:cubicBezTo>
                <a:cubicBezTo>
                  <a:pt x="1903" y="321"/>
                  <a:pt x="1922" y="321"/>
                  <a:pt x="1942" y="322"/>
                </a:cubicBezTo>
                <a:cubicBezTo>
                  <a:pt x="2180" y="334"/>
                  <a:pt x="2406" y="382"/>
                  <a:pt x="2597" y="453"/>
                </a:cubicBezTo>
                <a:cubicBezTo>
                  <a:pt x="2406" y="667"/>
                  <a:pt x="2311" y="894"/>
                  <a:pt x="2347" y="1108"/>
                </a:cubicBezTo>
                <a:cubicBezTo>
                  <a:pt x="2370" y="1239"/>
                  <a:pt x="2454" y="1417"/>
                  <a:pt x="2739" y="1525"/>
                </a:cubicBezTo>
                <a:cubicBezTo>
                  <a:pt x="2868" y="1575"/>
                  <a:pt x="2986" y="1599"/>
                  <a:pt x="3090" y="1599"/>
                </a:cubicBezTo>
                <a:cubicBezTo>
                  <a:pt x="3302" y="1599"/>
                  <a:pt x="3449" y="1498"/>
                  <a:pt x="3490" y="1322"/>
                </a:cubicBezTo>
                <a:cubicBezTo>
                  <a:pt x="3549" y="1060"/>
                  <a:pt x="3370" y="679"/>
                  <a:pt x="2930" y="417"/>
                </a:cubicBezTo>
                <a:cubicBezTo>
                  <a:pt x="3144" y="262"/>
                  <a:pt x="3382" y="191"/>
                  <a:pt x="3620" y="191"/>
                </a:cubicBezTo>
                <a:close/>
                <a:moveTo>
                  <a:pt x="3620" y="1"/>
                </a:moveTo>
                <a:cubicBezTo>
                  <a:pt x="3323" y="1"/>
                  <a:pt x="3001" y="108"/>
                  <a:pt x="2751" y="310"/>
                </a:cubicBezTo>
                <a:cubicBezTo>
                  <a:pt x="2513" y="203"/>
                  <a:pt x="2239" y="143"/>
                  <a:pt x="1942" y="132"/>
                </a:cubicBezTo>
                <a:cubicBezTo>
                  <a:pt x="1921" y="131"/>
                  <a:pt x="1901" y="131"/>
                  <a:pt x="1881" y="131"/>
                </a:cubicBezTo>
                <a:cubicBezTo>
                  <a:pt x="1542" y="131"/>
                  <a:pt x="1288" y="227"/>
                  <a:pt x="1096" y="429"/>
                </a:cubicBezTo>
                <a:cubicBezTo>
                  <a:pt x="870" y="679"/>
                  <a:pt x="763" y="1084"/>
                  <a:pt x="787" y="1608"/>
                </a:cubicBezTo>
                <a:cubicBezTo>
                  <a:pt x="727" y="1620"/>
                  <a:pt x="680" y="1632"/>
                  <a:pt x="620" y="1644"/>
                </a:cubicBezTo>
                <a:cubicBezTo>
                  <a:pt x="191" y="1739"/>
                  <a:pt x="1" y="2263"/>
                  <a:pt x="84" y="3060"/>
                </a:cubicBezTo>
                <a:cubicBezTo>
                  <a:pt x="200" y="4028"/>
                  <a:pt x="727" y="5040"/>
                  <a:pt x="1397" y="5040"/>
                </a:cubicBezTo>
                <a:cubicBezTo>
                  <a:pt x="1420" y="5040"/>
                  <a:pt x="1443" y="5039"/>
                  <a:pt x="1465" y="5037"/>
                </a:cubicBezTo>
                <a:cubicBezTo>
                  <a:pt x="1632" y="5013"/>
                  <a:pt x="1787" y="4977"/>
                  <a:pt x="1930" y="4918"/>
                </a:cubicBezTo>
                <a:cubicBezTo>
                  <a:pt x="2227" y="5144"/>
                  <a:pt x="2608" y="5275"/>
                  <a:pt x="3013" y="5275"/>
                </a:cubicBezTo>
                <a:cubicBezTo>
                  <a:pt x="3061" y="5275"/>
                  <a:pt x="3120" y="5275"/>
                  <a:pt x="3180" y="5263"/>
                </a:cubicBezTo>
                <a:cubicBezTo>
                  <a:pt x="3585" y="5239"/>
                  <a:pt x="3871" y="5120"/>
                  <a:pt x="4013" y="4906"/>
                </a:cubicBezTo>
                <a:cubicBezTo>
                  <a:pt x="4097" y="4799"/>
                  <a:pt x="4132" y="4656"/>
                  <a:pt x="4109" y="4501"/>
                </a:cubicBezTo>
                <a:cubicBezTo>
                  <a:pt x="4144" y="4489"/>
                  <a:pt x="4192" y="4477"/>
                  <a:pt x="4228" y="4465"/>
                </a:cubicBezTo>
                <a:cubicBezTo>
                  <a:pt x="4859" y="4251"/>
                  <a:pt x="5311" y="3834"/>
                  <a:pt x="5418" y="3358"/>
                </a:cubicBezTo>
                <a:cubicBezTo>
                  <a:pt x="5490" y="3049"/>
                  <a:pt x="5418" y="2751"/>
                  <a:pt x="5216" y="2513"/>
                </a:cubicBezTo>
                <a:cubicBezTo>
                  <a:pt x="5323" y="2394"/>
                  <a:pt x="5395" y="2251"/>
                  <a:pt x="5395" y="2072"/>
                </a:cubicBezTo>
                <a:cubicBezTo>
                  <a:pt x="5430" y="1560"/>
                  <a:pt x="5049" y="882"/>
                  <a:pt x="4430" y="322"/>
                </a:cubicBezTo>
                <a:cubicBezTo>
                  <a:pt x="4204" y="108"/>
                  <a:pt x="3918" y="1"/>
                  <a:pt x="36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21" name="Google Shape;1521;p15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1522" name="Google Shape;1522;p15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1523" name="Google Shape;1523;p15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4" name="Google Shape;1524;p15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5" name="Google Shape;1525;p15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6" name="Google Shape;1526;p15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7" name="Google Shape;1527;p15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Google Shape;1528;p15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9" name="Google Shape;1529;p15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Google Shape;1530;p15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31" name="Google Shape;1531;p15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1532" name="Google Shape;1532;p15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3" name="Google Shape;1533;p15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Google Shape;1534;p15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Google Shape;1535;p15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6" name="Google Shape;1536;p15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7" name="Google Shape;1537;p15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38" name="Google Shape;1538;p15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1539" name="Google Shape;1539;p15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0" name="Google Shape;1540;p15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1" name="Google Shape;1541;p15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2" name="Google Shape;1542;p15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543" name="Google Shape;1543;p15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1544" name="Google Shape;1544;p15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1545" name="Google Shape;1545;p15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546" name="Google Shape;1546;p15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1547" name="Google Shape;1547;p15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8" name="Google Shape;1548;p15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9" name="Google Shape;1549;p15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0" name="Google Shape;1550;p15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1" name="Google Shape;1551;p15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2" name="Google Shape;1552;p15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3" name="Google Shape;1553;p15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4" name="Google Shape;1554;p15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55" name="Google Shape;1555;p15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1556" name="Google Shape;1556;p15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1557" name="Google Shape;1557;p15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8" name="Google Shape;1558;p15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9" name="Google Shape;1559;p15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60" name="Google Shape;1560;p15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563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4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252" name="Google Shape;252;p4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253" name="Google Shape;253;p4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4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4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4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4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4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4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4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4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4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4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4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4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4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4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4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4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4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4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4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4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4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4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4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4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4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4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4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4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4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4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4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4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4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4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4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4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4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4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4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4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4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4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4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97" name="Google Shape;297;p4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298" name="Google Shape;298;p4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4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4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4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4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4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4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4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4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4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4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4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4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4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4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4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4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4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4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4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4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9" name="Google Shape;319;p4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21" name="Google Shape;321;p4"/>
          <p:cNvSpPr txBox="1">
            <a:spLocks noGrp="1"/>
          </p:cNvSpPr>
          <p:nvPr>
            <p:ph type="title"/>
          </p:nvPr>
        </p:nvSpPr>
        <p:spPr>
          <a:xfrm>
            <a:off x="720000" y="422817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4"/>
          <p:cNvSpPr/>
          <p:nvPr/>
        </p:nvSpPr>
        <p:spPr>
          <a:xfrm>
            <a:off x="295937" y="540000"/>
            <a:ext cx="283174" cy="281369"/>
          </a:xfrm>
          <a:custGeom>
            <a:avLst/>
            <a:gdLst/>
            <a:ahLst/>
            <a:cxnLst/>
            <a:rect l="l" t="t" r="r" b="b"/>
            <a:pathLst>
              <a:path w="5490" h="5276" extrusionOk="0">
                <a:moveTo>
                  <a:pt x="2775" y="536"/>
                </a:moveTo>
                <a:cubicBezTo>
                  <a:pt x="3168" y="751"/>
                  <a:pt x="3347" y="1072"/>
                  <a:pt x="3299" y="1275"/>
                </a:cubicBezTo>
                <a:cubicBezTo>
                  <a:pt x="3278" y="1366"/>
                  <a:pt x="3203" y="1412"/>
                  <a:pt x="3091" y="1412"/>
                </a:cubicBezTo>
                <a:cubicBezTo>
                  <a:pt x="3013" y="1412"/>
                  <a:pt x="2918" y="1390"/>
                  <a:pt x="2811" y="1346"/>
                </a:cubicBezTo>
                <a:cubicBezTo>
                  <a:pt x="2644" y="1286"/>
                  <a:pt x="2549" y="1191"/>
                  <a:pt x="2525" y="1072"/>
                </a:cubicBezTo>
                <a:cubicBezTo>
                  <a:pt x="2501" y="917"/>
                  <a:pt x="2597" y="715"/>
                  <a:pt x="2775" y="536"/>
                </a:cubicBezTo>
                <a:close/>
                <a:moveTo>
                  <a:pt x="989" y="1810"/>
                </a:moveTo>
                <a:cubicBezTo>
                  <a:pt x="1299" y="1882"/>
                  <a:pt x="1454" y="2144"/>
                  <a:pt x="1454" y="2334"/>
                </a:cubicBezTo>
                <a:cubicBezTo>
                  <a:pt x="1442" y="2418"/>
                  <a:pt x="1418" y="2513"/>
                  <a:pt x="1287" y="2513"/>
                </a:cubicBezTo>
                <a:cubicBezTo>
                  <a:pt x="1239" y="2513"/>
                  <a:pt x="1180" y="2501"/>
                  <a:pt x="1120" y="2477"/>
                </a:cubicBezTo>
                <a:cubicBezTo>
                  <a:pt x="1096" y="2382"/>
                  <a:pt x="1025" y="2120"/>
                  <a:pt x="989" y="1810"/>
                </a:cubicBezTo>
                <a:close/>
                <a:moveTo>
                  <a:pt x="4216" y="2227"/>
                </a:moveTo>
                <a:cubicBezTo>
                  <a:pt x="4335" y="2227"/>
                  <a:pt x="4525" y="2251"/>
                  <a:pt x="4763" y="2382"/>
                </a:cubicBezTo>
                <a:cubicBezTo>
                  <a:pt x="4811" y="2418"/>
                  <a:pt x="4871" y="2453"/>
                  <a:pt x="4918" y="2489"/>
                </a:cubicBezTo>
                <a:cubicBezTo>
                  <a:pt x="4811" y="2525"/>
                  <a:pt x="4692" y="2548"/>
                  <a:pt x="4549" y="2548"/>
                </a:cubicBezTo>
                <a:lnTo>
                  <a:pt x="4490" y="2537"/>
                </a:lnTo>
                <a:cubicBezTo>
                  <a:pt x="4037" y="2525"/>
                  <a:pt x="3882" y="2406"/>
                  <a:pt x="3882" y="2358"/>
                </a:cubicBezTo>
                <a:cubicBezTo>
                  <a:pt x="3882" y="2310"/>
                  <a:pt x="4001" y="2227"/>
                  <a:pt x="4216" y="2227"/>
                </a:cubicBezTo>
                <a:close/>
                <a:moveTo>
                  <a:pt x="3144" y="3799"/>
                </a:moveTo>
                <a:cubicBezTo>
                  <a:pt x="3180" y="3799"/>
                  <a:pt x="3204" y="3799"/>
                  <a:pt x="3239" y="3811"/>
                </a:cubicBezTo>
                <a:cubicBezTo>
                  <a:pt x="3513" y="3870"/>
                  <a:pt x="3775" y="4108"/>
                  <a:pt x="3882" y="4370"/>
                </a:cubicBezTo>
                <a:cubicBezTo>
                  <a:pt x="3811" y="4370"/>
                  <a:pt x="3751" y="4382"/>
                  <a:pt x="3692" y="4382"/>
                </a:cubicBezTo>
                <a:cubicBezTo>
                  <a:pt x="3263" y="4382"/>
                  <a:pt x="3097" y="4144"/>
                  <a:pt x="3061" y="4072"/>
                </a:cubicBezTo>
                <a:cubicBezTo>
                  <a:pt x="3001" y="3989"/>
                  <a:pt x="2989" y="3906"/>
                  <a:pt x="3025" y="3846"/>
                </a:cubicBezTo>
                <a:cubicBezTo>
                  <a:pt x="3049" y="3811"/>
                  <a:pt x="3085" y="3799"/>
                  <a:pt x="3144" y="3799"/>
                </a:cubicBezTo>
                <a:close/>
                <a:moveTo>
                  <a:pt x="1930" y="3846"/>
                </a:moveTo>
                <a:cubicBezTo>
                  <a:pt x="2144" y="3846"/>
                  <a:pt x="2287" y="3930"/>
                  <a:pt x="2323" y="4072"/>
                </a:cubicBezTo>
                <a:cubicBezTo>
                  <a:pt x="2358" y="4251"/>
                  <a:pt x="2251" y="4513"/>
                  <a:pt x="1954" y="4692"/>
                </a:cubicBezTo>
                <a:cubicBezTo>
                  <a:pt x="1680" y="4430"/>
                  <a:pt x="1585" y="4144"/>
                  <a:pt x="1644" y="3989"/>
                </a:cubicBezTo>
                <a:cubicBezTo>
                  <a:pt x="1668" y="3894"/>
                  <a:pt x="1763" y="3846"/>
                  <a:pt x="1906" y="3846"/>
                </a:cubicBezTo>
                <a:close/>
                <a:moveTo>
                  <a:pt x="3620" y="191"/>
                </a:moveTo>
                <a:cubicBezTo>
                  <a:pt x="3871" y="191"/>
                  <a:pt x="4109" y="274"/>
                  <a:pt x="4311" y="465"/>
                </a:cubicBezTo>
                <a:cubicBezTo>
                  <a:pt x="4871" y="977"/>
                  <a:pt x="5240" y="1620"/>
                  <a:pt x="5216" y="2060"/>
                </a:cubicBezTo>
                <a:cubicBezTo>
                  <a:pt x="5204" y="2191"/>
                  <a:pt x="5156" y="2298"/>
                  <a:pt x="5085" y="2382"/>
                </a:cubicBezTo>
                <a:cubicBezTo>
                  <a:pt x="5014" y="2322"/>
                  <a:pt x="4942" y="2263"/>
                  <a:pt x="4859" y="2215"/>
                </a:cubicBezTo>
                <a:cubicBezTo>
                  <a:pt x="4585" y="2072"/>
                  <a:pt x="4359" y="2037"/>
                  <a:pt x="4216" y="2037"/>
                </a:cubicBezTo>
                <a:cubicBezTo>
                  <a:pt x="3918" y="2037"/>
                  <a:pt x="3704" y="2167"/>
                  <a:pt x="3692" y="2358"/>
                </a:cubicBezTo>
                <a:cubicBezTo>
                  <a:pt x="3692" y="2441"/>
                  <a:pt x="3751" y="2703"/>
                  <a:pt x="4478" y="2727"/>
                </a:cubicBezTo>
                <a:lnTo>
                  <a:pt x="4549" y="2739"/>
                </a:lnTo>
                <a:cubicBezTo>
                  <a:pt x="4752" y="2739"/>
                  <a:pt x="4918" y="2703"/>
                  <a:pt x="5061" y="2620"/>
                </a:cubicBezTo>
                <a:cubicBezTo>
                  <a:pt x="5228" y="2822"/>
                  <a:pt x="5299" y="3072"/>
                  <a:pt x="5240" y="3322"/>
                </a:cubicBezTo>
                <a:cubicBezTo>
                  <a:pt x="5144" y="3727"/>
                  <a:pt x="4740" y="4096"/>
                  <a:pt x="4168" y="4299"/>
                </a:cubicBezTo>
                <a:cubicBezTo>
                  <a:pt x="4132" y="4311"/>
                  <a:pt x="4097" y="4311"/>
                  <a:pt x="4073" y="4323"/>
                </a:cubicBezTo>
                <a:cubicBezTo>
                  <a:pt x="3942" y="4001"/>
                  <a:pt x="3632" y="3715"/>
                  <a:pt x="3287" y="3632"/>
                </a:cubicBezTo>
                <a:cubicBezTo>
                  <a:pt x="3232" y="3615"/>
                  <a:pt x="3180" y="3607"/>
                  <a:pt x="3131" y="3607"/>
                </a:cubicBezTo>
                <a:cubicBezTo>
                  <a:pt x="3009" y="3607"/>
                  <a:pt x="2909" y="3658"/>
                  <a:pt x="2858" y="3751"/>
                </a:cubicBezTo>
                <a:cubicBezTo>
                  <a:pt x="2799" y="3870"/>
                  <a:pt x="2811" y="4025"/>
                  <a:pt x="2894" y="4168"/>
                </a:cubicBezTo>
                <a:cubicBezTo>
                  <a:pt x="3041" y="4421"/>
                  <a:pt x="3331" y="4571"/>
                  <a:pt x="3686" y="4571"/>
                </a:cubicBezTo>
                <a:cubicBezTo>
                  <a:pt x="3765" y="4571"/>
                  <a:pt x="3846" y="4564"/>
                  <a:pt x="3930" y="4549"/>
                </a:cubicBezTo>
                <a:lnTo>
                  <a:pt x="3930" y="4549"/>
                </a:lnTo>
                <a:cubicBezTo>
                  <a:pt x="3942" y="4644"/>
                  <a:pt x="3918" y="4727"/>
                  <a:pt x="3859" y="4799"/>
                </a:cubicBezTo>
                <a:cubicBezTo>
                  <a:pt x="3751" y="4954"/>
                  <a:pt x="3513" y="5049"/>
                  <a:pt x="3156" y="5085"/>
                </a:cubicBezTo>
                <a:cubicBezTo>
                  <a:pt x="3117" y="5087"/>
                  <a:pt x="3078" y="5088"/>
                  <a:pt x="3039" y="5088"/>
                </a:cubicBezTo>
                <a:cubicBezTo>
                  <a:pt x="2692" y="5088"/>
                  <a:pt x="2376" y="4993"/>
                  <a:pt x="2108" y="4811"/>
                </a:cubicBezTo>
                <a:cubicBezTo>
                  <a:pt x="2406" y="4620"/>
                  <a:pt x="2573" y="4311"/>
                  <a:pt x="2501" y="4037"/>
                </a:cubicBezTo>
                <a:cubicBezTo>
                  <a:pt x="2454" y="3799"/>
                  <a:pt x="2239" y="3656"/>
                  <a:pt x="1930" y="3656"/>
                </a:cubicBezTo>
                <a:lnTo>
                  <a:pt x="1894" y="3656"/>
                </a:lnTo>
                <a:cubicBezTo>
                  <a:pt x="1596" y="3668"/>
                  <a:pt x="1501" y="3834"/>
                  <a:pt x="1465" y="3942"/>
                </a:cubicBezTo>
                <a:cubicBezTo>
                  <a:pt x="1382" y="4168"/>
                  <a:pt x="1501" y="4501"/>
                  <a:pt x="1763" y="4775"/>
                </a:cubicBezTo>
                <a:cubicBezTo>
                  <a:pt x="1668" y="4811"/>
                  <a:pt x="1561" y="4834"/>
                  <a:pt x="1442" y="4846"/>
                </a:cubicBezTo>
                <a:cubicBezTo>
                  <a:pt x="1425" y="4848"/>
                  <a:pt x="1408" y="4849"/>
                  <a:pt x="1391" y="4849"/>
                </a:cubicBezTo>
                <a:cubicBezTo>
                  <a:pt x="842" y="4849"/>
                  <a:pt x="379" y="3915"/>
                  <a:pt x="275" y="3037"/>
                </a:cubicBezTo>
                <a:cubicBezTo>
                  <a:pt x="215" y="2513"/>
                  <a:pt x="287" y="1917"/>
                  <a:pt x="656" y="1822"/>
                </a:cubicBezTo>
                <a:cubicBezTo>
                  <a:pt x="703" y="1810"/>
                  <a:pt x="751" y="1810"/>
                  <a:pt x="799" y="1798"/>
                </a:cubicBezTo>
                <a:cubicBezTo>
                  <a:pt x="846" y="2227"/>
                  <a:pt x="953" y="2560"/>
                  <a:pt x="953" y="2572"/>
                </a:cubicBezTo>
                <a:cubicBezTo>
                  <a:pt x="965" y="2608"/>
                  <a:pt x="977" y="2632"/>
                  <a:pt x="1001" y="2632"/>
                </a:cubicBezTo>
                <a:cubicBezTo>
                  <a:pt x="1108" y="2679"/>
                  <a:pt x="1204" y="2703"/>
                  <a:pt x="1287" y="2703"/>
                </a:cubicBezTo>
                <a:cubicBezTo>
                  <a:pt x="1489" y="2703"/>
                  <a:pt x="1632" y="2560"/>
                  <a:pt x="1632" y="2334"/>
                </a:cubicBezTo>
                <a:cubicBezTo>
                  <a:pt x="1644" y="2060"/>
                  <a:pt x="1418" y="1679"/>
                  <a:pt x="977" y="1620"/>
                </a:cubicBezTo>
                <a:cubicBezTo>
                  <a:pt x="953" y="1263"/>
                  <a:pt x="989" y="822"/>
                  <a:pt x="1239" y="560"/>
                </a:cubicBezTo>
                <a:cubicBezTo>
                  <a:pt x="1384" y="404"/>
                  <a:pt x="1603" y="321"/>
                  <a:pt x="1884" y="321"/>
                </a:cubicBezTo>
                <a:cubicBezTo>
                  <a:pt x="1903" y="321"/>
                  <a:pt x="1922" y="321"/>
                  <a:pt x="1942" y="322"/>
                </a:cubicBezTo>
                <a:cubicBezTo>
                  <a:pt x="2180" y="334"/>
                  <a:pt x="2406" y="382"/>
                  <a:pt x="2597" y="453"/>
                </a:cubicBezTo>
                <a:cubicBezTo>
                  <a:pt x="2406" y="667"/>
                  <a:pt x="2311" y="894"/>
                  <a:pt x="2347" y="1108"/>
                </a:cubicBezTo>
                <a:cubicBezTo>
                  <a:pt x="2370" y="1239"/>
                  <a:pt x="2454" y="1417"/>
                  <a:pt x="2739" y="1525"/>
                </a:cubicBezTo>
                <a:cubicBezTo>
                  <a:pt x="2868" y="1575"/>
                  <a:pt x="2986" y="1599"/>
                  <a:pt x="3090" y="1599"/>
                </a:cubicBezTo>
                <a:cubicBezTo>
                  <a:pt x="3302" y="1599"/>
                  <a:pt x="3449" y="1498"/>
                  <a:pt x="3490" y="1322"/>
                </a:cubicBezTo>
                <a:cubicBezTo>
                  <a:pt x="3549" y="1060"/>
                  <a:pt x="3370" y="679"/>
                  <a:pt x="2930" y="417"/>
                </a:cubicBezTo>
                <a:cubicBezTo>
                  <a:pt x="3144" y="262"/>
                  <a:pt x="3382" y="191"/>
                  <a:pt x="3620" y="191"/>
                </a:cubicBezTo>
                <a:close/>
                <a:moveTo>
                  <a:pt x="3620" y="1"/>
                </a:moveTo>
                <a:cubicBezTo>
                  <a:pt x="3323" y="1"/>
                  <a:pt x="3001" y="108"/>
                  <a:pt x="2751" y="310"/>
                </a:cubicBezTo>
                <a:cubicBezTo>
                  <a:pt x="2513" y="203"/>
                  <a:pt x="2239" y="143"/>
                  <a:pt x="1942" y="132"/>
                </a:cubicBezTo>
                <a:cubicBezTo>
                  <a:pt x="1921" y="131"/>
                  <a:pt x="1901" y="131"/>
                  <a:pt x="1881" y="131"/>
                </a:cubicBezTo>
                <a:cubicBezTo>
                  <a:pt x="1542" y="131"/>
                  <a:pt x="1288" y="227"/>
                  <a:pt x="1096" y="429"/>
                </a:cubicBezTo>
                <a:cubicBezTo>
                  <a:pt x="870" y="679"/>
                  <a:pt x="763" y="1084"/>
                  <a:pt x="787" y="1608"/>
                </a:cubicBezTo>
                <a:cubicBezTo>
                  <a:pt x="727" y="1620"/>
                  <a:pt x="680" y="1632"/>
                  <a:pt x="620" y="1644"/>
                </a:cubicBezTo>
                <a:cubicBezTo>
                  <a:pt x="191" y="1739"/>
                  <a:pt x="1" y="2263"/>
                  <a:pt x="84" y="3060"/>
                </a:cubicBezTo>
                <a:cubicBezTo>
                  <a:pt x="200" y="4028"/>
                  <a:pt x="727" y="5040"/>
                  <a:pt x="1397" y="5040"/>
                </a:cubicBezTo>
                <a:cubicBezTo>
                  <a:pt x="1420" y="5040"/>
                  <a:pt x="1443" y="5039"/>
                  <a:pt x="1465" y="5037"/>
                </a:cubicBezTo>
                <a:cubicBezTo>
                  <a:pt x="1632" y="5013"/>
                  <a:pt x="1787" y="4977"/>
                  <a:pt x="1930" y="4918"/>
                </a:cubicBezTo>
                <a:cubicBezTo>
                  <a:pt x="2227" y="5144"/>
                  <a:pt x="2608" y="5275"/>
                  <a:pt x="3013" y="5275"/>
                </a:cubicBezTo>
                <a:cubicBezTo>
                  <a:pt x="3061" y="5275"/>
                  <a:pt x="3120" y="5275"/>
                  <a:pt x="3180" y="5263"/>
                </a:cubicBezTo>
                <a:cubicBezTo>
                  <a:pt x="3585" y="5239"/>
                  <a:pt x="3871" y="5120"/>
                  <a:pt x="4013" y="4906"/>
                </a:cubicBezTo>
                <a:cubicBezTo>
                  <a:pt x="4097" y="4799"/>
                  <a:pt x="4132" y="4656"/>
                  <a:pt x="4109" y="4501"/>
                </a:cubicBezTo>
                <a:cubicBezTo>
                  <a:pt x="4144" y="4489"/>
                  <a:pt x="4192" y="4477"/>
                  <a:pt x="4228" y="4465"/>
                </a:cubicBezTo>
                <a:cubicBezTo>
                  <a:pt x="4859" y="4251"/>
                  <a:pt x="5311" y="3834"/>
                  <a:pt x="5418" y="3358"/>
                </a:cubicBezTo>
                <a:cubicBezTo>
                  <a:pt x="5490" y="3049"/>
                  <a:pt x="5418" y="2751"/>
                  <a:pt x="5216" y="2513"/>
                </a:cubicBezTo>
                <a:cubicBezTo>
                  <a:pt x="5323" y="2394"/>
                  <a:pt x="5395" y="2251"/>
                  <a:pt x="5395" y="2072"/>
                </a:cubicBezTo>
                <a:cubicBezTo>
                  <a:pt x="5430" y="1560"/>
                  <a:pt x="5049" y="882"/>
                  <a:pt x="4430" y="322"/>
                </a:cubicBezTo>
                <a:cubicBezTo>
                  <a:pt x="4204" y="108"/>
                  <a:pt x="3918" y="1"/>
                  <a:pt x="36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"/>
          <p:cNvSpPr/>
          <p:nvPr/>
        </p:nvSpPr>
        <p:spPr>
          <a:xfrm>
            <a:off x="8532639" y="4568872"/>
            <a:ext cx="258884" cy="259960"/>
          </a:xfrm>
          <a:custGeom>
            <a:avLst/>
            <a:gdLst/>
            <a:ahLst/>
            <a:cxnLst/>
            <a:rect l="l" t="t" r="r" b="b"/>
            <a:pathLst>
              <a:path w="6978" h="7007" extrusionOk="0">
                <a:moveTo>
                  <a:pt x="2489" y="374"/>
                </a:moveTo>
                <a:lnTo>
                  <a:pt x="3561" y="1791"/>
                </a:lnTo>
                <a:lnTo>
                  <a:pt x="2453" y="2125"/>
                </a:lnTo>
                <a:lnTo>
                  <a:pt x="2489" y="374"/>
                </a:lnTo>
                <a:close/>
                <a:moveTo>
                  <a:pt x="6240" y="1196"/>
                </a:moveTo>
                <a:lnTo>
                  <a:pt x="4835" y="3172"/>
                </a:lnTo>
                <a:lnTo>
                  <a:pt x="3870" y="1898"/>
                </a:lnTo>
                <a:lnTo>
                  <a:pt x="6240" y="1196"/>
                </a:lnTo>
                <a:close/>
                <a:moveTo>
                  <a:pt x="2263" y="2375"/>
                </a:moveTo>
                <a:lnTo>
                  <a:pt x="2227" y="3791"/>
                </a:lnTo>
                <a:lnTo>
                  <a:pt x="370" y="2934"/>
                </a:lnTo>
                <a:lnTo>
                  <a:pt x="2263" y="2375"/>
                </a:lnTo>
                <a:close/>
                <a:moveTo>
                  <a:pt x="3680" y="1958"/>
                </a:moveTo>
                <a:lnTo>
                  <a:pt x="4716" y="3327"/>
                </a:lnTo>
                <a:lnTo>
                  <a:pt x="3846" y="4542"/>
                </a:lnTo>
                <a:lnTo>
                  <a:pt x="2418" y="3875"/>
                </a:lnTo>
                <a:lnTo>
                  <a:pt x="2453" y="2315"/>
                </a:lnTo>
                <a:lnTo>
                  <a:pt x="3680" y="1958"/>
                </a:lnTo>
                <a:close/>
                <a:moveTo>
                  <a:pt x="4835" y="3482"/>
                </a:moveTo>
                <a:lnTo>
                  <a:pt x="6573" y="5792"/>
                </a:lnTo>
                <a:lnTo>
                  <a:pt x="4025" y="4613"/>
                </a:lnTo>
                <a:lnTo>
                  <a:pt x="4835" y="3482"/>
                </a:lnTo>
                <a:close/>
                <a:moveTo>
                  <a:pt x="2418" y="4077"/>
                </a:moveTo>
                <a:lnTo>
                  <a:pt x="3739" y="4696"/>
                </a:lnTo>
                <a:lnTo>
                  <a:pt x="2370" y="6601"/>
                </a:lnTo>
                <a:lnTo>
                  <a:pt x="2418" y="4077"/>
                </a:lnTo>
                <a:close/>
                <a:moveTo>
                  <a:pt x="2398" y="1"/>
                </a:moveTo>
                <a:cubicBezTo>
                  <a:pt x="2389" y="1"/>
                  <a:pt x="2379" y="2"/>
                  <a:pt x="2370" y="5"/>
                </a:cubicBezTo>
                <a:cubicBezTo>
                  <a:pt x="2334" y="17"/>
                  <a:pt x="2310" y="53"/>
                  <a:pt x="2310" y="101"/>
                </a:cubicBezTo>
                <a:lnTo>
                  <a:pt x="2263" y="2172"/>
                </a:lnTo>
                <a:lnTo>
                  <a:pt x="72" y="2827"/>
                </a:lnTo>
                <a:cubicBezTo>
                  <a:pt x="36" y="2839"/>
                  <a:pt x="13" y="2875"/>
                  <a:pt x="13" y="2910"/>
                </a:cubicBezTo>
                <a:cubicBezTo>
                  <a:pt x="1" y="2946"/>
                  <a:pt x="24" y="2982"/>
                  <a:pt x="60" y="3006"/>
                </a:cubicBezTo>
                <a:lnTo>
                  <a:pt x="2227" y="3994"/>
                </a:lnTo>
                <a:lnTo>
                  <a:pt x="2168" y="6911"/>
                </a:lnTo>
                <a:cubicBezTo>
                  <a:pt x="2168" y="6947"/>
                  <a:pt x="2203" y="6982"/>
                  <a:pt x="2239" y="6994"/>
                </a:cubicBezTo>
                <a:cubicBezTo>
                  <a:pt x="2251" y="7006"/>
                  <a:pt x="2251" y="7006"/>
                  <a:pt x="2263" y="7006"/>
                </a:cubicBezTo>
                <a:cubicBezTo>
                  <a:pt x="2299" y="7006"/>
                  <a:pt x="2322" y="6982"/>
                  <a:pt x="2346" y="6970"/>
                </a:cubicBezTo>
                <a:lnTo>
                  <a:pt x="3918" y="4780"/>
                </a:lnTo>
                <a:lnTo>
                  <a:pt x="6835" y="6125"/>
                </a:lnTo>
                <a:cubicBezTo>
                  <a:pt x="6844" y="6128"/>
                  <a:pt x="6855" y="6130"/>
                  <a:pt x="6865" y="6130"/>
                </a:cubicBezTo>
                <a:cubicBezTo>
                  <a:pt x="6894" y="6130"/>
                  <a:pt x="6925" y="6119"/>
                  <a:pt x="6942" y="6101"/>
                </a:cubicBezTo>
                <a:cubicBezTo>
                  <a:pt x="6978" y="6066"/>
                  <a:pt x="6978" y="6018"/>
                  <a:pt x="6954" y="5982"/>
                </a:cubicBezTo>
                <a:lnTo>
                  <a:pt x="4954" y="3327"/>
                </a:lnTo>
                <a:lnTo>
                  <a:pt x="6561" y="1089"/>
                </a:lnTo>
                <a:cubicBezTo>
                  <a:pt x="6585" y="1053"/>
                  <a:pt x="6585" y="1005"/>
                  <a:pt x="6561" y="970"/>
                </a:cubicBezTo>
                <a:cubicBezTo>
                  <a:pt x="6542" y="950"/>
                  <a:pt x="6506" y="931"/>
                  <a:pt x="6474" y="931"/>
                </a:cubicBezTo>
                <a:cubicBezTo>
                  <a:pt x="6467" y="931"/>
                  <a:pt x="6460" y="932"/>
                  <a:pt x="6454" y="934"/>
                </a:cubicBezTo>
                <a:lnTo>
                  <a:pt x="3751" y="1732"/>
                </a:lnTo>
                <a:lnTo>
                  <a:pt x="2477" y="41"/>
                </a:lnTo>
                <a:cubicBezTo>
                  <a:pt x="2459" y="14"/>
                  <a:pt x="2428" y="1"/>
                  <a:pt x="23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" name="Google Shape;324;p4"/>
          <p:cNvGrpSpPr/>
          <p:nvPr/>
        </p:nvGrpSpPr>
        <p:grpSpPr>
          <a:xfrm>
            <a:off x="141286" y="3834954"/>
            <a:ext cx="1884024" cy="1032906"/>
            <a:chOff x="141286" y="3834954"/>
            <a:chExt cx="1884024" cy="1032906"/>
          </a:xfrm>
        </p:grpSpPr>
        <p:grpSp>
          <p:nvGrpSpPr>
            <p:cNvPr id="325" name="Google Shape;325;p4"/>
            <p:cNvGrpSpPr/>
            <p:nvPr/>
          </p:nvGrpSpPr>
          <p:grpSpPr>
            <a:xfrm flipH="1">
              <a:off x="141286" y="3834954"/>
              <a:ext cx="1884024" cy="1032906"/>
              <a:chOff x="7080704" y="1565977"/>
              <a:chExt cx="1884024" cy="1032906"/>
            </a:xfrm>
          </p:grpSpPr>
          <p:sp>
            <p:nvSpPr>
              <p:cNvPr id="326" name="Google Shape;326;p4"/>
              <p:cNvSpPr/>
              <p:nvPr/>
            </p:nvSpPr>
            <p:spPr>
              <a:xfrm>
                <a:off x="7080704" y="1726550"/>
                <a:ext cx="1479363" cy="872332"/>
              </a:xfrm>
              <a:custGeom>
                <a:avLst/>
                <a:gdLst/>
                <a:ahLst/>
                <a:cxnLst/>
                <a:rect l="l" t="t" r="r" b="b"/>
                <a:pathLst>
                  <a:path w="39875" h="23513" extrusionOk="0">
                    <a:moveTo>
                      <a:pt x="39771" y="0"/>
                    </a:moveTo>
                    <a:cubicBezTo>
                      <a:pt x="39758" y="0"/>
                      <a:pt x="39744" y="3"/>
                      <a:pt x="39732" y="10"/>
                    </a:cubicBezTo>
                    <a:cubicBezTo>
                      <a:pt x="39327" y="200"/>
                      <a:pt x="38958" y="414"/>
                      <a:pt x="38648" y="641"/>
                    </a:cubicBezTo>
                    <a:cubicBezTo>
                      <a:pt x="38600" y="664"/>
                      <a:pt x="38589" y="724"/>
                      <a:pt x="38624" y="772"/>
                    </a:cubicBezTo>
                    <a:cubicBezTo>
                      <a:pt x="38636" y="795"/>
                      <a:pt x="38660" y="807"/>
                      <a:pt x="38696" y="807"/>
                    </a:cubicBezTo>
                    <a:cubicBezTo>
                      <a:pt x="38720" y="807"/>
                      <a:pt x="38731" y="807"/>
                      <a:pt x="38743" y="795"/>
                    </a:cubicBezTo>
                    <a:cubicBezTo>
                      <a:pt x="39065" y="569"/>
                      <a:pt x="39422" y="367"/>
                      <a:pt x="39815" y="188"/>
                    </a:cubicBezTo>
                    <a:cubicBezTo>
                      <a:pt x="39863" y="164"/>
                      <a:pt x="39874" y="105"/>
                      <a:pt x="39851" y="57"/>
                    </a:cubicBezTo>
                    <a:cubicBezTo>
                      <a:pt x="39842" y="22"/>
                      <a:pt x="39808" y="0"/>
                      <a:pt x="39771" y="0"/>
                    </a:cubicBezTo>
                    <a:close/>
                    <a:moveTo>
                      <a:pt x="37773" y="1441"/>
                    </a:moveTo>
                    <a:cubicBezTo>
                      <a:pt x="37745" y="1441"/>
                      <a:pt x="37716" y="1453"/>
                      <a:pt x="37696" y="1474"/>
                    </a:cubicBezTo>
                    <a:cubicBezTo>
                      <a:pt x="37422" y="1795"/>
                      <a:pt x="37196" y="2141"/>
                      <a:pt x="37017" y="2534"/>
                    </a:cubicBezTo>
                    <a:cubicBezTo>
                      <a:pt x="36993" y="2581"/>
                      <a:pt x="37017" y="2641"/>
                      <a:pt x="37065" y="2665"/>
                    </a:cubicBezTo>
                    <a:lnTo>
                      <a:pt x="37100" y="2665"/>
                    </a:lnTo>
                    <a:cubicBezTo>
                      <a:pt x="37136" y="2665"/>
                      <a:pt x="37172" y="2653"/>
                      <a:pt x="37184" y="2617"/>
                    </a:cubicBezTo>
                    <a:cubicBezTo>
                      <a:pt x="37362" y="2236"/>
                      <a:pt x="37577" y="1903"/>
                      <a:pt x="37838" y="1593"/>
                    </a:cubicBezTo>
                    <a:cubicBezTo>
                      <a:pt x="37874" y="1557"/>
                      <a:pt x="37874" y="1498"/>
                      <a:pt x="37827" y="1462"/>
                    </a:cubicBezTo>
                    <a:cubicBezTo>
                      <a:pt x="37812" y="1447"/>
                      <a:pt x="37792" y="1441"/>
                      <a:pt x="37773" y="1441"/>
                    </a:cubicBezTo>
                    <a:close/>
                    <a:moveTo>
                      <a:pt x="36736" y="3662"/>
                    </a:moveTo>
                    <a:cubicBezTo>
                      <a:pt x="36695" y="3662"/>
                      <a:pt x="36658" y="3695"/>
                      <a:pt x="36648" y="3736"/>
                    </a:cubicBezTo>
                    <a:cubicBezTo>
                      <a:pt x="36576" y="4117"/>
                      <a:pt x="36529" y="4522"/>
                      <a:pt x="36517" y="4986"/>
                    </a:cubicBezTo>
                    <a:cubicBezTo>
                      <a:pt x="36505" y="5034"/>
                      <a:pt x="36553" y="5082"/>
                      <a:pt x="36600" y="5082"/>
                    </a:cubicBezTo>
                    <a:cubicBezTo>
                      <a:pt x="36660" y="5082"/>
                      <a:pt x="36695" y="5046"/>
                      <a:pt x="36695" y="4998"/>
                    </a:cubicBezTo>
                    <a:cubicBezTo>
                      <a:pt x="36719" y="4546"/>
                      <a:pt x="36767" y="4141"/>
                      <a:pt x="36838" y="3772"/>
                    </a:cubicBezTo>
                    <a:cubicBezTo>
                      <a:pt x="36838" y="3724"/>
                      <a:pt x="36815" y="3677"/>
                      <a:pt x="36755" y="3665"/>
                    </a:cubicBezTo>
                    <a:cubicBezTo>
                      <a:pt x="36749" y="3663"/>
                      <a:pt x="36742" y="3662"/>
                      <a:pt x="36736" y="3662"/>
                    </a:cubicBezTo>
                    <a:close/>
                    <a:moveTo>
                      <a:pt x="36600" y="6141"/>
                    </a:moveTo>
                    <a:cubicBezTo>
                      <a:pt x="36553" y="6141"/>
                      <a:pt x="36505" y="6177"/>
                      <a:pt x="36505" y="6236"/>
                    </a:cubicBezTo>
                    <a:cubicBezTo>
                      <a:pt x="36517" y="6594"/>
                      <a:pt x="36541" y="7010"/>
                      <a:pt x="36576" y="7475"/>
                    </a:cubicBezTo>
                    <a:cubicBezTo>
                      <a:pt x="36588" y="7522"/>
                      <a:pt x="36624" y="7570"/>
                      <a:pt x="36672" y="7570"/>
                    </a:cubicBezTo>
                    <a:lnTo>
                      <a:pt x="36684" y="7570"/>
                    </a:lnTo>
                    <a:cubicBezTo>
                      <a:pt x="36731" y="7558"/>
                      <a:pt x="36767" y="7510"/>
                      <a:pt x="36767" y="7463"/>
                    </a:cubicBezTo>
                    <a:cubicBezTo>
                      <a:pt x="36731" y="6987"/>
                      <a:pt x="36707" y="6582"/>
                      <a:pt x="36695" y="6225"/>
                    </a:cubicBezTo>
                    <a:cubicBezTo>
                      <a:pt x="36695" y="6177"/>
                      <a:pt x="36648" y="6141"/>
                      <a:pt x="36600" y="6141"/>
                    </a:cubicBezTo>
                    <a:close/>
                    <a:moveTo>
                      <a:pt x="36782" y="8616"/>
                    </a:moveTo>
                    <a:cubicBezTo>
                      <a:pt x="36777" y="8616"/>
                      <a:pt x="36772" y="8616"/>
                      <a:pt x="36767" y="8618"/>
                    </a:cubicBezTo>
                    <a:cubicBezTo>
                      <a:pt x="36719" y="8618"/>
                      <a:pt x="36672" y="8665"/>
                      <a:pt x="36684" y="8713"/>
                    </a:cubicBezTo>
                    <a:lnTo>
                      <a:pt x="36791" y="9951"/>
                    </a:lnTo>
                    <a:cubicBezTo>
                      <a:pt x="36791" y="9999"/>
                      <a:pt x="36838" y="10035"/>
                      <a:pt x="36886" y="10035"/>
                    </a:cubicBezTo>
                    <a:cubicBezTo>
                      <a:pt x="36946" y="10035"/>
                      <a:pt x="36981" y="9987"/>
                      <a:pt x="36981" y="9939"/>
                    </a:cubicBezTo>
                    <a:lnTo>
                      <a:pt x="36874" y="8701"/>
                    </a:lnTo>
                    <a:cubicBezTo>
                      <a:pt x="36863" y="8658"/>
                      <a:pt x="36824" y="8616"/>
                      <a:pt x="36782" y="8616"/>
                    </a:cubicBezTo>
                    <a:close/>
                    <a:moveTo>
                      <a:pt x="36981" y="11094"/>
                    </a:moveTo>
                    <a:cubicBezTo>
                      <a:pt x="36922" y="11094"/>
                      <a:pt x="36886" y="11142"/>
                      <a:pt x="36886" y="11189"/>
                    </a:cubicBezTo>
                    <a:cubicBezTo>
                      <a:pt x="36922" y="11594"/>
                      <a:pt x="36946" y="11999"/>
                      <a:pt x="36969" y="12428"/>
                    </a:cubicBezTo>
                    <a:cubicBezTo>
                      <a:pt x="36969" y="12475"/>
                      <a:pt x="37017" y="12523"/>
                      <a:pt x="37065" y="12523"/>
                    </a:cubicBezTo>
                    <a:cubicBezTo>
                      <a:pt x="37124" y="12511"/>
                      <a:pt x="37160" y="12475"/>
                      <a:pt x="37160" y="12416"/>
                    </a:cubicBezTo>
                    <a:cubicBezTo>
                      <a:pt x="37136" y="11987"/>
                      <a:pt x="37112" y="11582"/>
                      <a:pt x="37076" y="11178"/>
                    </a:cubicBezTo>
                    <a:cubicBezTo>
                      <a:pt x="37076" y="11130"/>
                      <a:pt x="37029" y="11094"/>
                      <a:pt x="36981" y="11094"/>
                    </a:cubicBezTo>
                    <a:close/>
                    <a:moveTo>
                      <a:pt x="37124" y="13571"/>
                    </a:moveTo>
                    <a:cubicBezTo>
                      <a:pt x="37065" y="13571"/>
                      <a:pt x="37029" y="13618"/>
                      <a:pt x="37029" y="13666"/>
                    </a:cubicBezTo>
                    <a:cubicBezTo>
                      <a:pt x="37041" y="14035"/>
                      <a:pt x="37053" y="14404"/>
                      <a:pt x="37053" y="14785"/>
                    </a:cubicBezTo>
                    <a:lnTo>
                      <a:pt x="37065" y="14904"/>
                    </a:lnTo>
                    <a:cubicBezTo>
                      <a:pt x="37065" y="14952"/>
                      <a:pt x="37100" y="14999"/>
                      <a:pt x="37148" y="14999"/>
                    </a:cubicBezTo>
                    <a:cubicBezTo>
                      <a:pt x="37207" y="14999"/>
                      <a:pt x="37243" y="14952"/>
                      <a:pt x="37243" y="14904"/>
                    </a:cubicBezTo>
                    <a:lnTo>
                      <a:pt x="37243" y="14785"/>
                    </a:lnTo>
                    <a:cubicBezTo>
                      <a:pt x="37243" y="14404"/>
                      <a:pt x="37231" y="14023"/>
                      <a:pt x="37219" y="13654"/>
                    </a:cubicBezTo>
                    <a:cubicBezTo>
                      <a:pt x="37219" y="13606"/>
                      <a:pt x="37172" y="13571"/>
                      <a:pt x="37124" y="13571"/>
                    </a:cubicBezTo>
                    <a:close/>
                    <a:moveTo>
                      <a:pt x="8882" y="16071"/>
                    </a:moveTo>
                    <a:cubicBezTo>
                      <a:pt x="8835" y="16071"/>
                      <a:pt x="8787" y="16119"/>
                      <a:pt x="8787" y="16166"/>
                    </a:cubicBezTo>
                    <a:cubicBezTo>
                      <a:pt x="8787" y="16226"/>
                      <a:pt x="8835" y="16262"/>
                      <a:pt x="8882" y="16262"/>
                    </a:cubicBezTo>
                    <a:lnTo>
                      <a:pt x="9240" y="16262"/>
                    </a:lnTo>
                    <a:cubicBezTo>
                      <a:pt x="9525" y="16262"/>
                      <a:pt x="9823" y="16262"/>
                      <a:pt x="10121" y="16285"/>
                    </a:cubicBezTo>
                    <a:cubicBezTo>
                      <a:pt x="10180" y="16285"/>
                      <a:pt x="10216" y="16250"/>
                      <a:pt x="10216" y="16190"/>
                    </a:cubicBezTo>
                    <a:cubicBezTo>
                      <a:pt x="10228" y="16142"/>
                      <a:pt x="10180" y="16095"/>
                      <a:pt x="10133" y="16095"/>
                    </a:cubicBezTo>
                    <a:cubicBezTo>
                      <a:pt x="9835" y="16083"/>
                      <a:pt x="9537" y="16071"/>
                      <a:pt x="9252" y="16071"/>
                    </a:cubicBezTo>
                    <a:close/>
                    <a:moveTo>
                      <a:pt x="7632" y="16166"/>
                    </a:moveTo>
                    <a:cubicBezTo>
                      <a:pt x="7216" y="16226"/>
                      <a:pt x="6811" y="16297"/>
                      <a:pt x="6406" y="16392"/>
                    </a:cubicBezTo>
                    <a:cubicBezTo>
                      <a:pt x="6358" y="16404"/>
                      <a:pt x="6323" y="16452"/>
                      <a:pt x="6335" y="16512"/>
                    </a:cubicBezTo>
                    <a:cubicBezTo>
                      <a:pt x="6346" y="16547"/>
                      <a:pt x="6382" y="16583"/>
                      <a:pt x="6430" y="16583"/>
                    </a:cubicBezTo>
                    <a:lnTo>
                      <a:pt x="6442" y="16583"/>
                    </a:lnTo>
                    <a:cubicBezTo>
                      <a:pt x="6847" y="16488"/>
                      <a:pt x="7251" y="16404"/>
                      <a:pt x="7656" y="16357"/>
                    </a:cubicBezTo>
                    <a:cubicBezTo>
                      <a:pt x="7716" y="16345"/>
                      <a:pt x="7751" y="16309"/>
                      <a:pt x="7739" y="16250"/>
                    </a:cubicBezTo>
                    <a:cubicBezTo>
                      <a:pt x="7728" y="16202"/>
                      <a:pt x="7680" y="16166"/>
                      <a:pt x="7632" y="16166"/>
                    </a:cubicBezTo>
                    <a:close/>
                    <a:moveTo>
                      <a:pt x="11352" y="16235"/>
                    </a:moveTo>
                    <a:cubicBezTo>
                      <a:pt x="11311" y="16235"/>
                      <a:pt x="11274" y="16268"/>
                      <a:pt x="11264" y="16309"/>
                    </a:cubicBezTo>
                    <a:cubicBezTo>
                      <a:pt x="11264" y="16357"/>
                      <a:pt x="11288" y="16416"/>
                      <a:pt x="11347" y="16416"/>
                    </a:cubicBezTo>
                    <a:cubicBezTo>
                      <a:pt x="11740" y="16476"/>
                      <a:pt x="12157" y="16559"/>
                      <a:pt x="12562" y="16654"/>
                    </a:cubicBezTo>
                    <a:lnTo>
                      <a:pt x="12573" y="16654"/>
                    </a:lnTo>
                    <a:cubicBezTo>
                      <a:pt x="12621" y="16654"/>
                      <a:pt x="12657" y="16631"/>
                      <a:pt x="12669" y="16583"/>
                    </a:cubicBezTo>
                    <a:cubicBezTo>
                      <a:pt x="12681" y="16535"/>
                      <a:pt x="12645" y="16488"/>
                      <a:pt x="12597" y="16476"/>
                    </a:cubicBezTo>
                    <a:cubicBezTo>
                      <a:pt x="12192" y="16381"/>
                      <a:pt x="11776" y="16297"/>
                      <a:pt x="11371" y="16238"/>
                    </a:cubicBezTo>
                    <a:cubicBezTo>
                      <a:pt x="11365" y="16236"/>
                      <a:pt x="11358" y="16235"/>
                      <a:pt x="11352" y="16235"/>
                    </a:cubicBezTo>
                    <a:close/>
                    <a:moveTo>
                      <a:pt x="13763" y="16800"/>
                    </a:moveTo>
                    <a:cubicBezTo>
                      <a:pt x="13729" y="16800"/>
                      <a:pt x="13698" y="16825"/>
                      <a:pt x="13681" y="16869"/>
                    </a:cubicBezTo>
                    <a:cubicBezTo>
                      <a:pt x="13669" y="16916"/>
                      <a:pt x="13693" y="16964"/>
                      <a:pt x="13752" y="16976"/>
                    </a:cubicBezTo>
                    <a:lnTo>
                      <a:pt x="13895" y="17035"/>
                    </a:lnTo>
                    <a:cubicBezTo>
                      <a:pt x="14252" y="17143"/>
                      <a:pt x="14597" y="17262"/>
                      <a:pt x="14919" y="17381"/>
                    </a:cubicBezTo>
                    <a:lnTo>
                      <a:pt x="14955" y="17381"/>
                    </a:lnTo>
                    <a:cubicBezTo>
                      <a:pt x="14990" y="17381"/>
                      <a:pt x="15026" y="17357"/>
                      <a:pt x="15038" y="17321"/>
                    </a:cubicBezTo>
                    <a:cubicBezTo>
                      <a:pt x="15062" y="17274"/>
                      <a:pt x="15026" y="17226"/>
                      <a:pt x="14978" y="17202"/>
                    </a:cubicBezTo>
                    <a:cubicBezTo>
                      <a:pt x="14657" y="17083"/>
                      <a:pt x="14312" y="16964"/>
                      <a:pt x="13955" y="16857"/>
                    </a:cubicBezTo>
                    <a:lnTo>
                      <a:pt x="13800" y="16809"/>
                    </a:lnTo>
                    <a:cubicBezTo>
                      <a:pt x="13787" y="16803"/>
                      <a:pt x="13775" y="16800"/>
                      <a:pt x="13763" y="16800"/>
                    </a:cubicBezTo>
                    <a:close/>
                    <a:moveTo>
                      <a:pt x="5229" y="16735"/>
                    </a:moveTo>
                    <a:cubicBezTo>
                      <a:pt x="5220" y="16735"/>
                      <a:pt x="5212" y="16736"/>
                      <a:pt x="5203" y="16738"/>
                    </a:cubicBezTo>
                    <a:cubicBezTo>
                      <a:pt x="4811" y="16881"/>
                      <a:pt x="4430" y="17035"/>
                      <a:pt x="4049" y="17214"/>
                    </a:cubicBezTo>
                    <a:cubicBezTo>
                      <a:pt x="4001" y="17238"/>
                      <a:pt x="3977" y="17297"/>
                      <a:pt x="4001" y="17345"/>
                    </a:cubicBezTo>
                    <a:cubicBezTo>
                      <a:pt x="4013" y="17369"/>
                      <a:pt x="4049" y="17393"/>
                      <a:pt x="4084" y="17393"/>
                    </a:cubicBezTo>
                    <a:cubicBezTo>
                      <a:pt x="4096" y="17393"/>
                      <a:pt x="4108" y="17393"/>
                      <a:pt x="4120" y="17381"/>
                    </a:cubicBezTo>
                    <a:cubicBezTo>
                      <a:pt x="4501" y="17214"/>
                      <a:pt x="4882" y="17059"/>
                      <a:pt x="5263" y="16916"/>
                    </a:cubicBezTo>
                    <a:cubicBezTo>
                      <a:pt x="5311" y="16904"/>
                      <a:pt x="5346" y="16845"/>
                      <a:pt x="5323" y="16797"/>
                    </a:cubicBezTo>
                    <a:cubicBezTo>
                      <a:pt x="5313" y="16758"/>
                      <a:pt x="5270" y="16735"/>
                      <a:pt x="5229" y="16735"/>
                    </a:cubicBezTo>
                    <a:close/>
                    <a:moveTo>
                      <a:pt x="37112" y="16047"/>
                    </a:moveTo>
                    <a:cubicBezTo>
                      <a:pt x="37053" y="16047"/>
                      <a:pt x="37017" y="16083"/>
                      <a:pt x="37005" y="16131"/>
                    </a:cubicBezTo>
                    <a:cubicBezTo>
                      <a:pt x="36969" y="16559"/>
                      <a:pt x="36898" y="16964"/>
                      <a:pt x="36815" y="17345"/>
                    </a:cubicBezTo>
                    <a:cubicBezTo>
                      <a:pt x="36803" y="17393"/>
                      <a:pt x="36838" y="17440"/>
                      <a:pt x="36886" y="17464"/>
                    </a:cubicBezTo>
                    <a:lnTo>
                      <a:pt x="36910" y="17464"/>
                    </a:lnTo>
                    <a:cubicBezTo>
                      <a:pt x="36946" y="17464"/>
                      <a:pt x="36993" y="17428"/>
                      <a:pt x="36993" y="17393"/>
                    </a:cubicBezTo>
                    <a:cubicBezTo>
                      <a:pt x="37088" y="17000"/>
                      <a:pt x="37148" y="16583"/>
                      <a:pt x="37196" y="16154"/>
                    </a:cubicBezTo>
                    <a:cubicBezTo>
                      <a:pt x="37196" y="16095"/>
                      <a:pt x="37160" y="16047"/>
                      <a:pt x="37112" y="16047"/>
                    </a:cubicBezTo>
                    <a:close/>
                    <a:moveTo>
                      <a:pt x="16105" y="17645"/>
                    </a:moveTo>
                    <a:cubicBezTo>
                      <a:pt x="16068" y="17645"/>
                      <a:pt x="16032" y="17667"/>
                      <a:pt x="16014" y="17702"/>
                    </a:cubicBezTo>
                    <a:cubicBezTo>
                      <a:pt x="16002" y="17750"/>
                      <a:pt x="16026" y="17809"/>
                      <a:pt x="16074" y="17833"/>
                    </a:cubicBezTo>
                    <a:cubicBezTo>
                      <a:pt x="16467" y="18000"/>
                      <a:pt x="16836" y="18167"/>
                      <a:pt x="17193" y="18345"/>
                    </a:cubicBezTo>
                    <a:cubicBezTo>
                      <a:pt x="17205" y="18357"/>
                      <a:pt x="17217" y="18357"/>
                      <a:pt x="17229" y="18357"/>
                    </a:cubicBezTo>
                    <a:cubicBezTo>
                      <a:pt x="17264" y="18357"/>
                      <a:pt x="17300" y="18345"/>
                      <a:pt x="17312" y="18309"/>
                    </a:cubicBezTo>
                    <a:cubicBezTo>
                      <a:pt x="17336" y="18262"/>
                      <a:pt x="17324" y="18202"/>
                      <a:pt x="17276" y="18178"/>
                    </a:cubicBezTo>
                    <a:cubicBezTo>
                      <a:pt x="16919" y="18000"/>
                      <a:pt x="16538" y="17821"/>
                      <a:pt x="16145" y="17655"/>
                    </a:cubicBezTo>
                    <a:cubicBezTo>
                      <a:pt x="16133" y="17648"/>
                      <a:pt x="16119" y="17645"/>
                      <a:pt x="16105" y="17645"/>
                    </a:cubicBezTo>
                    <a:close/>
                    <a:moveTo>
                      <a:pt x="2991" y="17786"/>
                    </a:moveTo>
                    <a:cubicBezTo>
                      <a:pt x="2974" y="17786"/>
                      <a:pt x="2957" y="17789"/>
                      <a:pt x="2941" y="17797"/>
                    </a:cubicBezTo>
                    <a:cubicBezTo>
                      <a:pt x="2584" y="18012"/>
                      <a:pt x="2239" y="18238"/>
                      <a:pt x="1905" y="18488"/>
                    </a:cubicBezTo>
                    <a:cubicBezTo>
                      <a:pt x="1858" y="18524"/>
                      <a:pt x="1846" y="18583"/>
                      <a:pt x="1882" y="18619"/>
                    </a:cubicBezTo>
                    <a:cubicBezTo>
                      <a:pt x="1894" y="18655"/>
                      <a:pt x="1929" y="18667"/>
                      <a:pt x="1953" y="18667"/>
                    </a:cubicBezTo>
                    <a:cubicBezTo>
                      <a:pt x="1977" y="18667"/>
                      <a:pt x="1989" y="18655"/>
                      <a:pt x="2013" y="18643"/>
                    </a:cubicBezTo>
                    <a:cubicBezTo>
                      <a:pt x="2346" y="18405"/>
                      <a:pt x="2691" y="18167"/>
                      <a:pt x="3037" y="17964"/>
                    </a:cubicBezTo>
                    <a:cubicBezTo>
                      <a:pt x="3084" y="17940"/>
                      <a:pt x="3096" y="17881"/>
                      <a:pt x="3072" y="17833"/>
                    </a:cubicBezTo>
                    <a:cubicBezTo>
                      <a:pt x="3056" y="17801"/>
                      <a:pt x="3025" y="17786"/>
                      <a:pt x="2991" y="17786"/>
                    </a:cubicBezTo>
                    <a:close/>
                    <a:moveTo>
                      <a:pt x="20891" y="18534"/>
                    </a:moveTo>
                    <a:cubicBezTo>
                      <a:pt x="20481" y="18534"/>
                      <a:pt x="20101" y="18594"/>
                      <a:pt x="19741" y="18714"/>
                    </a:cubicBezTo>
                    <a:cubicBezTo>
                      <a:pt x="19693" y="18738"/>
                      <a:pt x="19670" y="18786"/>
                      <a:pt x="19693" y="18833"/>
                    </a:cubicBezTo>
                    <a:cubicBezTo>
                      <a:pt x="19705" y="18881"/>
                      <a:pt x="19741" y="18905"/>
                      <a:pt x="19777" y="18905"/>
                    </a:cubicBezTo>
                    <a:cubicBezTo>
                      <a:pt x="19789" y="18905"/>
                      <a:pt x="19801" y="18905"/>
                      <a:pt x="19812" y="18893"/>
                    </a:cubicBezTo>
                    <a:cubicBezTo>
                      <a:pt x="20118" y="18781"/>
                      <a:pt x="20459" y="18721"/>
                      <a:pt x="20812" y="18721"/>
                    </a:cubicBezTo>
                    <a:cubicBezTo>
                      <a:pt x="20871" y="18721"/>
                      <a:pt x="20931" y="18723"/>
                      <a:pt x="20991" y="18726"/>
                    </a:cubicBezTo>
                    <a:cubicBezTo>
                      <a:pt x="21051" y="18726"/>
                      <a:pt x="21086" y="18678"/>
                      <a:pt x="21086" y="18631"/>
                    </a:cubicBezTo>
                    <a:cubicBezTo>
                      <a:pt x="21098" y="18583"/>
                      <a:pt x="21051" y="18536"/>
                      <a:pt x="21003" y="18536"/>
                    </a:cubicBezTo>
                    <a:cubicBezTo>
                      <a:pt x="20965" y="18535"/>
                      <a:pt x="20928" y="18534"/>
                      <a:pt x="20891" y="18534"/>
                    </a:cubicBezTo>
                    <a:close/>
                    <a:moveTo>
                      <a:pt x="22210" y="18754"/>
                    </a:moveTo>
                    <a:cubicBezTo>
                      <a:pt x="22174" y="18754"/>
                      <a:pt x="22141" y="18784"/>
                      <a:pt x="22122" y="18821"/>
                    </a:cubicBezTo>
                    <a:cubicBezTo>
                      <a:pt x="22110" y="18869"/>
                      <a:pt x="22146" y="18917"/>
                      <a:pt x="22194" y="18940"/>
                    </a:cubicBezTo>
                    <a:cubicBezTo>
                      <a:pt x="22551" y="19048"/>
                      <a:pt x="22932" y="19214"/>
                      <a:pt x="23313" y="19417"/>
                    </a:cubicBezTo>
                    <a:cubicBezTo>
                      <a:pt x="23325" y="19417"/>
                      <a:pt x="23349" y="19429"/>
                      <a:pt x="23360" y="19429"/>
                    </a:cubicBezTo>
                    <a:cubicBezTo>
                      <a:pt x="23396" y="19429"/>
                      <a:pt x="23432" y="19405"/>
                      <a:pt x="23444" y="19369"/>
                    </a:cubicBezTo>
                    <a:cubicBezTo>
                      <a:pt x="23468" y="19321"/>
                      <a:pt x="23444" y="19274"/>
                      <a:pt x="23408" y="19250"/>
                    </a:cubicBezTo>
                    <a:cubicBezTo>
                      <a:pt x="23003" y="19036"/>
                      <a:pt x="22622" y="18869"/>
                      <a:pt x="22241" y="18762"/>
                    </a:cubicBezTo>
                    <a:cubicBezTo>
                      <a:pt x="22231" y="18757"/>
                      <a:pt x="22220" y="18754"/>
                      <a:pt x="22210" y="18754"/>
                    </a:cubicBezTo>
                    <a:close/>
                    <a:moveTo>
                      <a:pt x="18310" y="18786"/>
                    </a:moveTo>
                    <a:cubicBezTo>
                      <a:pt x="18277" y="18786"/>
                      <a:pt x="18245" y="18801"/>
                      <a:pt x="18229" y="18833"/>
                    </a:cubicBezTo>
                    <a:cubicBezTo>
                      <a:pt x="18205" y="18869"/>
                      <a:pt x="18217" y="18928"/>
                      <a:pt x="18253" y="18964"/>
                    </a:cubicBezTo>
                    <a:cubicBezTo>
                      <a:pt x="18634" y="19202"/>
                      <a:pt x="18955" y="19440"/>
                      <a:pt x="19241" y="19690"/>
                    </a:cubicBezTo>
                    <a:cubicBezTo>
                      <a:pt x="19253" y="19714"/>
                      <a:pt x="19277" y="19714"/>
                      <a:pt x="19300" y="19714"/>
                    </a:cubicBezTo>
                    <a:cubicBezTo>
                      <a:pt x="19324" y="19714"/>
                      <a:pt x="19348" y="19702"/>
                      <a:pt x="19372" y="19690"/>
                    </a:cubicBezTo>
                    <a:cubicBezTo>
                      <a:pt x="19408" y="19643"/>
                      <a:pt x="19396" y="19583"/>
                      <a:pt x="19360" y="19560"/>
                    </a:cubicBezTo>
                    <a:cubicBezTo>
                      <a:pt x="19074" y="19298"/>
                      <a:pt x="18741" y="19048"/>
                      <a:pt x="18360" y="18798"/>
                    </a:cubicBezTo>
                    <a:cubicBezTo>
                      <a:pt x="18344" y="18790"/>
                      <a:pt x="18327" y="18786"/>
                      <a:pt x="18310" y="18786"/>
                    </a:cubicBezTo>
                    <a:close/>
                    <a:moveTo>
                      <a:pt x="36525" y="18455"/>
                    </a:moveTo>
                    <a:cubicBezTo>
                      <a:pt x="36488" y="18455"/>
                      <a:pt x="36451" y="18477"/>
                      <a:pt x="36434" y="18512"/>
                    </a:cubicBezTo>
                    <a:cubicBezTo>
                      <a:pt x="36279" y="18893"/>
                      <a:pt x="36076" y="19250"/>
                      <a:pt x="35838" y="19571"/>
                    </a:cubicBezTo>
                    <a:cubicBezTo>
                      <a:pt x="35814" y="19607"/>
                      <a:pt x="35814" y="19667"/>
                      <a:pt x="35862" y="19702"/>
                    </a:cubicBezTo>
                    <a:cubicBezTo>
                      <a:pt x="35874" y="19714"/>
                      <a:pt x="35898" y="19714"/>
                      <a:pt x="35922" y="19714"/>
                    </a:cubicBezTo>
                    <a:cubicBezTo>
                      <a:pt x="35945" y="19714"/>
                      <a:pt x="35969" y="19702"/>
                      <a:pt x="35993" y="19679"/>
                    </a:cubicBezTo>
                    <a:cubicBezTo>
                      <a:pt x="36231" y="19357"/>
                      <a:pt x="36434" y="18988"/>
                      <a:pt x="36612" y="18583"/>
                    </a:cubicBezTo>
                    <a:cubicBezTo>
                      <a:pt x="36636" y="18536"/>
                      <a:pt x="36612" y="18476"/>
                      <a:pt x="36565" y="18464"/>
                    </a:cubicBezTo>
                    <a:cubicBezTo>
                      <a:pt x="36552" y="18458"/>
                      <a:pt x="36538" y="18455"/>
                      <a:pt x="36525" y="18455"/>
                    </a:cubicBezTo>
                    <a:close/>
                    <a:moveTo>
                      <a:pt x="995" y="19259"/>
                    </a:moveTo>
                    <a:cubicBezTo>
                      <a:pt x="971" y="19259"/>
                      <a:pt x="947" y="19268"/>
                      <a:pt x="929" y="19286"/>
                    </a:cubicBezTo>
                    <a:cubicBezTo>
                      <a:pt x="620" y="19560"/>
                      <a:pt x="310" y="19857"/>
                      <a:pt x="36" y="20155"/>
                    </a:cubicBezTo>
                    <a:cubicBezTo>
                      <a:pt x="0" y="20191"/>
                      <a:pt x="0" y="20250"/>
                      <a:pt x="36" y="20286"/>
                    </a:cubicBezTo>
                    <a:cubicBezTo>
                      <a:pt x="60" y="20298"/>
                      <a:pt x="72" y="20310"/>
                      <a:pt x="96" y="20310"/>
                    </a:cubicBezTo>
                    <a:cubicBezTo>
                      <a:pt x="131" y="20310"/>
                      <a:pt x="155" y="20298"/>
                      <a:pt x="167" y="20286"/>
                    </a:cubicBezTo>
                    <a:cubicBezTo>
                      <a:pt x="453" y="19988"/>
                      <a:pt x="751" y="19690"/>
                      <a:pt x="1048" y="19417"/>
                    </a:cubicBezTo>
                    <a:cubicBezTo>
                      <a:pt x="1096" y="19381"/>
                      <a:pt x="1096" y="19321"/>
                      <a:pt x="1060" y="19286"/>
                    </a:cubicBezTo>
                    <a:cubicBezTo>
                      <a:pt x="1042" y="19268"/>
                      <a:pt x="1018" y="19259"/>
                      <a:pt x="995" y="19259"/>
                    </a:cubicBezTo>
                    <a:close/>
                    <a:moveTo>
                      <a:pt x="18735" y="19354"/>
                    </a:moveTo>
                    <a:cubicBezTo>
                      <a:pt x="18711" y="19354"/>
                      <a:pt x="18687" y="19363"/>
                      <a:pt x="18669" y="19381"/>
                    </a:cubicBezTo>
                    <a:cubicBezTo>
                      <a:pt x="18360" y="19679"/>
                      <a:pt x="18110" y="20024"/>
                      <a:pt x="17931" y="20417"/>
                    </a:cubicBezTo>
                    <a:cubicBezTo>
                      <a:pt x="17907" y="20464"/>
                      <a:pt x="17931" y="20524"/>
                      <a:pt x="17979" y="20548"/>
                    </a:cubicBezTo>
                    <a:lnTo>
                      <a:pt x="18015" y="20548"/>
                    </a:lnTo>
                    <a:cubicBezTo>
                      <a:pt x="18050" y="20548"/>
                      <a:pt x="18086" y="20536"/>
                      <a:pt x="18098" y="20500"/>
                    </a:cubicBezTo>
                    <a:cubicBezTo>
                      <a:pt x="18277" y="20119"/>
                      <a:pt x="18503" y="19798"/>
                      <a:pt x="18800" y="19524"/>
                    </a:cubicBezTo>
                    <a:cubicBezTo>
                      <a:pt x="18836" y="19488"/>
                      <a:pt x="18836" y="19429"/>
                      <a:pt x="18800" y="19381"/>
                    </a:cubicBezTo>
                    <a:cubicBezTo>
                      <a:pt x="18783" y="19363"/>
                      <a:pt x="18759" y="19354"/>
                      <a:pt x="18735" y="19354"/>
                    </a:cubicBezTo>
                    <a:close/>
                    <a:moveTo>
                      <a:pt x="24442" y="19828"/>
                    </a:moveTo>
                    <a:cubicBezTo>
                      <a:pt x="24408" y="19828"/>
                      <a:pt x="24376" y="19849"/>
                      <a:pt x="24361" y="19881"/>
                    </a:cubicBezTo>
                    <a:cubicBezTo>
                      <a:pt x="24337" y="19929"/>
                      <a:pt x="24361" y="19988"/>
                      <a:pt x="24408" y="20012"/>
                    </a:cubicBezTo>
                    <a:cubicBezTo>
                      <a:pt x="24777" y="20202"/>
                      <a:pt x="25146" y="20381"/>
                      <a:pt x="25539" y="20536"/>
                    </a:cubicBezTo>
                    <a:cubicBezTo>
                      <a:pt x="25551" y="20548"/>
                      <a:pt x="25563" y="20548"/>
                      <a:pt x="25575" y="20548"/>
                    </a:cubicBezTo>
                    <a:cubicBezTo>
                      <a:pt x="25611" y="20548"/>
                      <a:pt x="25646" y="20524"/>
                      <a:pt x="25658" y="20488"/>
                    </a:cubicBezTo>
                    <a:cubicBezTo>
                      <a:pt x="25682" y="20441"/>
                      <a:pt x="25658" y="20381"/>
                      <a:pt x="25611" y="20369"/>
                    </a:cubicBezTo>
                    <a:cubicBezTo>
                      <a:pt x="25230" y="20202"/>
                      <a:pt x="24861" y="20024"/>
                      <a:pt x="24492" y="19845"/>
                    </a:cubicBezTo>
                    <a:cubicBezTo>
                      <a:pt x="24476" y="19833"/>
                      <a:pt x="24458" y="19828"/>
                      <a:pt x="24442" y="19828"/>
                    </a:cubicBezTo>
                    <a:close/>
                    <a:moveTo>
                      <a:pt x="35065" y="20427"/>
                    </a:moveTo>
                    <a:cubicBezTo>
                      <a:pt x="35043" y="20427"/>
                      <a:pt x="35021" y="20436"/>
                      <a:pt x="35005" y="20452"/>
                    </a:cubicBezTo>
                    <a:cubicBezTo>
                      <a:pt x="34695" y="20703"/>
                      <a:pt x="34350" y="20905"/>
                      <a:pt x="33969" y="21084"/>
                    </a:cubicBezTo>
                    <a:cubicBezTo>
                      <a:pt x="33921" y="21107"/>
                      <a:pt x="33898" y="21155"/>
                      <a:pt x="33921" y="21203"/>
                    </a:cubicBezTo>
                    <a:cubicBezTo>
                      <a:pt x="33933" y="21238"/>
                      <a:pt x="33969" y="21262"/>
                      <a:pt x="34005" y="21262"/>
                    </a:cubicBezTo>
                    <a:cubicBezTo>
                      <a:pt x="34017" y="21262"/>
                      <a:pt x="34040" y="21262"/>
                      <a:pt x="34040" y="21250"/>
                    </a:cubicBezTo>
                    <a:cubicBezTo>
                      <a:pt x="34433" y="21072"/>
                      <a:pt x="34802" y="20857"/>
                      <a:pt x="35124" y="20595"/>
                    </a:cubicBezTo>
                    <a:cubicBezTo>
                      <a:pt x="35160" y="20560"/>
                      <a:pt x="35171" y="20500"/>
                      <a:pt x="35136" y="20464"/>
                    </a:cubicBezTo>
                    <a:cubicBezTo>
                      <a:pt x="35117" y="20439"/>
                      <a:pt x="35091" y="20427"/>
                      <a:pt x="35065" y="20427"/>
                    </a:cubicBezTo>
                    <a:close/>
                    <a:moveTo>
                      <a:pt x="26736" y="20807"/>
                    </a:moveTo>
                    <a:cubicBezTo>
                      <a:pt x="26691" y="20807"/>
                      <a:pt x="26656" y="20830"/>
                      <a:pt x="26647" y="20869"/>
                    </a:cubicBezTo>
                    <a:cubicBezTo>
                      <a:pt x="26623" y="20917"/>
                      <a:pt x="26647" y="20976"/>
                      <a:pt x="26694" y="20988"/>
                    </a:cubicBezTo>
                    <a:cubicBezTo>
                      <a:pt x="27099" y="21131"/>
                      <a:pt x="27504" y="21250"/>
                      <a:pt x="27897" y="21357"/>
                    </a:cubicBezTo>
                    <a:lnTo>
                      <a:pt x="27921" y="21357"/>
                    </a:lnTo>
                    <a:cubicBezTo>
                      <a:pt x="27956" y="21357"/>
                      <a:pt x="27992" y="21334"/>
                      <a:pt x="28004" y="21298"/>
                    </a:cubicBezTo>
                    <a:cubicBezTo>
                      <a:pt x="28028" y="21238"/>
                      <a:pt x="27992" y="21191"/>
                      <a:pt x="27944" y="21179"/>
                    </a:cubicBezTo>
                    <a:cubicBezTo>
                      <a:pt x="27551" y="21072"/>
                      <a:pt x="27159" y="20953"/>
                      <a:pt x="26766" y="20810"/>
                    </a:cubicBezTo>
                    <a:cubicBezTo>
                      <a:pt x="26755" y="20808"/>
                      <a:pt x="26746" y="20807"/>
                      <a:pt x="26736" y="20807"/>
                    </a:cubicBezTo>
                    <a:close/>
                    <a:moveTo>
                      <a:pt x="29147" y="21441"/>
                    </a:moveTo>
                    <a:cubicBezTo>
                      <a:pt x="29099" y="21441"/>
                      <a:pt x="29040" y="21476"/>
                      <a:pt x="29040" y="21524"/>
                    </a:cubicBezTo>
                    <a:cubicBezTo>
                      <a:pt x="29028" y="21572"/>
                      <a:pt x="29064" y="21619"/>
                      <a:pt x="29111" y="21631"/>
                    </a:cubicBezTo>
                    <a:cubicBezTo>
                      <a:pt x="29540" y="21703"/>
                      <a:pt x="29957" y="21762"/>
                      <a:pt x="30349" y="21786"/>
                    </a:cubicBezTo>
                    <a:lnTo>
                      <a:pt x="30361" y="21786"/>
                    </a:lnTo>
                    <a:cubicBezTo>
                      <a:pt x="30409" y="21786"/>
                      <a:pt x="30445" y="21750"/>
                      <a:pt x="30457" y="21703"/>
                    </a:cubicBezTo>
                    <a:cubicBezTo>
                      <a:pt x="30457" y="21655"/>
                      <a:pt x="30421" y="21607"/>
                      <a:pt x="30361" y="21607"/>
                    </a:cubicBezTo>
                    <a:cubicBezTo>
                      <a:pt x="29968" y="21572"/>
                      <a:pt x="29564" y="21524"/>
                      <a:pt x="29147" y="21441"/>
                    </a:cubicBezTo>
                    <a:close/>
                    <a:moveTo>
                      <a:pt x="20112" y="20464"/>
                    </a:moveTo>
                    <a:cubicBezTo>
                      <a:pt x="20096" y="20464"/>
                      <a:pt x="20078" y="20468"/>
                      <a:pt x="20062" y="20476"/>
                    </a:cubicBezTo>
                    <a:cubicBezTo>
                      <a:pt x="20015" y="20500"/>
                      <a:pt x="20003" y="20560"/>
                      <a:pt x="20039" y="20607"/>
                    </a:cubicBezTo>
                    <a:cubicBezTo>
                      <a:pt x="20277" y="20988"/>
                      <a:pt x="20396" y="21357"/>
                      <a:pt x="20396" y="21726"/>
                    </a:cubicBezTo>
                    <a:cubicBezTo>
                      <a:pt x="20396" y="21774"/>
                      <a:pt x="20443" y="21810"/>
                      <a:pt x="20491" y="21810"/>
                    </a:cubicBezTo>
                    <a:cubicBezTo>
                      <a:pt x="20551" y="21810"/>
                      <a:pt x="20586" y="21774"/>
                      <a:pt x="20586" y="21726"/>
                    </a:cubicBezTo>
                    <a:cubicBezTo>
                      <a:pt x="20586" y="21322"/>
                      <a:pt x="20443" y="20917"/>
                      <a:pt x="20193" y="20512"/>
                    </a:cubicBezTo>
                    <a:cubicBezTo>
                      <a:pt x="20178" y="20480"/>
                      <a:pt x="20146" y="20464"/>
                      <a:pt x="20112" y="20464"/>
                    </a:cubicBezTo>
                    <a:close/>
                    <a:moveTo>
                      <a:pt x="32838" y="21462"/>
                    </a:moveTo>
                    <a:cubicBezTo>
                      <a:pt x="32830" y="21462"/>
                      <a:pt x="32822" y="21463"/>
                      <a:pt x="32814" y="21465"/>
                    </a:cubicBezTo>
                    <a:cubicBezTo>
                      <a:pt x="32433" y="21548"/>
                      <a:pt x="32016" y="21595"/>
                      <a:pt x="31600" y="21619"/>
                    </a:cubicBezTo>
                    <a:cubicBezTo>
                      <a:pt x="31540" y="21619"/>
                      <a:pt x="31504" y="21667"/>
                      <a:pt x="31504" y="21715"/>
                    </a:cubicBezTo>
                    <a:cubicBezTo>
                      <a:pt x="31504" y="21774"/>
                      <a:pt x="31552" y="21810"/>
                      <a:pt x="31600" y="21810"/>
                    </a:cubicBezTo>
                    <a:cubicBezTo>
                      <a:pt x="32040" y="21786"/>
                      <a:pt x="32457" y="21726"/>
                      <a:pt x="32850" y="21643"/>
                    </a:cubicBezTo>
                    <a:cubicBezTo>
                      <a:pt x="32897" y="21631"/>
                      <a:pt x="32933" y="21584"/>
                      <a:pt x="32921" y="21536"/>
                    </a:cubicBezTo>
                    <a:cubicBezTo>
                      <a:pt x="32911" y="21486"/>
                      <a:pt x="32877" y="21462"/>
                      <a:pt x="32838" y="21462"/>
                    </a:cubicBezTo>
                    <a:close/>
                    <a:moveTo>
                      <a:pt x="17717" y="21560"/>
                    </a:moveTo>
                    <a:cubicBezTo>
                      <a:pt x="17669" y="21560"/>
                      <a:pt x="17622" y="21595"/>
                      <a:pt x="17622" y="21655"/>
                    </a:cubicBezTo>
                    <a:cubicBezTo>
                      <a:pt x="17622" y="21703"/>
                      <a:pt x="17622" y="21750"/>
                      <a:pt x="17622" y="21798"/>
                    </a:cubicBezTo>
                    <a:cubicBezTo>
                      <a:pt x="17622" y="22215"/>
                      <a:pt x="17705" y="22596"/>
                      <a:pt x="17884" y="22905"/>
                    </a:cubicBezTo>
                    <a:cubicBezTo>
                      <a:pt x="17896" y="22929"/>
                      <a:pt x="17931" y="22953"/>
                      <a:pt x="17967" y="22953"/>
                    </a:cubicBezTo>
                    <a:cubicBezTo>
                      <a:pt x="17979" y="22953"/>
                      <a:pt x="17991" y="22953"/>
                      <a:pt x="18015" y="22941"/>
                    </a:cubicBezTo>
                    <a:cubicBezTo>
                      <a:pt x="18050" y="22917"/>
                      <a:pt x="18074" y="22858"/>
                      <a:pt x="18050" y="22810"/>
                    </a:cubicBezTo>
                    <a:cubicBezTo>
                      <a:pt x="17884" y="22536"/>
                      <a:pt x="17812" y="22179"/>
                      <a:pt x="17812" y="21798"/>
                    </a:cubicBezTo>
                    <a:cubicBezTo>
                      <a:pt x="17812" y="21750"/>
                      <a:pt x="17812" y="21703"/>
                      <a:pt x="17812" y="21655"/>
                    </a:cubicBezTo>
                    <a:cubicBezTo>
                      <a:pt x="17812" y="21607"/>
                      <a:pt x="17776" y="21560"/>
                      <a:pt x="17717" y="21560"/>
                    </a:cubicBezTo>
                    <a:close/>
                    <a:moveTo>
                      <a:pt x="20063" y="22761"/>
                    </a:moveTo>
                    <a:cubicBezTo>
                      <a:pt x="20036" y="22761"/>
                      <a:pt x="20010" y="22772"/>
                      <a:pt x="19991" y="22798"/>
                    </a:cubicBezTo>
                    <a:cubicBezTo>
                      <a:pt x="19729" y="23096"/>
                      <a:pt x="19348" y="23286"/>
                      <a:pt x="18979" y="23322"/>
                    </a:cubicBezTo>
                    <a:cubicBezTo>
                      <a:pt x="18931" y="23322"/>
                      <a:pt x="18896" y="23370"/>
                      <a:pt x="18896" y="23417"/>
                    </a:cubicBezTo>
                    <a:cubicBezTo>
                      <a:pt x="18896" y="23465"/>
                      <a:pt x="18943" y="23512"/>
                      <a:pt x="18991" y="23512"/>
                    </a:cubicBezTo>
                    <a:cubicBezTo>
                      <a:pt x="19408" y="23477"/>
                      <a:pt x="19836" y="23250"/>
                      <a:pt x="20134" y="22917"/>
                    </a:cubicBezTo>
                    <a:cubicBezTo>
                      <a:pt x="20170" y="22881"/>
                      <a:pt x="20170" y="22822"/>
                      <a:pt x="20134" y="22786"/>
                    </a:cubicBezTo>
                    <a:cubicBezTo>
                      <a:pt x="20112" y="22770"/>
                      <a:pt x="20087" y="22761"/>
                      <a:pt x="20063" y="2276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8596730" y="1701618"/>
                <a:ext cx="30088" cy="14246"/>
              </a:xfrm>
              <a:custGeom>
                <a:avLst/>
                <a:gdLst/>
                <a:ahLst/>
                <a:cxnLst/>
                <a:rect l="l" t="t" r="r" b="b"/>
                <a:pathLst>
                  <a:path w="811" h="384" extrusionOk="0">
                    <a:moveTo>
                      <a:pt x="690" y="1"/>
                    </a:moveTo>
                    <a:cubicBezTo>
                      <a:pt x="683" y="1"/>
                      <a:pt x="675" y="1"/>
                      <a:pt x="667" y="3"/>
                    </a:cubicBezTo>
                    <a:cubicBezTo>
                      <a:pt x="465" y="74"/>
                      <a:pt x="263" y="134"/>
                      <a:pt x="72" y="205"/>
                    </a:cubicBezTo>
                    <a:cubicBezTo>
                      <a:pt x="24" y="217"/>
                      <a:pt x="1" y="277"/>
                      <a:pt x="13" y="324"/>
                    </a:cubicBezTo>
                    <a:cubicBezTo>
                      <a:pt x="24" y="360"/>
                      <a:pt x="60" y="384"/>
                      <a:pt x="108" y="384"/>
                    </a:cubicBezTo>
                    <a:lnTo>
                      <a:pt x="132" y="384"/>
                    </a:lnTo>
                    <a:cubicBezTo>
                      <a:pt x="322" y="312"/>
                      <a:pt x="525" y="253"/>
                      <a:pt x="727" y="193"/>
                    </a:cubicBezTo>
                    <a:cubicBezTo>
                      <a:pt x="775" y="170"/>
                      <a:pt x="810" y="122"/>
                      <a:pt x="786" y="74"/>
                    </a:cubicBezTo>
                    <a:cubicBezTo>
                      <a:pt x="776" y="33"/>
                      <a:pt x="739" y="1"/>
                      <a:pt x="69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8685958" y="1565977"/>
                <a:ext cx="278769" cy="196704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302" extrusionOk="0">
                    <a:moveTo>
                      <a:pt x="358" y="254"/>
                    </a:moveTo>
                    <a:lnTo>
                      <a:pt x="6240" y="1456"/>
                    </a:lnTo>
                    <a:lnTo>
                      <a:pt x="1394" y="1432"/>
                    </a:lnTo>
                    <a:lnTo>
                      <a:pt x="358" y="254"/>
                    </a:lnTo>
                    <a:close/>
                    <a:moveTo>
                      <a:pt x="7121" y="1671"/>
                    </a:moveTo>
                    <a:lnTo>
                      <a:pt x="1596" y="5016"/>
                    </a:lnTo>
                    <a:lnTo>
                      <a:pt x="1941" y="2909"/>
                    </a:lnTo>
                    <a:lnTo>
                      <a:pt x="7121" y="1671"/>
                    </a:lnTo>
                    <a:close/>
                    <a:moveTo>
                      <a:pt x="101" y="1"/>
                    </a:moveTo>
                    <a:cubicBezTo>
                      <a:pt x="72" y="1"/>
                      <a:pt x="44" y="22"/>
                      <a:pt x="25" y="51"/>
                    </a:cubicBezTo>
                    <a:cubicBezTo>
                      <a:pt x="1" y="87"/>
                      <a:pt x="13" y="135"/>
                      <a:pt x="36" y="158"/>
                    </a:cubicBezTo>
                    <a:lnTo>
                      <a:pt x="1287" y="1587"/>
                    </a:lnTo>
                    <a:cubicBezTo>
                      <a:pt x="1299" y="1611"/>
                      <a:pt x="1334" y="1623"/>
                      <a:pt x="1358" y="1623"/>
                    </a:cubicBezTo>
                    <a:lnTo>
                      <a:pt x="6394" y="1647"/>
                    </a:lnTo>
                    <a:lnTo>
                      <a:pt x="1834" y="2730"/>
                    </a:lnTo>
                    <a:cubicBezTo>
                      <a:pt x="1799" y="2742"/>
                      <a:pt x="1775" y="2778"/>
                      <a:pt x="1763" y="2814"/>
                    </a:cubicBezTo>
                    <a:lnTo>
                      <a:pt x="1382" y="5195"/>
                    </a:lnTo>
                    <a:cubicBezTo>
                      <a:pt x="1382" y="5230"/>
                      <a:pt x="1394" y="5266"/>
                      <a:pt x="1429" y="5278"/>
                    </a:cubicBezTo>
                    <a:cubicBezTo>
                      <a:pt x="1441" y="5290"/>
                      <a:pt x="1453" y="5302"/>
                      <a:pt x="1477" y="5302"/>
                    </a:cubicBezTo>
                    <a:cubicBezTo>
                      <a:pt x="1489" y="5302"/>
                      <a:pt x="1513" y="5290"/>
                      <a:pt x="1525" y="5278"/>
                    </a:cubicBezTo>
                    <a:lnTo>
                      <a:pt x="7454" y="1682"/>
                    </a:lnTo>
                    <a:cubicBezTo>
                      <a:pt x="7490" y="1659"/>
                      <a:pt x="7514" y="1623"/>
                      <a:pt x="7502" y="1587"/>
                    </a:cubicBezTo>
                    <a:cubicBezTo>
                      <a:pt x="7502" y="1551"/>
                      <a:pt x="7466" y="1516"/>
                      <a:pt x="7430" y="1516"/>
                    </a:cubicBezTo>
                    <a:lnTo>
                      <a:pt x="120" y="4"/>
                    </a:lnTo>
                    <a:cubicBezTo>
                      <a:pt x="113" y="2"/>
                      <a:pt x="107" y="1"/>
                      <a:pt x="10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8687294" y="1619180"/>
                <a:ext cx="71603" cy="98018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642" extrusionOk="0">
                    <a:moveTo>
                      <a:pt x="1320" y="1"/>
                    </a:moveTo>
                    <a:cubicBezTo>
                      <a:pt x="1286" y="1"/>
                      <a:pt x="1256" y="23"/>
                      <a:pt x="1239" y="58"/>
                    </a:cubicBezTo>
                    <a:lnTo>
                      <a:pt x="12" y="2511"/>
                    </a:lnTo>
                    <a:cubicBezTo>
                      <a:pt x="0" y="2546"/>
                      <a:pt x="0" y="2594"/>
                      <a:pt x="36" y="2618"/>
                    </a:cubicBezTo>
                    <a:cubicBezTo>
                      <a:pt x="60" y="2642"/>
                      <a:pt x="72" y="2642"/>
                      <a:pt x="96" y="2642"/>
                    </a:cubicBezTo>
                    <a:cubicBezTo>
                      <a:pt x="120" y="2642"/>
                      <a:pt x="131" y="2642"/>
                      <a:pt x="155" y="2630"/>
                    </a:cubicBezTo>
                    <a:lnTo>
                      <a:pt x="1870" y="1475"/>
                    </a:lnTo>
                    <a:cubicBezTo>
                      <a:pt x="1917" y="1439"/>
                      <a:pt x="1929" y="1380"/>
                      <a:pt x="1894" y="1344"/>
                    </a:cubicBezTo>
                    <a:cubicBezTo>
                      <a:pt x="1878" y="1312"/>
                      <a:pt x="1846" y="1296"/>
                      <a:pt x="1812" y="1296"/>
                    </a:cubicBezTo>
                    <a:cubicBezTo>
                      <a:pt x="1796" y="1296"/>
                      <a:pt x="1778" y="1300"/>
                      <a:pt x="1763" y="1308"/>
                    </a:cubicBezTo>
                    <a:lnTo>
                      <a:pt x="346" y="2272"/>
                    </a:lnTo>
                    <a:lnTo>
                      <a:pt x="1405" y="141"/>
                    </a:lnTo>
                    <a:cubicBezTo>
                      <a:pt x="1429" y="94"/>
                      <a:pt x="1405" y="34"/>
                      <a:pt x="1358" y="10"/>
                    </a:cubicBezTo>
                    <a:cubicBezTo>
                      <a:pt x="1345" y="4"/>
                      <a:pt x="1332" y="1"/>
                      <a:pt x="132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8687294" y="1698094"/>
                <a:ext cx="66298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515" extrusionOk="0">
                    <a:moveTo>
                      <a:pt x="1687" y="0"/>
                    </a:moveTo>
                    <a:cubicBezTo>
                      <a:pt x="1680" y="0"/>
                      <a:pt x="1674" y="1"/>
                      <a:pt x="1667" y="3"/>
                    </a:cubicBezTo>
                    <a:lnTo>
                      <a:pt x="84" y="336"/>
                    </a:lnTo>
                    <a:cubicBezTo>
                      <a:pt x="24" y="348"/>
                      <a:pt x="0" y="396"/>
                      <a:pt x="12" y="443"/>
                    </a:cubicBezTo>
                    <a:cubicBezTo>
                      <a:pt x="12" y="491"/>
                      <a:pt x="60" y="515"/>
                      <a:pt x="96" y="515"/>
                    </a:cubicBezTo>
                    <a:lnTo>
                      <a:pt x="120" y="515"/>
                    </a:lnTo>
                    <a:lnTo>
                      <a:pt x="1703" y="181"/>
                    </a:lnTo>
                    <a:cubicBezTo>
                      <a:pt x="1763" y="169"/>
                      <a:pt x="1786" y="122"/>
                      <a:pt x="1774" y="74"/>
                    </a:cubicBezTo>
                    <a:cubicBezTo>
                      <a:pt x="1774" y="33"/>
                      <a:pt x="1730" y="0"/>
                      <a:pt x="168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4"/>
            <p:cNvGrpSpPr/>
            <p:nvPr/>
          </p:nvGrpSpPr>
          <p:grpSpPr>
            <a:xfrm rot="10800000">
              <a:off x="336199" y="4176149"/>
              <a:ext cx="205871" cy="226202"/>
              <a:chOff x="7065678" y="829299"/>
              <a:chExt cx="205871" cy="226202"/>
            </a:xfrm>
          </p:grpSpPr>
          <p:sp>
            <p:nvSpPr>
              <p:cNvPr id="332" name="Google Shape;332;p4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8" name="Google Shape;338;p4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339" name="Google Shape;339;p4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340" name="Google Shape;340;p4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4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4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" name="Google Shape;348;p4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349" name="Google Shape;349;p4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" name="Google Shape;355;p4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356" name="Google Shape;356;p4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2" name="Google Shape;1562;p16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1563" name="Google Shape;1563;p16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1564" name="Google Shape;1564;p16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16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16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16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16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16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16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16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16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16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16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16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16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16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16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16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16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16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16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16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16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5" name="Google Shape;1585;p16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6" name="Google Shape;1586;p16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7" name="Google Shape;1587;p16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8" name="Google Shape;1588;p16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9" name="Google Shape;1589;p16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0" name="Google Shape;1590;p16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1" name="Google Shape;1591;p16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2" name="Google Shape;1592;p16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3" name="Google Shape;1593;p16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16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5" name="Google Shape;1595;p16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16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16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16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16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16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16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16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16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16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16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16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16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08" name="Google Shape;1608;p16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1609" name="Google Shape;1609;p16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16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16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16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16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16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16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16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16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16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16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16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16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16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16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16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16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16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16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16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16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30" name="Google Shape;1630;p16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31" name="Google Shape;1631;p16"/>
          <p:cNvSpPr txBox="1">
            <a:spLocks noGrp="1"/>
          </p:cNvSpPr>
          <p:nvPr>
            <p:ph type="subTitle" idx="1"/>
          </p:nvPr>
        </p:nvSpPr>
        <p:spPr>
          <a:xfrm>
            <a:off x="720000" y="1894650"/>
            <a:ext cx="27525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2" name="Google Shape;1632;p16"/>
          <p:cNvSpPr txBox="1">
            <a:spLocks noGrp="1"/>
          </p:cNvSpPr>
          <p:nvPr>
            <p:ph type="title"/>
          </p:nvPr>
        </p:nvSpPr>
        <p:spPr>
          <a:xfrm>
            <a:off x="720000" y="42034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33" name="Google Shape;1633;p16"/>
          <p:cNvSpPr/>
          <p:nvPr/>
        </p:nvSpPr>
        <p:spPr>
          <a:xfrm>
            <a:off x="295937" y="540000"/>
            <a:ext cx="283174" cy="281369"/>
          </a:xfrm>
          <a:custGeom>
            <a:avLst/>
            <a:gdLst/>
            <a:ahLst/>
            <a:cxnLst/>
            <a:rect l="l" t="t" r="r" b="b"/>
            <a:pathLst>
              <a:path w="5490" h="5276" extrusionOk="0">
                <a:moveTo>
                  <a:pt x="2775" y="536"/>
                </a:moveTo>
                <a:cubicBezTo>
                  <a:pt x="3168" y="751"/>
                  <a:pt x="3347" y="1072"/>
                  <a:pt x="3299" y="1275"/>
                </a:cubicBezTo>
                <a:cubicBezTo>
                  <a:pt x="3278" y="1366"/>
                  <a:pt x="3203" y="1412"/>
                  <a:pt x="3091" y="1412"/>
                </a:cubicBezTo>
                <a:cubicBezTo>
                  <a:pt x="3013" y="1412"/>
                  <a:pt x="2918" y="1390"/>
                  <a:pt x="2811" y="1346"/>
                </a:cubicBezTo>
                <a:cubicBezTo>
                  <a:pt x="2644" y="1286"/>
                  <a:pt x="2549" y="1191"/>
                  <a:pt x="2525" y="1072"/>
                </a:cubicBezTo>
                <a:cubicBezTo>
                  <a:pt x="2501" y="917"/>
                  <a:pt x="2597" y="715"/>
                  <a:pt x="2775" y="536"/>
                </a:cubicBezTo>
                <a:close/>
                <a:moveTo>
                  <a:pt x="989" y="1810"/>
                </a:moveTo>
                <a:cubicBezTo>
                  <a:pt x="1299" y="1882"/>
                  <a:pt x="1454" y="2144"/>
                  <a:pt x="1454" y="2334"/>
                </a:cubicBezTo>
                <a:cubicBezTo>
                  <a:pt x="1442" y="2418"/>
                  <a:pt x="1418" y="2513"/>
                  <a:pt x="1287" y="2513"/>
                </a:cubicBezTo>
                <a:cubicBezTo>
                  <a:pt x="1239" y="2513"/>
                  <a:pt x="1180" y="2501"/>
                  <a:pt x="1120" y="2477"/>
                </a:cubicBezTo>
                <a:cubicBezTo>
                  <a:pt x="1096" y="2382"/>
                  <a:pt x="1025" y="2120"/>
                  <a:pt x="989" y="1810"/>
                </a:cubicBezTo>
                <a:close/>
                <a:moveTo>
                  <a:pt x="4216" y="2227"/>
                </a:moveTo>
                <a:cubicBezTo>
                  <a:pt x="4335" y="2227"/>
                  <a:pt x="4525" y="2251"/>
                  <a:pt x="4763" y="2382"/>
                </a:cubicBezTo>
                <a:cubicBezTo>
                  <a:pt x="4811" y="2418"/>
                  <a:pt x="4871" y="2453"/>
                  <a:pt x="4918" y="2489"/>
                </a:cubicBezTo>
                <a:cubicBezTo>
                  <a:pt x="4811" y="2525"/>
                  <a:pt x="4692" y="2548"/>
                  <a:pt x="4549" y="2548"/>
                </a:cubicBezTo>
                <a:lnTo>
                  <a:pt x="4490" y="2537"/>
                </a:lnTo>
                <a:cubicBezTo>
                  <a:pt x="4037" y="2525"/>
                  <a:pt x="3882" y="2406"/>
                  <a:pt x="3882" y="2358"/>
                </a:cubicBezTo>
                <a:cubicBezTo>
                  <a:pt x="3882" y="2310"/>
                  <a:pt x="4001" y="2227"/>
                  <a:pt x="4216" y="2227"/>
                </a:cubicBezTo>
                <a:close/>
                <a:moveTo>
                  <a:pt x="3144" y="3799"/>
                </a:moveTo>
                <a:cubicBezTo>
                  <a:pt x="3180" y="3799"/>
                  <a:pt x="3204" y="3799"/>
                  <a:pt x="3239" y="3811"/>
                </a:cubicBezTo>
                <a:cubicBezTo>
                  <a:pt x="3513" y="3870"/>
                  <a:pt x="3775" y="4108"/>
                  <a:pt x="3882" y="4370"/>
                </a:cubicBezTo>
                <a:cubicBezTo>
                  <a:pt x="3811" y="4370"/>
                  <a:pt x="3751" y="4382"/>
                  <a:pt x="3692" y="4382"/>
                </a:cubicBezTo>
                <a:cubicBezTo>
                  <a:pt x="3263" y="4382"/>
                  <a:pt x="3097" y="4144"/>
                  <a:pt x="3061" y="4072"/>
                </a:cubicBezTo>
                <a:cubicBezTo>
                  <a:pt x="3001" y="3989"/>
                  <a:pt x="2989" y="3906"/>
                  <a:pt x="3025" y="3846"/>
                </a:cubicBezTo>
                <a:cubicBezTo>
                  <a:pt x="3049" y="3811"/>
                  <a:pt x="3085" y="3799"/>
                  <a:pt x="3144" y="3799"/>
                </a:cubicBezTo>
                <a:close/>
                <a:moveTo>
                  <a:pt x="1930" y="3846"/>
                </a:moveTo>
                <a:cubicBezTo>
                  <a:pt x="2144" y="3846"/>
                  <a:pt x="2287" y="3930"/>
                  <a:pt x="2323" y="4072"/>
                </a:cubicBezTo>
                <a:cubicBezTo>
                  <a:pt x="2358" y="4251"/>
                  <a:pt x="2251" y="4513"/>
                  <a:pt x="1954" y="4692"/>
                </a:cubicBezTo>
                <a:cubicBezTo>
                  <a:pt x="1680" y="4430"/>
                  <a:pt x="1585" y="4144"/>
                  <a:pt x="1644" y="3989"/>
                </a:cubicBezTo>
                <a:cubicBezTo>
                  <a:pt x="1668" y="3894"/>
                  <a:pt x="1763" y="3846"/>
                  <a:pt x="1906" y="3846"/>
                </a:cubicBezTo>
                <a:close/>
                <a:moveTo>
                  <a:pt x="3620" y="191"/>
                </a:moveTo>
                <a:cubicBezTo>
                  <a:pt x="3871" y="191"/>
                  <a:pt x="4109" y="274"/>
                  <a:pt x="4311" y="465"/>
                </a:cubicBezTo>
                <a:cubicBezTo>
                  <a:pt x="4871" y="977"/>
                  <a:pt x="5240" y="1620"/>
                  <a:pt x="5216" y="2060"/>
                </a:cubicBezTo>
                <a:cubicBezTo>
                  <a:pt x="5204" y="2191"/>
                  <a:pt x="5156" y="2298"/>
                  <a:pt x="5085" y="2382"/>
                </a:cubicBezTo>
                <a:cubicBezTo>
                  <a:pt x="5014" y="2322"/>
                  <a:pt x="4942" y="2263"/>
                  <a:pt x="4859" y="2215"/>
                </a:cubicBezTo>
                <a:cubicBezTo>
                  <a:pt x="4585" y="2072"/>
                  <a:pt x="4359" y="2037"/>
                  <a:pt x="4216" y="2037"/>
                </a:cubicBezTo>
                <a:cubicBezTo>
                  <a:pt x="3918" y="2037"/>
                  <a:pt x="3704" y="2167"/>
                  <a:pt x="3692" y="2358"/>
                </a:cubicBezTo>
                <a:cubicBezTo>
                  <a:pt x="3692" y="2441"/>
                  <a:pt x="3751" y="2703"/>
                  <a:pt x="4478" y="2727"/>
                </a:cubicBezTo>
                <a:lnTo>
                  <a:pt x="4549" y="2739"/>
                </a:lnTo>
                <a:cubicBezTo>
                  <a:pt x="4752" y="2739"/>
                  <a:pt x="4918" y="2703"/>
                  <a:pt x="5061" y="2620"/>
                </a:cubicBezTo>
                <a:cubicBezTo>
                  <a:pt x="5228" y="2822"/>
                  <a:pt x="5299" y="3072"/>
                  <a:pt x="5240" y="3322"/>
                </a:cubicBezTo>
                <a:cubicBezTo>
                  <a:pt x="5144" y="3727"/>
                  <a:pt x="4740" y="4096"/>
                  <a:pt x="4168" y="4299"/>
                </a:cubicBezTo>
                <a:cubicBezTo>
                  <a:pt x="4132" y="4311"/>
                  <a:pt x="4097" y="4311"/>
                  <a:pt x="4073" y="4323"/>
                </a:cubicBezTo>
                <a:cubicBezTo>
                  <a:pt x="3942" y="4001"/>
                  <a:pt x="3632" y="3715"/>
                  <a:pt x="3287" y="3632"/>
                </a:cubicBezTo>
                <a:cubicBezTo>
                  <a:pt x="3232" y="3615"/>
                  <a:pt x="3180" y="3607"/>
                  <a:pt x="3131" y="3607"/>
                </a:cubicBezTo>
                <a:cubicBezTo>
                  <a:pt x="3009" y="3607"/>
                  <a:pt x="2909" y="3658"/>
                  <a:pt x="2858" y="3751"/>
                </a:cubicBezTo>
                <a:cubicBezTo>
                  <a:pt x="2799" y="3870"/>
                  <a:pt x="2811" y="4025"/>
                  <a:pt x="2894" y="4168"/>
                </a:cubicBezTo>
                <a:cubicBezTo>
                  <a:pt x="3041" y="4421"/>
                  <a:pt x="3331" y="4571"/>
                  <a:pt x="3686" y="4571"/>
                </a:cubicBezTo>
                <a:cubicBezTo>
                  <a:pt x="3765" y="4571"/>
                  <a:pt x="3846" y="4564"/>
                  <a:pt x="3930" y="4549"/>
                </a:cubicBezTo>
                <a:lnTo>
                  <a:pt x="3930" y="4549"/>
                </a:lnTo>
                <a:cubicBezTo>
                  <a:pt x="3942" y="4644"/>
                  <a:pt x="3918" y="4727"/>
                  <a:pt x="3859" y="4799"/>
                </a:cubicBezTo>
                <a:cubicBezTo>
                  <a:pt x="3751" y="4954"/>
                  <a:pt x="3513" y="5049"/>
                  <a:pt x="3156" y="5085"/>
                </a:cubicBezTo>
                <a:cubicBezTo>
                  <a:pt x="3117" y="5087"/>
                  <a:pt x="3078" y="5088"/>
                  <a:pt x="3039" y="5088"/>
                </a:cubicBezTo>
                <a:cubicBezTo>
                  <a:pt x="2692" y="5088"/>
                  <a:pt x="2376" y="4993"/>
                  <a:pt x="2108" y="4811"/>
                </a:cubicBezTo>
                <a:cubicBezTo>
                  <a:pt x="2406" y="4620"/>
                  <a:pt x="2573" y="4311"/>
                  <a:pt x="2501" y="4037"/>
                </a:cubicBezTo>
                <a:cubicBezTo>
                  <a:pt x="2454" y="3799"/>
                  <a:pt x="2239" y="3656"/>
                  <a:pt x="1930" y="3656"/>
                </a:cubicBezTo>
                <a:lnTo>
                  <a:pt x="1894" y="3656"/>
                </a:lnTo>
                <a:cubicBezTo>
                  <a:pt x="1596" y="3668"/>
                  <a:pt x="1501" y="3834"/>
                  <a:pt x="1465" y="3942"/>
                </a:cubicBezTo>
                <a:cubicBezTo>
                  <a:pt x="1382" y="4168"/>
                  <a:pt x="1501" y="4501"/>
                  <a:pt x="1763" y="4775"/>
                </a:cubicBezTo>
                <a:cubicBezTo>
                  <a:pt x="1668" y="4811"/>
                  <a:pt x="1561" y="4834"/>
                  <a:pt x="1442" y="4846"/>
                </a:cubicBezTo>
                <a:cubicBezTo>
                  <a:pt x="1425" y="4848"/>
                  <a:pt x="1408" y="4849"/>
                  <a:pt x="1391" y="4849"/>
                </a:cubicBezTo>
                <a:cubicBezTo>
                  <a:pt x="842" y="4849"/>
                  <a:pt x="379" y="3915"/>
                  <a:pt x="275" y="3037"/>
                </a:cubicBezTo>
                <a:cubicBezTo>
                  <a:pt x="215" y="2513"/>
                  <a:pt x="287" y="1917"/>
                  <a:pt x="656" y="1822"/>
                </a:cubicBezTo>
                <a:cubicBezTo>
                  <a:pt x="703" y="1810"/>
                  <a:pt x="751" y="1810"/>
                  <a:pt x="799" y="1798"/>
                </a:cubicBezTo>
                <a:cubicBezTo>
                  <a:pt x="846" y="2227"/>
                  <a:pt x="953" y="2560"/>
                  <a:pt x="953" y="2572"/>
                </a:cubicBezTo>
                <a:cubicBezTo>
                  <a:pt x="965" y="2608"/>
                  <a:pt x="977" y="2632"/>
                  <a:pt x="1001" y="2632"/>
                </a:cubicBezTo>
                <a:cubicBezTo>
                  <a:pt x="1108" y="2679"/>
                  <a:pt x="1204" y="2703"/>
                  <a:pt x="1287" y="2703"/>
                </a:cubicBezTo>
                <a:cubicBezTo>
                  <a:pt x="1489" y="2703"/>
                  <a:pt x="1632" y="2560"/>
                  <a:pt x="1632" y="2334"/>
                </a:cubicBezTo>
                <a:cubicBezTo>
                  <a:pt x="1644" y="2060"/>
                  <a:pt x="1418" y="1679"/>
                  <a:pt x="977" y="1620"/>
                </a:cubicBezTo>
                <a:cubicBezTo>
                  <a:pt x="953" y="1263"/>
                  <a:pt x="989" y="822"/>
                  <a:pt x="1239" y="560"/>
                </a:cubicBezTo>
                <a:cubicBezTo>
                  <a:pt x="1384" y="404"/>
                  <a:pt x="1603" y="321"/>
                  <a:pt x="1884" y="321"/>
                </a:cubicBezTo>
                <a:cubicBezTo>
                  <a:pt x="1903" y="321"/>
                  <a:pt x="1922" y="321"/>
                  <a:pt x="1942" y="322"/>
                </a:cubicBezTo>
                <a:cubicBezTo>
                  <a:pt x="2180" y="334"/>
                  <a:pt x="2406" y="382"/>
                  <a:pt x="2597" y="453"/>
                </a:cubicBezTo>
                <a:cubicBezTo>
                  <a:pt x="2406" y="667"/>
                  <a:pt x="2311" y="894"/>
                  <a:pt x="2347" y="1108"/>
                </a:cubicBezTo>
                <a:cubicBezTo>
                  <a:pt x="2370" y="1239"/>
                  <a:pt x="2454" y="1417"/>
                  <a:pt x="2739" y="1525"/>
                </a:cubicBezTo>
                <a:cubicBezTo>
                  <a:pt x="2868" y="1575"/>
                  <a:pt x="2986" y="1599"/>
                  <a:pt x="3090" y="1599"/>
                </a:cubicBezTo>
                <a:cubicBezTo>
                  <a:pt x="3302" y="1599"/>
                  <a:pt x="3449" y="1498"/>
                  <a:pt x="3490" y="1322"/>
                </a:cubicBezTo>
                <a:cubicBezTo>
                  <a:pt x="3549" y="1060"/>
                  <a:pt x="3370" y="679"/>
                  <a:pt x="2930" y="417"/>
                </a:cubicBezTo>
                <a:cubicBezTo>
                  <a:pt x="3144" y="262"/>
                  <a:pt x="3382" y="191"/>
                  <a:pt x="3620" y="191"/>
                </a:cubicBezTo>
                <a:close/>
                <a:moveTo>
                  <a:pt x="3620" y="1"/>
                </a:moveTo>
                <a:cubicBezTo>
                  <a:pt x="3323" y="1"/>
                  <a:pt x="3001" y="108"/>
                  <a:pt x="2751" y="310"/>
                </a:cubicBezTo>
                <a:cubicBezTo>
                  <a:pt x="2513" y="203"/>
                  <a:pt x="2239" y="143"/>
                  <a:pt x="1942" y="132"/>
                </a:cubicBezTo>
                <a:cubicBezTo>
                  <a:pt x="1921" y="131"/>
                  <a:pt x="1901" y="131"/>
                  <a:pt x="1881" y="131"/>
                </a:cubicBezTo>
                <a:cubicBezTo>
                  <a:pt x="1542" y="131"/>
                  <a:pt x="1288" y="227"/>
                  <a:pt x="1096" y="429"/>
                </a:cubicBezTo>
                <a:cubicBezTo>
                  <a:pt x="870" y="679"/>
                  <a:pt x="763" y="1084"/>
                  <a:pt x="787" y="1608"/>
                </a:cubicBezTo>
                <a:cubicBezTo>
                  <a:pt x="727" y="1620"/>
                  <a:pt x="680" y="1632"/>
                  <a:pt x="620" y="1644"/>
                </a:cubicBezTo>
                <a:cubicBezTo>
                  <a:pt x="191" y="1739"/>
                  <a:pt x="1" y="2263"/>
                  <a:pt x="84" y="3060"/>
                </a:cubicBezTo>
                <a:cubicBezTo>
                  <a:pt x="200" y="4028"/>
                  <a:pt x="727" y="5040"/>
                  <a:pt x="1397" y="5040"/>
                </a:cubicBezTo>
                <a:cubicBezTo>
                  <a:pt x="1420" y="5040"/>
                  <a:pt x="1443" y="5039"/>
                  <a:pt x="1465" y="5037"/>
                </a:cubicBezTo>
                <a:cubicBezTo>
                  <a:pt x="1632" y="5013"/>
                  <a:pt x="1787" y="4977"/>
                  <a:pt x="1930" y="4918"/>
                </a:cubicBezTo>
                <a:cubicBezTo>
                  <a:pt x="2227" y="5144"/>
                  <a:pt x="2608" y="5275"/>
                  <a:pt x="3013" y="5275"/>
                </a:cubicBezTo>
                <a:cubicBezTo>
                  <a:pt x="3061" y="5275"/>
                  <a:pt x="3120" y="5275"/>
                  <a:pt x="3180" y="5263"/>
                </a:cubicBezTo>
                <a:cubicBezTo>
                  <a:pt x="3585" y="5239"/>
                  <a:pt x="3871" y="5120"/>
                  <a:pt x="4013" y="4906"/>
                </a:cubicBezTo>
                <a:cubicBezTo>
                  <a:pt x="4097" y="4799"/>
                  <a:pt x="4132" y="4656"/>
                  <a:pt x="4109" y="4501"/>
                </a:cubicBezTo>
                <a:cubicBezTo>
                  <a:pt x="4144" y="4489"/>
                  <a:pt x="4192" y="4477"/>
                  <a:pt x="4228" y="4465"/>
                </a:cubicBezTo>
                <a:cubicBezTo>
                  <a:pt x="4859" y="4251"/>
                  <a:pt x="5311" y="3834"/>
                  <a:pt x="5418" y="3358"/>
                </a:cubicBezTo>
                <a:cubicBezTo>
                  <a:pt x="5490" y="3049"/>
                  <a:pt x="5418" y="2751"/>
                  <a:pt x="5216" y="2513"/>
                </a:cubicBezTo>
                <a:cubicBezTo>
                  <a:pt x="5323" y="2394"/>
                  <a:pt x="5395" y="2251"/>
                  <a:pt x="5395" y="2072"/>
                </a:cubicBezTo>
                <a:cubicBezTo>
                  <a:pt x="5430" y="1560"/>
                  <a:pt x="5049" y="882"/>
                  <a:pt x="4430" y="322"/>
                </a:cubicBezTo>
                <a:cubicBezTo>
                  <a:pt x="4204" y="108"/>
                  <a:pt x="3918" y="1"/>
                  <a:pt x="36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34" name="Google Shape;1634;p16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1635" name="Google Shape;1635;p16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1636" name="Google Shape;1636;p16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7" name="Google Shape;1637;p16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8" name="Google Shape;1638;p16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9" name="Google Shape;1639;p16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0" name="Google Shape;1640;p16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1" name="Google Shape;1641;p16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2" name="Google Shape;1642;p16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3" name="Google Shape;1643;p16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644" name="Google Shape;1644;p16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1645" name="Google Shape;1645;p16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6" name="Google Shape;1646;p16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7" name="Google Shape;1647;p16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8" name="Google Shape;1648;p16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9" name="Google Shape;1649;p16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0" name="Google Shape;1650;p16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651" name="Google Shape;1651;p16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1652" name="Google Shape;1652;p16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3" name="Google Shape;1653;p16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4" name="Google Shape;1654;p16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5" name="Google Shape;1655;p16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56" name="Google Shape;1656;p16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1657" name="Google Shape;1657;p16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1658" name="Google Shape;1658;p16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659" name="Google Shape;1659;p16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1660" name="Google Shape;1660;p16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61" name="Google Shape;1661;p16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62" name="Google Shape;1662;p16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63" name="Google Shape;1663;p16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64" name="Google Shape;1664;p16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65" name="Google Shape;1665;p16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66" name="Google Shape;1666;p16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67" name="Google Shape;1667;p16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668" name="Google Shape;1668;p16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1669" name="Google Shape;1669;p16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1670" name="Google Shape;1670;p16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71" name="Google Shape;1671;p16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72" name="Google Shape;1672;p16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673" name="Google Shape;1673;p16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3646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5" name="Google Shape;1675;p17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1676" name="Google Shape;1676;p17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1677" name="Google Shape;1677;p17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8" name="Google Shape;1678;p17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9" name="Google Shape;1679;p17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0" name="Google Shape;1680;p17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1" name="Google Shape;1681;p17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2" name="Google Shape;1682;p17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3" name="Google Shape;1683;p17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4" name="Google Shape;1684;p17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5" name="Google Shape;1685;p17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6" name="Google Shape;1686;p17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7" name="Google Shape;1687;p17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8" name="Google Shape;1688;p17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9" name="Google Shape;1689;p17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0" name="Google Shape;1690;p17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1" name="Google Shape;1691;p17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2" name="Google Shape;1692;p17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3" name="Google Shape;1693;p17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4" name="Google Shape;1694;p17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5" name="Google Shape;1695;p17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6" name="Google Shape;1696;p17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7" name="Google Shape;1697;p17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8" name="Google Shape;1698;p17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9" name="Google Shape;1699;p17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0" name="Google Shape;1700;p17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1" name="Google Shape;1701;p17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2" name="Google Shape;1702;p17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3" name="Google Shape;1703;p17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4" name="Google Shape;1704;p17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5" name="Google Shape;1705;p17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6" name="Google Shape;1706;p17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7" name="Google Shape;1707;p17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8" name="Google Shape;1708;p17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9" name="Google Shape;1709;p17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0" name="Google Shape;1710;p17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1" name="Google Shape;1711;p17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2" name="Google Shape;1712;p17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3" name="Google Shape;1713;p17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4" name="Google Shape;1714;p17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5" name="Google Shape;1715;p17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6" name="Google Shape;1716;p17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7" name="Google Shape;1717;p17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8" name="Google Shape;1718;p17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9" name="Google Shape;1719;p17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0" name="Google Shape;1720;p17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21" name="Google Shape;1721;p17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1722" name="Google Shape;1722;p17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3" name="Google Shape;1723;p17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4" name="Google Shape;1724;p17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5" name="Google Shape;1725;p17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6" name="Google Shape;1726;p17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7" name="Google Shape;1727;p17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8" name="Google Shape;1728;p17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9" name="Google Shape;1729;p17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0" name="Google Shape;1730;p17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1" name="Google Shape;1731;p17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2" name="Google Shape;1732;p17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3" name="Google Shape;1733;p17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4" name="Google Shape;1734;p17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5" name="Google Shape;1735;p17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6" name="Google Shape;1736;p17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7" name="Google Shape;1737;p17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8" name="Google Shape;1738;p17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9" name="Google Shape;1739;p17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0" name="Google Shape;1740;p17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1" name="Google Shape;1741;p17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2" name="Google Shape;1742;p17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743" name="Google Shape;1743;p17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44" name="Google Shape;1744;p17"/>
          <p:cNvSpPr txBox="1">
            <a:spLocks noGrp="1"/>
          </p:cNvSpPr>
          <p:nvPr>
            <p:ph type="subTitle" idx="1"/>
          </p:nvPr>
        </p:nvSpPr>
        <p:spPr>
          <a:xfrm>
            <a:off x="4949400" y="1144100"/>
            <a:ext cx="3474600" cy="25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5" name="Google Shape;1745;p17"/>
          <p:cNvSpPr txBox="1">
            <a:spLocks noGrp="1"/>
          </p:cNvSpPr>
          <p:nvPr>
            <p:ph type="title"/>
          </p:nvPr>
        </p:nvSpPr>
        <p:spPr>
          <a:xfrm>
            <a:off x="4949400" y="414525"/>
            <a:ext cx="34746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746" name="Google Shape;1746;p17"/>
          <p:cNvGrpSpPr/>
          <p:nvPr/>
        </p:nvGrpSpPr>
        <p:grpSpPr>
          <a:xfrm>
            <a:off x="65867" y="238163"/>
            <a:ext cx="760670" cy="2045787"/>
            <a:chOff x="65867" y="238163"/>
            <a:chExt cx="760670" cy="2045787"/>
          </a:xfrm>
        </p:grpSpPr>
        <p:grpSp>
          <p:nvGrpSpPr>
            <p:cNvPr id="1747" name="Google Shape;1747;p17"/>
            <p:cNvGrpSpPr/>
            <p:nvPr/>
          </p:nvGrpSpPr>
          <p:grpSpPr>
            <a:xfrm flipH="1">
              <a:off x="65867" y="238163"/>
              <a:ext cx="760670" cy="1616749"/>
              <a:chOff x="8230542" y="2865663"/>
              <a:chExt cx="760670" cy="1616749"/>
            </a:xfrm>
          </p:grpSpPr>
          <p:sp>
            <p:nvSpPr>
              <p:cNvPr id="1748" name="Google Shape;1748;p17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9" name="Google Shape;1749;p17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0" name="Google Shape;1750;p17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1" name="Google Shape;1751;p17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52" name="Google Shape;1752;p17"/>
            <p:cNvSpPr/>
            <p:nvPr/>
          </p:nvSpPr>
          <p:spPr>
            <a:xfrm>
              <a:off x="271477" y="2023990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753" name="Google Shape;1753;p17"/>
            <p:cNvGrpSpPr/>
            <p:nvPr/>
          </p:nvGrpSpPr>
          <p:grpSpPr>
            <a:xfrm>
              <a:off x="277665" y="1151762"/>
              <a:ext cx="184649" cy="262078"/>
              <a:chOff x="7619190" y="700187"/>
              <a:chExt cx="184649" cy="262078"/>
            </a:xfrm>
          </p:grpSpPr>
          <p:sp>
            <p:nvSpPr>
              <p:cNvPr id="1754" name="Google Shape;1754;p17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5" name="Google Shape;1755;p17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6" name="Google Shape;1756;p17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7" name="Google Shape;1757;p17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8" name="Google Shape;1758;p17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9" name="Google Shape;1759;p17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0" name="Google Shape;1760;p17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1" name="Google Shape;1761;p17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8283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3" name="Google Shape;1763;p18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1764" name="Google Shape;1764;p18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1765" name="Google Shape;1765;p18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6" name="Google Shape;1766;p18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7" name="Google Shape;1767;p18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8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8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8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8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8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8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8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8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8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8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8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8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8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8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8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8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8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8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18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18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18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18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18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18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18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18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18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18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18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18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18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18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18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18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18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18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18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18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18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18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18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09" name="Google Shape;1809;p18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1810" name="Google Shape;1810;p18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18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18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18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18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18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18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18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18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18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18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18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18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18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18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18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18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18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18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18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18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31" name="Google Shape;1831;p18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32" name="Google Shape;1832;p18"/>
          <p:cNvSpPr txBox="1">
            <a:spLocks noGrp="1"/>
          </p:cNvSpPr>
          <p:nvPr>
            <p:ph type="title"/>
          </p:nvPr>
        </p:nvSpPr>
        <p:spPr>
          <a:xfrm>
            <a:off x="720000" y="2760213"/>
            <a:ext cx="2336400" cy="64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3" name="Google Shape;1833;p18"/>
          <p:cNvSpPr txBox="1">
            <a:spLocks noGrp="1"/>
          </p:cNvSpPr>
          <p:nvPr>
            <p:ph type="subTitle" idx="1"/>
          </p:nvPr>
        </p:nvSpPr>
        <p:spPr>
          <a:xfrm>
            <a:off x="720000" y="3212888"/>
            <a:ext cx="23364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4" name="Google Shape;1834;p18"/>
          <p:cNvSpPr txBox="1">
            <a:spLocks noGrp="1"/>
          </p:cNvSpPr>
          <p:nvPr>
            <p:ph type="title" idx="2"/>
          </p:nvPr>
        </p:nvSpPr>
        <p:spPr>
          <a:xfrm>
            <a:off x="3403800" y="2760213"/>
            <a:ext cx="2336400" cy="64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5" name="Google Shape;1835;p18"/>
          <p:cNvSpPr txBox="1">
            <a:spLocks noGrp="1"/>
          </p:cNvSpPr>
          <p:nvPr>
            <p:ph type="subTitle" idx="3"/>
          </p:nvPr>
        </p:nvSpPr>
        <p:spPr>
          <a:xfrm>
            <a:off x="3403800" y="3212888"/>
            <a:ext cx="23364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6" name="Google Shape;1836;p18"/>
          <p:cNvSpPr txBox="1">
            <a:spLocks noGrp="1"/>
          </p:cNvSpPr>
          <p:nvPr>
            <p:ph type="title" idx="4"/>
          </p:nvPr>
        </p:nvSpPr>
        <p:spPr>
          <a:xfrm>
            <a:off x="6087600" y="2760213"/>
            <a:ext cx="2336400" cy="64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7" name="Google Shape;1837;p18"/>
          <p:cNvSpPr txBox="1">
            <a:spLocks noGrp="1"/>
          </p:cNvSpPr>
          <p:nvPr>
            <p:ph type="subTitle" idx="5"/>
          </p:nvPr>
        </p:nvSpPr>
        <p:spPr>
          <a:xfrm>
            <a:off x="6087600" y="3212888"/>
            <a:ext cx="23364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8" name="Google Shape;1838;p18"/>
          <p:cNvSpPr txBox="1">
            <a:spLocks noGrp="1"/>
          </p:cNvSpPr>
          <p:nvPr>
            <p:ph type="title" idx="6"/>
          </p:nvPr>
        </p:nvSpPr>
        <p:spPr>
          <a:xfrm>
            <a:off x="720000" y="42034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9" name="Google Shape;1839;p18"/>
          <p:cNvSpPr/>
          <p:nvPr/>
        </p:nvSpPr>
        <p:spPr>
          <a:xfrm>
            <a:off x="295937" y="540000"/>
            <a:ext cx="283174" cy="281369"/>
          </a:xfrm>
          <a:custGeom>
            <a:avLst/>
            <a:gdLst/>
            <a:ahLst/>
            <a:cxnLst/>
            <a:rect l="l" t="t" r="r" b="b"/>
            <a:pathLst>
              <a:path w="5490" h="5276" extrusionOk="0">
                <a:moveTo>
                  <a:pt x="2775" y="536"/>
                </a:moveTo>
                <a:cubicBezTo>
                  <a:pt x="3168" y="751"/>
                  <a:pt x="3347" y="1072"/>
                  <a:pt x="3299" y="1275"/>
                </a:cubicBezTo>
                <a:cubicBezTo>
                  <a:pt x="3278" y="1366"/>
                  <a:pt x="3203" y="1412"/>
                  <a:pt x="3091" y="1412"/>
                </a:cubicBezTo>
                <a:cubicBezTo>
                  <a:pt x="3013" y="1412"/>
                  <a:pt x="2918" y="1390"/>
                  <a:pt x="2811" y="1346"/>
                </a:cubicBezTo>
                <a:cubicBezTo>
                  <a:pt x="2644" y="1286"/>
                  <a:pt x="2549" y="1191"/>
                  <a:pt x="2525" y="1072"/>
                </a:cubicBezTo>
                <a:cubicBezTo>
                  <a:pt x="2501" y="917"/>
                  <a:pt x="2597" y="715"/>
                  <a:pt x="2775" y="536"/>
                </a:cubicBezTo>
                <a:close/>
                <a:moveTo>
                  <a:pt x="989" y="1810"/>
                </a:moveTo>
                <a:cubicBezTo>
                  <a:pt x="1299" y="1882"/>
                  <a:pt x="1454" y="2144"/>
                  <a:pt x="1454" y="2334"/>
                </a:cubicBezTo>
                <a:cubicBezTo>
                  <a:pt x="1442" y="2418"/>
                  <a:pt x="1418" y="2513"/>
                  <a:pt x="1287" y="2513"/>
                </a:cubicBezTo>
                <a:cubicBezTo>
                  <a:pt x="1239" y="2513"/>
                  <a:pt x="1180" y="2501"/>
                  <a:pt x="1120" y="2477"/>
                </a:cubicBezTo>
                <a:cubicBezTo>
                  <a:pt x="1096" y="2382"/>
                  <a:pt x="1025" y="2120"/>
                  <a:pt x="989" y="1810"/>
                </a:cubicBezTo>
                <a:close/>
                <a:moveTo>
                  <a:pt x="4216" y="2227"/>
                </a:moveTo>
                <a:cubicBezTo>
                  <a:pt x="4335" y="2227"/>
                  <a:pt x="4525" y="2251"/>
                  <a:pt x="4763" y="2382"/>
                </a:cubicBezTo>
                <a:cubicBezTo>
                  <a:pt x="4811" y="2418"/>
                  <a:pt x="4871" y="2453"/>
                  <a:pt x="4918" y="2489"/>
                </a:cubicBezTo>
                <a:cubicBezTo>
                  <a:pt x="4811" y="2525"/>
                  <a:pt x="4692" y="2548"/>
                  <a:pt x="4549" y="2548"/>
                </a:cubicBezTo>
                <a:lnTo>
                  <a:pt x="4490" y="2537"/>
                </a:lnTo>
                <a:cubicBezTo>
                  <a:pt x="4037" y="2525"/>
                  <a:pt x="3882" y="2406"/>
                  <a:pt x="3882" y="2358"/>
                </a:cubicBezTo>
                <a:cubicBezTo>
                  <a:pt x="3882" y="2310"/>
                  <a:pt x="4001" y="2227"/>
                  <a:pt x="4216" y="2227"/>
                </a:cubicBezTo>
                <a:close/>
                <a:moveTo>
                  <a:pt x="3144" y="3799"/>
                </a:moveTo>
                <a:cubicBezTo>
                  <a:pt x="3180" y="3799"/>
                  <a:pt x="3204" y="3799"/>
                  <a:pt x="3239" y="3811"/>
                </a:cubicBezTo>
                <a:cubicBezTo>
                  <a:pt x="3513" y="3870"/>
                  <a:pt x="3775" y="4108"/>
                  <a:pt x="3882" y="4370"/>
                </a:cubicBezTo>
                <a:cubicBezTo>
                  <a:pt x="3811" y="4370"/>
                  <a:pt x="3751" y="4382"/>
                  <a:pt x="3692" y="4382"/>
                </a:cubicBezTo>
                <a:cubicBezTo>
                  <a:pt x="3263" y="4382"/>
                  <a:pt x="3097" y="4144"/>
                  <a:pt x="3061" y="4072"/>
                </a:cubicBezTo>
                <a:cubicBezTo>
                  <a:pt x="3001" y="3989"/>
                  <a:pt x="2989" y="3906"/>
                  <a:pt x="3025" y="3846"/>
                </a:cubicBezTo>
                <a:cubicBezTo>
                  <a:pt x="3049" y="3811"/>
                  <a:pt x="3085" y="3799"/>
                  <a:pt x="3144" y="3799"/>
                </a:cubicBezTo>
                <a:close/>
                <a:moveTo>
                  <a:pt x="1930" y="3846"/>
                </a:moveTo>
                <a:cubicBezTo>
                  <a:pt x="2144" y="3846"/>
                  <a:pt x="2287" y="3930"/>
                  <a:pt x="2323" y="4072"/>
                </a:cubicBezTo>
                <a:cubicBezTo>
                  <a:pt x="2358" y="4251"/>
                  <a:pt x="2251" y="4513"/>
                  <a:pt x="1954" y="4692"/>
                </a:cubicBezTo>
                <a:cubicBezTo>
                  <a:pt x="1680" y="4430"/>
                  <a:pt x="1585" y="4144"/>
                  <a:pt x="1644" y="3989"/>
                </a:cubicBezTo>
                <a:cubicBezTo>
                  <a:pt x="1668" y="3894"/>
                  <a:pt x="1763" y="3846"/>
                  <a:pt x="1906" y="3846"/>
                </a:cubicBezTo>
                <a:close/>
                <a:moveTo>
                  <a:pt x="3620" y="191"/>
                </a:moveTo>
                <a:cubicBezTo>
                  <a:pt x="3871" y="191"/>
                  <a:pt x="4109" y="274"/>
                  <a:pt x="4311" y="465"/>
                </a:cubicBezTo>
                <a:cubicBezTo>
                  <a:pt x="4871" y="977"/>
                  <a:pt x="5240" y="1620"/>
                  <a:pt x="5216" y="2060"/>
                </a:cubicBezTo>
                <a:cubicBezTo>
                  <a:pt x="5204" y="2191"/>
                  <a:pt x="5156" y="2298"/>
                  <a:pt x="5085" y="2382"/>
                </a:cubicBezTo>
                <a:cubicBezTo>
                  <a:pt x="5014" y="2322"/>
                  <a:pt x="4942" y="2263"/>
                  <a:pt x="4859" y="2215"/>
                </a:cubicBezTo>
                <a:cubicBezTo>
                  <a:pt x="4585" y="2072"/>
                  <a:pt x="4359" y="2037"/>
                  <a:pt x="4216" y="2037"/>
                </a:cubicBezTo>
                <a:cubicBezTo>
                  <a:pt x="3918" y="2037"/>
                  <a:pt x="3704" y="2167"/>
                  <a:pt x="3692" y="2358"/>
                </a:cubicBezTo>
                <a:cubicBezTo>
                  <a:pt x="3692" y="2441"/>
                  <a:pt x="3751" y="2703"/>
                  <a:pt x="4478" y="2727"/>
                </a:cubicBezTo>
                <a:lnTo>
                  <a:pt x="4549" y="2739"/>
                </a:lnTo>
                <a:cubicBezTo>
                  <a:pt x="4752" y="2739"/>
                  <a:pt x="4918" y="2703"/>
                  <a:pt x="5061" y="2620"/>
                </a:cubicBezTo>
                <a:cubicBezTo>
                  <a:pt x="5228" y="2822"/>
                  <a:pt x="5299" y="3072"/>
                  <a:pt x="5240" y="3322"/>
                </a:cubicBezTo>
                <a:cubicBezTo>
                  <a:pt x="5144" y="3727"/>
                  <a:pt x="4740" y="4096"/>
                  <a:pt x="4168" y="4299"/>
                </a:cubicBezTo>
                <a:cubicBezTo>
                  <a:pt x="4132" y="4311"/>
                  <a:pt x="4097" y="4311"/>
                  <a:pt x="4073" y="4323"/>
                </a:cubicBezTo>
                <a:cubicBezTo>
                  <a:pt x="3942" y="4001"/>
                  <a:pt x="3632" y="3715"/>
                  <a:pt x="3287" y="3632"/>
                </a:cubicBezTo>
                <a:cubicBezTo>
                  <a:pt x="3232" y="3615"/>
                  <a:pt x="3180" y="3607"/>
                  <a:pt x="3131" y="3607"/>
                </a:cubicBezTo>
                <a:cubicBezTo>
                  <a:pt x="3009" y="3607"/>
                  <a:pt x="2909" y="3658"/>
                  <a:pt x="2858" y="3751"/>
                </a:cubicBezTo>
                <a:cubicBezTo>
                  <a:pt x="2799" y="3870"/>
                  <a:pt x="2811" y="4025"/>
                  <a:pt x="2894" y="4168"/>
                </a:cubicBezTo>
                <a:cubicBezTo>
                  <a:pt x="3041" y="4421"/>
                  <a:pt x="3331" y="4571"/>
                  <a:pt x="3686" y="4571"/>
                </a:cubicBezTo>
                <a:cubicBezTo>
                  <a:pt x="3765" y="4571"/>
                  <a:pt x="3846" y="4564"/>
                  <a:pt x="3930" y="4549"/>
                </a:cubicBezTo>
                <a:lnTo>
                  <a:pt x="3930" y="4549"/>
                </a:lnTo>
                <a:cubicBezTo>
                  <a:pt x="3942" y="4644"/>
                  <a:pt x="3918" y="4727"/>
                  <a:pt x="3859" y="4799"/>
                </a:cubicBezTo>
                <a:cubicBezTo>
                  <a:pt x="3751" y="4954"/>
                  <a:pt x="3513" y="5049"/>
                  <a:pt x="3156" y="5085"/>
                </a:cubicBezTo>
                <a:cubicBezTo>
                  <a:pt x="3117" y="5087"/>
                  <a:pt x="3078" y="5088"/>
                  <a:pt x="3039" y="5088"/>
                </a:cubicBezTo>
                <a:cubicBezTo>
                  <a:pt x="2692" y="5088"/>
                  <a:pt x="2376" y="4993"/>
                  <a:pt x="2108" y="4811"/>
                </a:cubicBezTo>
                <a:cubicBezTo>
                  <a:pt x="2406" y="4620"/>
                  <a:pt x="2573" y="4311"/>
                  <a:pt x="2501" y="4037"/>
                </a:cubicBezTo>
                <a:cubicBezTo>
                  <a:pt x="2454" y="3799"/>
                  <a:pt x="2239" y="3656"/>
                  <a:pt x="1930" y="3656"/>
                </a:cubicBezTo>
                <a:lnTo>
                  <a:pt x="1894" y="3656"/>
                </a:lnTo>
                <a:cubicBezTo>
                  <a:pt x="1596" y="3668"/>
                  <a:pt x="1501" y="3834"/>
                  <a:pt x="1465" y="3942"/>
                </a:cubicBezTo>
                <a:cubicBezTo>
                  <a:pt x="1382" y="4168"/>
                  <a:pt x="1501" y="4501"/>
                  <a:pt x="1763" y="4775"/>
                </a:cubicBezTo>
                <a:cubicBezTo>
                  <a:pt x="1668" y="4811"/>
                  <a:pt x="1561" y="4834"/>
                  <a:pt x="1442" y="4846"/>
                </a:cubicBezTo>
                <a:cubicBezTo>
                  <a:pt x="1425" y="4848"/>
                  <a:pt x="1408" y="4849"/>
                  <a:pt x="1391" y="4849"/>
                </a:cubicBezTo>
                <a:cubicBezTo>
                  <a:pt x="842" y="4849"/>
                  <a:pt x="379" y="3915"/>
                  <a:pt x="275" y="3037"/>
                </a:cubicBezTo>
                <a:cubicBezTo>
                  <a:pt x="215" y="2513"/>
                  <a:pt x="287" y="1917"/>
                  <a:pt x="656" y="1822"/>
                </a:cubicBezTo>
                <a:cubicBezTo>
                  <a:pt x="703" y="1810"/>
                  <a:pt x="751" y="1810"/>
                  <a:pt x="799" y="1798"/>
                </a:cubicBezTo>
                <a:cubicBezTo>
                  <a:pt x="846" y="2227"/>
                  <a:pt x="953" y="2560"/>
                  <a:pt x="953" y="2572"/>
                </a:cubicBezTo>
                <a:cubicBezTo>
                  <a:pt x="965" y="2608"/>
                  <a:pt x="977" y="2632"/>
                  <a:pt x="1001" y="2632"/>
                </a:cubicBezTo>
                <a:cubicBezTo>
                  <a:pt x="1108" y="2679"/>
                  <a:pt x="1204" y="2703"/>
                  <a:pt x="1287" y="2703"/>
                </a:cubicBezTo>
                <a:cubicBezTo>
                  <a:pt x="1489" y="2703"/>
                  <a:pt x="1632" y="2560"/>
                  <a:pt x="1632" y="2334"/>
                </a:cubicBezTo>
                <a:cubicBezTo>
                  <a:pt x="1644" y="2060"/>
                  <a:pt x="1418" y="1679"/>
                  <a:pt x="977" y="1620"/>
                </a:cubicBezTo>
                <a:cubicBezTo>
                  <a:pt x="953" y="1263"/>
                  <a:pt x="989" y="822"/>
                  <a:pt x="1239" y="560"/>
                </a:cubicBezTo>
                <a:cubicBezTo>
                  <a:pt x="1384" y="404"/>
                  <a:pt x="1603" y="321"/>
                  <a:pt x="1884" y="321"/>
                </a:cubicBezTo>
                <a:cubicBezTo>
                  <a:pt x="1903" y="321"/>
                  <a:pt x="1922" y="321"/>
                  <a:pt x="1942" y="322"/>
                </a:cubicBezTo>
                <a:cubicBezTo>
                  <a:pt x="2180" y="334"/>
                  <a:pt x="2406" y="382"/>
                  <a:pt x="2597" y="453"/>
                </a:cubicBezTo>
                <a:cubicBezTo>
                  <a:pt x="2406" y="667"/>
                  <a:pt x="2311" y="894"/>
                  <a:pt x="2347" y="1108"/>
                </a:cubicBezTo>
                <a:cubicBezTo>
                  <a:pt x="2370" y="1239"/>
                  <a:pt x="2454" y="1417"/>
                  <a:pt x="2739" y="1525"/>
                </a:cubicBezTo>
                <a:cubicBezTo>
                  <a:pt x="2868" y="1575"/>
                  <a:pt x="2986" y="1599"/>
                  <a:pt x="3090" y="1599"/>
                </a:cubicBezTo>
                <a:cubicBezTo>
                  <a:pt x="3302" y="1599"/>
                  <a:pt x="3449" y="1498"/>
                  <a:pt x="3490" y="1322"/>
                </a:cubicBezTo>
                <a:cubicBezTo>
                  <a:pt x="3549" y="1060"/>
                  <a:pt x="3370" y="679"/>
                  <a:pt x="2930" y="417"/>
                </a:cubicBezTo>
                <a:cubicBezTo>
                  <a:pt x="3144" y="262"/>
                  <a:pt x="3382" y="191"/>
                  <a:pt x="3620" y="191"/>
                </a:cubicBezTo>
                <a:close/>
                <a:moveTo>
                  <a:pt x="3620" y="1"/>
                </a:moveTo>
                <a:cubicBezTo>
                  <a:pt x="3323" y="1"/>
                  <a:pt x="3001" y="108"/>
                  <a:pt x="2751" y="310"/>
                </a:cubicBezTo>
                <a:cubicBezTo>
                  <a:pt x="2513" y="203"/>
                  <a:pt x="2239" y="143"/>
                  <a:pt x="1942" y="132"/>
                </a:cubicBezTo>
                <a:cubicBezTo>
                  <a:pt x="1921" y="131"/>
                  <a:pt x="1901" y="131"/>
                  <a:pt x="1881" y="131"/>
                </a:cubicBezTo>
                <a:cubicBezTo>
                  <a:pt x="1542" y="131"/>
                  <a:pt x="1288" y="227"/>
                  <a:pt x="1096" y="429"/>
                </a:cubicBezTo>
                <a:cubicBezTo>
                  <a:pt x="870" y="679"/>
                  <a:pt x="763" y="1084"/>
                  <a:pt x="787" y="1608"/>
                </a:cubicBezTo>
                <a:cubicBezTo>
                  <a:pt x="727" y="1620"/>
                  <a:pt x="680" y="1632"/>
                  <a:pt x="620" y="1644"/>
                </a:cubicBezTo>
                <a:cubicBezTo>
                  <a:pt x="191" y="1739"/>
                  <a:pt x="1" y="2263"/>
                  <a:pt x="84" y="3060"/>
                </a:cubicBezTo>
                <a:cubicBezTo>
                  <a:pt x="200" y="4028"/>
                  <a:pt x="727" y="5040"/>
                  <a:pt x="1397" y="5040"/>
                </a:cubicBezTo>
                <a:cubicBezTo>
                  <a:pt x="1420" y="5040"/>
                  <a:pt x="1443" y="5039"/>
                  <a:pt x="1465" y="5037"/>
                </a:cubicBezTo>
                <a:cubicBezTo>
                  <a:pt x="1632" y="5013"/>
                  <a:pt x="1787" y="4977"/>
                  <a:pt x="1930" y="4918"/>
                </a:cubicBezTo>
                <a:cubicBezTo>
                  <a:pt x="2227" y="5144"/>
                  <a:pt x="2608" y="5275"/>
                  <a:pt x="3013" y="5275"/>
                </a:cubicBezTo>
                <a:cubicBezTo>
                  <a:pt x="3061" y="5275"/>
                  <a:pt x="3120" y="5275"/>
                  <a:pt x="3180" y="5263"/>
                </a:cubicBezTo>
                <a:cubicBezTo>
                  <a:pt x="3585" y="5239"/>
                  <a:pt x="3871" y="5120"/>
                  <a:pt x="4013" y="4906"/>
                </a:cubicBezTo>
                <a:cubicBezTo>
                  <a:pt x="4097" y="4799"/>
                  <a:pt x="4132" y="4656"/>
                  <a:pt x="4109" y="4501"/>
                </a:cubicBezTo>
                <a:cubicBezTo>
                  <a:pt x="4144" y="4489"/>
                  <a:pt x="4192" y="4477"/>
                  <a:pt x="4228" y="4465"/>
                </a:cubicBezTo>
                <a:cubicBezTo>
                  <a:pt x="4859" y="4251"/>
                  <a:pt x="5311" y="3834"/>
                  <a:pt x="5418" y="3358"/>
                </a:cubicBezTo>
                <a:cubicBezTo>
                  <a:pt x="5490" y="3049"/>
                  <a:pt x="5418" y="2751"/>
                  <a:pt x="5216" y="2513"/>
                </a:cubicBezTo>
                <a:cubicBezTo>
                  <a:pt x="5323" y="2394"/>
                  <a:pt x="5395" y="2251"/>
                  <a:pt x="5395" y="2072"/>
                </a:cubicBezTo>
                <a:cubicBezTo>
                  <a:pt x="5430" y="1560"/>
                  <a:pt x="5049" y="882"/>
                  <a:pt x="4430" y="322"/>
                </a:cubicBezTo>
                <a:cubicBezTo>
                  <a:pt x="4204" y="108"/>
                  <a:pt x="3918" y="1"/>
                  <a:pt x="36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840" name="Google Shape;1840;p18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1841" name="Google Shape;1841;p18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1842" name="Google Shape;1842;p18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3" name="Google Shape;1843;p18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4" name="Google Shape;1844;p18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5" name="Google Shape;1845;p18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6" name="Google Shape;1846;p18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7" name="Google Shape;1847;p18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8" name="Google Shape;1848;p18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9" name="Google Shape;1849;p18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850" name="Google Shape;1850;p18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1851" name="Google Shape;1851;p18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2" name="Google Shape;1852;p18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3" name="Google Shape;1853;p18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4" name="Google Shape;1854;p18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5" name="Google Shape;1855;p18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6" name="Google Shape;1856;p18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857" name="Google Shape;1857;p18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1858" name="Google Shape;1858;p18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9" name="Google Shape;1859;p18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0" name="Google Shape;1860;p18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1" name="Google Shape;1861;p18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862" name="Google Shape;1862;p18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1863" name="Google Shape;1863;p18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1864" name="Google Shape;1864;p18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865" name="Google Shape;1865;p18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1866" name="Google Shape;1866;p18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67" name="Google Shape;1867;p18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68" name="Google Shape;1868;p18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69" name="Google Shape;1869;p18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70" name="Google Shape;1870;p18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71" name="Google Shape;1871;p18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72" name="Google Shape;1872;p18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73" name="Google Shape;1873;p18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874" name="Google Shape;1874;p18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1875" name="Google Shape;1875;p18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1876" name="Google Shape;1876;p18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77" name="Google Shape;1877;p18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78" name="Google Shape;1878;p18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879" name="Google Shape;1879;p18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5064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1" name="Google Shape;1881;p19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1882" name="Google Shape;1882;p19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1883" name="Google Shape;1883;p19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4" name="Google Shape;1884;p19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5" name="Google Shape;1885;p19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6" name="Google Shape;1886;p19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7" name="Google Shape;1887;p19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8" name="Google Shape;1888;p19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9" name="Google Shape;1889;p19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0" name="Google Shape;1890;p19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1" name="Google Shape;1891;p19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2" name="Google Shape;1892;p19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3" name="Google Shape;1893;p19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4" name="Google Shape;1894;p19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5" name="Google Shape;1895;p19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6" name="Google Shape;1896;p19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7" name="Google Shape;1897;p19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8" name="Google Shape;1898;p19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9" name="Google Shape;1899;p19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0" name="Google Shape;1900;p19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1" name="Google Shape;1901;p19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2" name="Google Shape;1902;p19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3" name="Google Shape;1903;p19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4" name="Google Shape;1904;p19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5" name="Google Shape;1905;p19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6" name="Google Shape;1906;p19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7" name="Google Shape;1907;p19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8" name="Google Shape;1908;p19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9" name="Google Shape;1909;p19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0" name="Google Shape;1910;p19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1" name="Google Shape;1911;p19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2" name="Google Shape;1912;p19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3" name="Google Shape;1913;p19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4" name="Google Shape;1914;p19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5" name="Google Shape;1915;p19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6" name="Google Shape;1916;p19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7" name="Google Shape;1917;p19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8" name="Google Shape;1918;p19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9" name="Google Shape;1919;p19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0" name="Google Shape;1920;p19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1" name="Google Shape;1921;p19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2" name="Google Shape;1922;p19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3" name="Google Shape;1923;p19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4" name="Google Shape;1924;p19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5" name="Google Shape;1925;p19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6" name="Google Shape;1926;p19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27" name="Google Shape;1927;p19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1928" name="Google Shape;1928;p19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9" name="Google Shape;1929;p19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0" name="Google Shape;1930;p19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1" name="Google Shape;1931;p19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2" name="Google Shape;1932;p19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3" name="Google Shape;1933;p19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4" name="Google Shape;1934;p19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5" name="Google Shape;1935;p19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6" name="Google Shape;1936;p19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7" name="Google Shape;1937;p19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8" name="Google Shape;1938;p19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9" name="Google Shape;1939;p19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0" name="Google Shape;1940;p19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1" name="Google Shape;1941;p19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2" name="Google Shape;1942;p19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3" name="Google Shape;1943;p19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4" name="Google Shape;1944;p19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5" name="Google Shape;1945;p19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6" name="Google Shape;1946;p19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7" name="Google Shape;1947;p19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8" name="Google Shape;1948;p19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49" name="Google Shape;1949;p19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50" name="Google Shape;1950;p19"/>
          <p:cNvSpPr txBox="1">
            <a:spLocks noGrp="1"/>
          </p:cNvSpPr>
          <p:nvPr>
            <p:ph type="title"/>
          </p:nvPr>
        </p:nvSpPr>
        <p:spPr>
          <a:xfrm>
            <a:off x="2666250" y="1273663"/>
            <a:ext cx="28896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1" name="Google Shape;1951;p19"/>
          <p:cNvSpPr txBox="1">
            <a:spLocks noGrp="1"/>
          </p:cNvSpPr>
          <p:nvPr>
            <p:ph type="subTitle" idx="1"/>
          </p:nvPr>
        </p:nvSpPr>
        <p:spPr>
          <a:xfrm>
            <a:off x="2666250" y="1730875"/>
            <a:ext cx="288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2" name="Google Shape;1952;p19"/>
          <p:cNvSpPr txBox="1">
            <a:spLocks noGrp="1"/>
          </p:cNvSpPr>
          <p:nvPr>
            <p:ph type="title" idx="2"/>
          </p:nvPr>
        </p:nvSpPr>
        <p:spPr>
          <a:xfrm>
            <a:off x="2666250" y="2439063"/>
            <a:ext cx="28896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3" name="Google Shape;1953;p19"/>
          <p:cNvSpPr txBox="1">
            <a:spLocks noGrp="1"/>
          </p:cNvSpPr>
          <p:nvPr>
            <p:ph type="subTitle" idx="3"/>
          </p:nvPr>
        </p:nvSpPr>
        <p:spPr>
          <a:xfrm>
            <a:off x="2666250" y="2896263"/>
            <a:ext cx="288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4" name="Google Shape;1954;p19"/>
          <p:cNvSpPr txBox="1">
            <a:spLocks noGrp="1"/>
          </p:cNvSpPr>
          <p:nvPr>
            <p:ph type="title" idx="4"/>
          </p:nvPr>
        </p:nvSpPr>
        <p:spPr>
          <a:xfrm>
            <a:off x="2666250" y="3604463"/>
            <a:ext cx="28896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5" name="Google Shape;1955;p19"/>
          <p:cNvSpPr txBox="1">
            <a:spLocks noGrp="1"/>
          </p:cNvSpPr>
          <p:nvPr>
            <p:ph type="subTitle" idx="5"/>
          </p:nvPr>
        </p:nvSpPr>
        <p:spPr>
          <a:xfrm>
            <a:off x="2666250" y="4061663"/>
            <a:ext cx="288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6" name="Google Shape;1956;p19"/>
          <p:cNvSpPr txBox="1">
            <a:spLocks noGrp="1"/>
          </p:cNvSpPr>
          <p:nvPr>
            <p:ph type="title" idx="6"/>
          </p:nvPr>
        </p:nvSpPr>
        <p:spPr>
          <a:xfrm>
            <a:off x="720000" y="42034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7" name="Google Shape;1957;p19"/>
          <p:cNvSpPr/>
          <p:nvPr/>
        </p:nvSpPr>
        <p:spPr>
          <a:xfrm>
            <a:off x="295937" y="540000"/>
            <a:ext cx="283174" cy="281369"/>
          </a:xfrm>
          <a:custGeom>
            <a:avLst/>
            <a:gdLst/>
            <a:ahLst/>
            <a:cxnLst/>
            <a:rect l="l" t="t" r="r" b="b"/>
            <a:pathLst>
              <a:path w="5490" h="5276" extrusionOk="0">
                <a:moveTo>
                  <a:pt x="2775" y="536"/>
                </a:moveTo>
                <a:cubicBezTo>
                  <a:pt x="3168" y="751"/>
                  <a:pt x="3347" y="1072"/>
                  <a:pt x="3299" y="1275"/>
                </a:cubicBezTo>
                <a:cubicBezTo>
                  <a:pt x="3278" y="1366"/>
                  <a:pt x="3203" y="1412"/>
                  <a:pt x="3091" y="1412"/>
                </a:cubicBezTo>
                <a:cubicBezTo>
                  <a:pt x="3013" y="1412"/>
                  <a:pt x="2918" y="1390"/>
                  <a:pt x="2811" y="1346"/>
                </a:cubicBezTo>
                <a:cubicBezTo>
                  <a:pt x="2644" y="1286"/>
                  <a:pt x="2549" y="1191"/>
                  <a:pt x="2525" y="1072"/>
                </a:cubicBezTo>
                <a:cubicBezTo>
                  <a:pt x="2501" y="917"/>
                  <a:pt x="2597" y="715"/>
                  <a:pt x="2775" y="536"/>
                </a:cubicBezTo>
                <a:close/>
                <a:moveTo>
                  <a:pt x="989" y="1810"/>
                </a:moveTo>
                <a:cubicBezTo>
                  <a:pt x="1299" y="1882"/>
                  <a:pt x="1454" y="2144"/>
                  <a:pt x="1454" y="2334"/>
                </a:cubicBezTo>
                <a:cubicBezTo>
                  <a:pt x="1442" y="2418"/>
                  <a:pt x="1418" y="2513"/>
                  <a:pt x="1287" y="2513"/>
                </a:cubicBezTo>
                <a:cubicBezTo>
                  <a:pt x="1239" y="2513"/>
                  <a:pt x="1180" y="2501"/>
                  <a:pt x="1120" y="2477"/>
                </a:cubicBezTo>
                <a:cubicBezTo>
                  <a:pt x="1096" y="2382"/>
                  <a:pt x="1025" y="2120"/>
                  <a:pt x="989" y="1810"/>
                </a:cubicBezTo>
                <a:close/>
                <a:moveTo>
                  <a:pt x="4216" y="2227"/>
                </a:moveTo>
                <a:cubicBezTo>
                  <a:pt x="4335" y="2227"/>
                  <a:pt x="4525" y="2251"/>
                  <a:pt x="4763" y="2382"/>
                </a:cubicBezTo>
                <a:cubicBezTo>
                  <a:pt x="4811" y="2418"/>
                  <a:pt x="4871" y="2453"/>
                  <a:pt x="4918" y="2489"/>
                </a:cubicBezTo>
                <a:cubicBezTo>
                  <a:pt x="4811" y="2525"/>
                  <a:pt x="4692" y="2548"/>
                  <a:pt x="4549" y="2548"/>
                </a:cubicBezTo>
                <a:lnTo>
                  <a:pt x="4490" y="2537"/>
                </a:lnTo>
                <a:cubicBezTo>
                  <a:pt x="4037" y="2525"/>
                  <a:pt x="3882" y="2406"/>
                  <a:pt x="3882" y="2358"/>
                </a:cubicBezTo>
                <a:cubicBezTo>
                  <a:pt x="3882" y="2310"/>
                  <a:pt x="4001" y="2227"/>
                  <a:pt x="4216" y="2227"/>
                </a:cubicBezTo>
                <a:close/>
                <a:moveTo>
                  <a:pt x="3144" y="3799"/>
                </a:moveTo>
                <a:cubicBezTo>
                  <a:pt x="3180" y="3799"/>
                  <a:pt x="3204" y="3799"/>
                  <a:pt x="3239" y="3811"/>
                </a:cubicBezTo>
                <a:cubicBezTo>
                  <a:pt x="3513" y="3870"/>
                  <a:pt x="3775" y="4108"/>
                  <a:pt x="3882" y="4370"/>
                </a:cubicBezTo>
                <a:cubicBezTo>
                  <a:pt x="3811" y="4370"/>
                  <a:pt x="3751" y="4382"/>
                  <a:pt x="3692" y="4382"/>
                </a:cubicBezTo>
                <a:cubicBezTo>
                  <a:pt x="3263" y="4382"/>
                  <a:pt x="3097" y="4144"/>
                  <a:pt x="3061" y="4072"/>
                </a:cubicBezTo>
                <a:cubicBezTo>
                  <a:pt x="3001" y="3989"/>
                  <a:pt x="2989" y="3906"/>
                  <a:pt x="3025" y="3846"/>
                </a:cubicBezTo>
                <a:cubicBezTo>
                  <a:pt x="3049" y="3811"/>
                  <a:pt x="3085" y="3799"/>
                  <a:pt x="3144" y="3799"/>
                </a:cubicBezTo>
                <a:close/>
                <a:moveTo>
                  <a:pt x="1930" y="3846"/>
                </a:moveTo>
                <a:cubicBezTo>
                  <a:pt x="2144" y="3846"/>
                  <a:pt x="2287" y="3930"/>
                  <a:pt x="2323" y="4072"/>
                </a:cubicBezTo>
                <a:cubicBezTo>
                  <a:pt x="2358" y="4251"/>
                  <a:pt x="2251" y="4513"/>
                  <a:pt x="1954" y="4692"/>
                </a:cubicBezTo>
                <a:cubicBezTo>
                  <a:pt x="1680" y="4430"/>
                  <a:pt x="1585" y="4144"/>
                  <a:pt x="1644" y="3989"/>
                </a:cubicBezTo>
                <a:cubicBezTo>
                  <a:pt x="1668" y="3894"/>
                  <a:pt x="1763" y="3846"/>
                  <a:pt x="1906" y="3846"/>
                </a:cubicBezTo>
                <a:close/>
                <a:moveTo>
                  <a:pt x="3620" y="191"/>
                </a:moveTo>
                <a:cubicBezTo>
                  <a:pt x="3871" y="191"/>
                  <a:pt x="4109" y="274"/>
                  <a:pt x="4311" y="465"/>
                </a:cubicBezTo>
                <a:cubicBezTo>
                  <a:pt x="4871" y="977"/>
                  <a:pt x="5240" y="1620"/>
                  <a:pt x="5216" y="2060"/>
                </a:cubicBezTo>
                <a:cubicBezTo>
                  <a:pt x="5204" y="2191"/>
                  <a:pt x="5156" y="2298"/>
                  <a:pt x="5085" y="2382"/>
                </a:cubicBezTo>
                <a:cubicBezTo>
                  <a:pt x="5014" y="2322"/>
                  <a:pt x="4942" y="2263"/>
                  <a:pt x="4859" y="2215"/>
                </a:cubicBezTo>
                <a:cubicBezTo>
                  <a:pt x="4585" y="2072"/>
                  <a:pt x="4359" y="2037"/>
                  <a:pt x="4216" y="2037"/>
                </a:cubicBezTo>
                <a:cubicBezTo>
                  <a:pt x="3918" y="2037"/>
                  <a:pt x="3704" y="2167"/>
                  <a:pt x="3692" y="2358"/>
                </a:cubicBezTo>
                <a:cubicBezTo>
                  <a:pt x="3692" y="2441"/>
                  <a:pt x="3751" y="2703"/>
                  <a:pt x="4478" y="2727"/>
                </a:cubicBezTo>
                <a:lnTo>
                  <a:pt x="4549" y="2739"/>
                </a:lnTo>
                <a:cubicBezTo>
                  <a:pt x="4752" y="2739"/>
                  <a:pt x="4918" y="2703"/>
                  <a:pt x="5061" y="2620"/>
                </a:cubicBezTo>
                <a:cubicBezTo>
                  <a:pt x="5228" y="2822"/>
                  <a:pt x="5299" y="3072"/>
                  <a:pt x="5240" y="3322"/>
                </a:cubicBezTo>
                <a:cubicBezTo>
                  <a:pt x="5144" y="3727"/>
                  <a:pt x="4740" y="4096"/>
                  <a:pt x="4168" y="4299"/>
                </a:cubicBezTo>
                <a:cubicBezTo>
                  <a:pt x="4132" y="4311"/>
                  <a:pt x="4097" y="4311"/>
                  <a:pt x="4073" y="4323"/>
                </a:cubicBezTo>
                <a:cubicBezTo>
                  <a:pt x="3942" y="4001"/>
                  <a:pt x="3632" y="3715"/>
                  <a:pt x="3287" y="3632"/>
                </a:cubicBezTo>
                <a:cubicBezTo>
                  <a:pt x="3232" y="3615"/>
                  <a:pt x="3180" y="3607"/>
                  <a:pt x="3131" y="3607"/>
                </a:cubicBezTo>
                <a:cubicBezTo>
                  <a:pt x="3009" y="3607"/>
                  <a:pt x="2909" y="3658"/>
                  <a:pt x="2858" y="3751"/>
                </a:cubicBezTo>
                <a:cubicBezTo>
                  <a:pt x="2799" y="3870"/>
                  <a:pt x="2811" y="4025"/>
                  <a:pt x="2894" y="4168"/>
                </a:cubicBezTo>
                <a:cubicBezTo>
                  <a:pt x="3041" y="4421"/>
                  <a:pt x="3331" y="4571"/>
                  <a:pt x="3686" y="4571"/>
                </a:cubicBezTo>
                <a:cubicBezTo>
                  <a:pt x="3765" y="4571"/>
                  <a:pt x="3846" y="4564"/>
                  <a:pt x="3930" y="4549"/>
                </a:cubicBezTo>
                <a:lnTo>
                  <a:pt x="3930" y="4549"/>
                </a:lnTo>
                <a:cubicBezTo>
                  <a:pt x="3942" y="4644"/>
                  <a:pt x="3918" y="4727"/>
                  <a:pt x="3859" y="4799"/>
                </a:cubicBezTo>
                <a:cubicBezTo>
                  <a:pt x="3751" y="4954"/>
                  <a:pt x="3513" y="5049"/>
                  <a:pt x="3156" y="5085"/>
                </a:cubicBezTo>
                <a:cubicBezTo>
                  <a:pt x="3117" y="5087"/>
                  <a:pt x="3078" y="5088"/>
                  <a:pt x="3039" y="5088"/>
                </a:cubicBezTo>
                <a:cubicBezTo>
                  <a:pt x="2692" y="5088"/>
                  <a:pt x="2376" y="4993"/>
                  <a:pt x="2108" y="4811"/>
                </a:cubicBezTo>
                <a:cubicBezTo>
                  <a:pt x="2406" y="4620"/>
                  <a:pt x="2573" y="4311"/>
                  <a:pt x="2501" y="4037"/>
                </a:cubicBezTo>
                <a:cubicBezTo>
                  <a:pt x="2454" y="3799"/>
                  <a:pt x="2239" y="3656"/>
                  <a:pt x="1930" y="3656"/>
                </a:cubicBezTo>
                <a:lnTo>
                  <a:pt x="1894" y="3656"/>
                </a:lnTo>
                <a:cubicBezTo>
                  <a:pt x="1596" y="3668"/>
                  <a:pt x="1501" y="3834"/>
                  <a:pt x="1465" y="3942"/>
                </a:cubicBezTo>
                <a:cubicBezTo>
                  <a:pt x="1382" y="4168"/>
                  <a:pt x="1501" y="4501"/>
                  <a:pt x="1763" y="4775"/>
                </a:cubicBezTo>
                <a:cubicBezTo>
                  <a:pt x="1668" y="4811"/>
                  <a:pt x="1561" y="4834"/>
                  <a:pt x="1442" y="4846"/>
                </a:cubicBezTo>
                <a:cubicBezTo>
                  <a:pt x="1425" y="4848"/>
                  <a:pt x="1408" y="4849"/>
                  <a:pt x="1391" y="4849"/>
                </a:cubicBezTo>
                <a:cubicBezTo>
                  <a:pt x="842" y="4849"/>
                  <a:pt x="379" y="3915"/>
                  <a:pt x="275" y="3037"/>
                </a:cubicBezTo>
                <a:cubicBezTo>
                  <a:pt x="215" y="2513"/>
                  <a:pt x="287" y="1917"/>
                  <a:pt x="656" y="1822"/>
                </a:cubicBezTo>
                <a:cubicBezTo>
                  <a:pt x="703" y="1810"/>
                  <a:pt x="751" y="1810"/>
                  <a:pt x="799" y="1798"/>
                </a:cubicBezTo>
                <a:cubicBezTo>
                  <a:pt x="846" y="2227"/>
                  <a:pt x="953" y="2560"/>
                  <a:pt x="953" y="2572"/>
                </a:cubicBezTo>
                <a:cubicBezTo>
                  <a:pt x="965" y="2608"/>
                  <a:pt x="977" y="2632"/>
                  <a:pt x="1001" y="2632"/>
                </a:cubicBezTo>
                <a:cubicBezTo>
                  <a:pt x="1108" y="2679"/>
                  <a:pt x="1204" y="2703"/>
                  <a:pt x="1287" y="2703"/>
                </a:cubicBezTo>
                <a:cubicBezTo>
                  <a:pt x="1489" y="2703"/>
                  <a:pt x="1632" y="2560"/>
                  <a:pt x="1632" y="2334"/>
                </a:cubicBezTo>
                <a:cubicBezTo>
                  <a:pt x="1644" y="2060"/>
                  <a:pt x="1418" y="1679"/>
                  <a:pt x="977" y="1620"/>
                </a:cubicBezTo>
                <a:cubicBezTo>
                  <a:pt x="953" y="1263"/>
                  <a:pt x="989" y="822"/>
                  <a:pt x="1239" y="560"/>
                </a:cubicBezTo>
                <a:cubicBezTo>
                  <a:pt x="1384" y="404"/>
                  <a:pt x="1603" y="321"/>
                  <a:pt x="1884" y="321"/>
                </a:cubicBezTo>
                <a:cubicBezTo>
                  <a:pt x="1903" y="321"/>
                  <a:pt x="1922" y="321"/>
                  <a:pt x="1942" y="322"/>
                </a:cubicBezTo>
                <a:cubicBezTo>
                  <a:pt x="2180" y="334"/>
                  <a:pt x="2406" y="382"/>
                  <a:pt x="2597" y="453"/>
                </a:cubicBezTo>
                <a:cubicBezTo>
                  <a:pt x="2406" y="667"/>
                  <a:pt x="2311" y="894"/>
                  <a:pt x="2347" y="1108"/>
                </a:cubicBezTo>
                <a:cubicBezTo>
                  <a:pt x="2370" y="1239"/>
                  <a:pt x="2454" y="1417"/>
                  <a:pt x="2739" y="1525"/>
                </a:cubicBezTo>
                <a:cubicBezTo>
                  <a:pt x="2868" y="1575"/>
                  <a:pt x="2986" y="1599"/>
                  <a:pt x="3090" y="1599"/>
                </a:cubicBezTo>
                <a:cubicBezTo>
                  <a:pt x="3302" y="1599"/>
                  <a:pt x="3449" y="1498"/>
                  <a:pt x="3490" y="1322"/>
                </a:cubicBezTo>
                <a:cubicBezTo>
                  <a:pt x="3549" y="1060"/>
                  <a:pt x="3370" y="679"/>
                  <a:pt x="2930" y="417"/>
                </a:cubicBezTo>
                <a:cubicBezTo>
                  <a:pt x="3144" y="262"/>
                  <a:pt x="3382" y="191"/>
                  <a:pt x="3620" y="191"/>
                </a:cubicBezTo>
                <a:close/>
                <a:moveTo>
                  <a:pt x="3620" y="1"/>
                </a:moveTo>
                <a:cubicBezTo>
                  <a:pt x="3323" y="1"/>
                  <a:pt x="3001" y="108"/>
                  <a:pt x="2751" y="310"/>
                </a:cubicBezTo>
                <a:cubicBezTo>
                  <a:pt x="2513" y="203"/>
                  <a:pt x="2239" y="143"/>
                  <a:pt x="1942" y="132"/>
                </a:cubicBezTo>
                <a:cubicBezTo>
                  <a:pt x="1921" y="131"/>
                  <a:pt x="1901" y="131"/>
                  <a:pt x="1881" y="131"/>
                </a:cubicBezTo>
                <a:cubicBezTo>
                  <a:pt x="1542" y="131"/>
                  <a:pt x="1288" y="227"/>
                  <a:pt x="1096" y="429"/>
                </a:cubicBezTo>
                <a:cubicBezTo>
                  <a:pt x="870" y="679"/>
                  <a:pt x="763" y="1084"/>
                  <a:pt x="787" y="1608"/>
                </a:cubicBezTo>
                <a:cubicBezTo>
                  <a:pt x="727" y="1620"/>
                  <a:pt x="680" y="1632"/>
                  <a:pt x="620" y="1644"/>
                </a:cubicBezTo>
                <a:cubicBezTo>
                  <a:pt x="191" y="1739"/>
                  <a:pt x="1" y="2263"/>
                  <a:pt x="84" y="3060"/>
                </a:cubicBezTo>
                <a:cubicBezTo>
                  <a:pt x="200" y="4028"/>
                  <a:pt x="727" y="5040"/>
                  <a:pt x="1397" y="5040"/>
                </a:cubicBezTo>
                <a:cubicBezTo>
                  <a:pt x="1420" y="5040"/>
                  <a:pt x="1443" y="5039"/>
                  <a:pt x="1465" y="5037"/>
                </a:cubicBezTo>
                <a:cubicBezTo>
                  <a:pt x="1632" y="5013"/>
                  <a:pt x="1787" y="4977"/>
                  <a:pt x="1930" y="4918"/>
                </a:cubicBezTo>
                <a:cubicBezTo>
                  <a:pt x="2227" y="5144"/>
                  <a:pt x="2608" y="5275"/>
                  <a:pt x="3013" y="5275"/>
                </a:cubicBezTo>
                <a:cubicBezTo>
                  <a:pt x="3061" y="5275"/>
                  <a:pt x="3120" y="5275"/>
                  <a:pt x="3180" y="5263"/>
                </a:cubicBezTo>
                <a:cubicBezTo>
                  <a:pt x="3585" y="5239"/>
                  <a:pt x="3871" y="5120"/>
                  <a:pt x="4013" y="4906"/>
                </a:cubicBezTo>
                <a:cubicBezTo>
                  <a:pt x="4097" y="4799"/>
                  <a:pt x="4132" y="4656"/>
                  <a:pt x="4109" y="4501"/>
                </a:cubicBezTo>
                <a:cubicBezTo>
                  <a:pt x="4144" y="4489"/>
                  <a:pt x="4192" y="4477"/>
                  <a:pt x="4228" y="4465"/>
                </a:cubicBezTo>
                <a:cubicBezTo>
                  <a:pt x="4859" y="4251"/>
                  <a:pt x="5311" y="3834"/>
                  <a:pt x="5418" y="3358"/>
                </a:cubicBezTo>
                <a:cubicBezTo>
                  <a:pt x="5490" y="3049"/>
                  <a:pt x="5418" y="2751"/>
                  <a:pt x="5216" y="2513"/>
                </a:cubicBezTo>
                <a:cubicBezTo>
                  <a:pt x="5323" y="2394"/>
                  <a:pt x="5395" y="2251"/>
                  <a:pt x="5395" y="2072"/>
                </a:cubicBezTo>
                <a:cubicBezTo>
                  <a:pt x="5430" y="1560"/>
                  <a:pt x="5049" y="882"/>
                  <a:pt x="4430" y="322"/>
                </a:cubicBezTo>
                <a:cubicBezTo>
                  <a:pt x="4204" y="108"/>
                  <a:pt x="3918" y="1"/>
                  <a:pt x="36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58" name="Google Shape;1958;p19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1959" name="Google Shape;1959;p19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1960" name="Google Shape;1960;p19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1" name="Google Shape;1961;p19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2" name="Google Shape;1962;p19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3" name="Google Shape;1963;p19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4" name="Google Shape;1964;p19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5" name="Google Shape;1965;p19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6" name="Google Shape;1966;p19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7" name="Google Shape;1967;p19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68" name="Google Shape;1968;p19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1969" name="Google Shape;1969;p19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0" name="Google Shape;1970;p19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1" name="Google Shape;1971;p19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2" name="Google Shape;1972;p19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3" name="Google Shape;1973;p19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4" name="Google Shape;1974;p19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75" name="Google Shape;1975;p19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1976" name="Google Shape;1976;p19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7" name="Google Shape;1977;p19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8" name="Google Shape;1978;p19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9" name="Google Shape;1979;p19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980" name="Google Shape;1980;p19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1981" name="Google Shape;1981;p19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1982" name="Google Shape;1982;p19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983" name="Google Shape;1983;p19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1984" name="Google Shape;1984;p19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85" name="Google Shape;1985;p19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86" name="Google Shape;1986;p19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87" name="Google Shape;1987;p19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88" name="Google Shape;1988;p19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89" name="Google Shape;1989;p19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90" name="Google Shape;1990;p19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91" name="Google Shape;1991;p19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992" name="Google Shape;1992;p19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1993" name="Google Shape;1993;p19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1994" name="Google Shape;1994;p19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95" name="Google Shape;1995;p19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96" name="Google Shape;1996;p19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997" name="Google Shape;1997;p19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4114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9" name="Google Shape;1999;p20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2000" name="Google Shape;2000;p20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2001" name="Google Shape;2001;p20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20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20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20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20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20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20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20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20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20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20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20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20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20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20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20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20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20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20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20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20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20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20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20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20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20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20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20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20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20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20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20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20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20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20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20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20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20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20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20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20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20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20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20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45" name="Google Shape;2045;p20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2046" name="Google Shape;2046;p20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20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20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20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20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20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0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0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0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0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20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20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0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0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0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20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20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20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20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20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20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67" name="Google Shape;2067;p20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68" name="Google Shape;2068;p20"/>
          <p:cNvSpPr txBox="1">
            <a:spLocks noGrp="1"/>
          </p:cNvSpPr>
          <p:nvPr>
            <p:ph type="title"/>
          </p:nvPr>
        </p:nvSpPr>
        <p:spPr>
          <a:xfrm>
            <a:off x="720009" y="3108200"/>
            <a:ext cx="18288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69" name="Google Shape;2069;p20"/>
          <p:cNvSpPr txBox="1">
            <a:spLocks noGrp="1"/>
          </p:cNvSpPr>
          <p:nvPr>
            <p:ph type="subTitle" idx="1"/>
          </p:nvPr>
        </p:nvSpPr>
        <p:spPr>
          <a:xfrm>
            <a:off x="720009" y="3635900"/>
            <a:ext cx="182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0" name="Google Shape;2070;p20"/>
          <p:cNvSpPr txBox="1">
            <a:spLocks noGrp="1"/>
          </p:cNvSpPr>
          <p:nvPr>
            <p:ph type="title" idx="2"/>
          </p:nvPr>
        </p:nvSpPr>
        <p:spPr>
          <a:xfrm>
            <a:off x="4636792" y="3108200"/>
            <a:ext cx="18288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71" name="Google Shape;2071;p20"/>
          <p:cNvSpPr txBox="1">
            <a:spLocks noGrp="1"/>
          </p:cNvSpPr>
          <p:nvPr>
            <p:ph type="subTitle" idx="3"/>
          </p:nvPr>
        </p:nvSpPr>
        <p:spPr>
          <a:xfrm>
            <a:off x="4636792" y="3635900"/>
            <a:ext cx="182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2" name="Google Shape;2072;p20"/>
          <p:cNvSpPr txBox="1">
            <a:spLocks noGrp="1"/>
          </p:cNvSpPr>
          <p:nvPr>
            <p:ph type="title" idx="4"/>
          </p:nvPr>
        </p:nvSpPr>
        <p:spPr>
          <a:xfrm>
            <a:off x="2678401" y="3108200"/>
            <a:ext cx="18288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73" name="Google Shape;2073;p20"/>
          <p:cNvSpPr txBox="1">
            <a:spLocks noGrp="1"/>
          </p:cNvSpPr>
          <p:nvPr>
            <p:ph type="subTitle" idx="5"/>
          </p:nvPr>
        </p:nvSpPr>
        <p:spPr>
          <a:xfrm>
            <a:off x="2678401" y="3635900"/>
            <a:ext cx="182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4" name="Google Shape;2074;p20"/>
          <p:cNvSpPr txBox="1">
            <a:spLocks noGrp="1"/>
          </p:cNvSpPr>
          <p:nvPr>
            <p:ph type="title" idx="6"/>
          </p:nvPr>
        </p:nvSpPr>
        <p:spPr>
          <a:xfrm>
            <a:off x="6595184" y="3108200"/>
            <a:ext cx="18288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75" name="Google Shape;2075;p20"/>
          <p:cNvSpPr txBox="1">
            <a:spLocks noGrp="1"/>
          </p:cNvSpPr>
          <p:nvPr>
            <p:ph type="subTitle" idx="7"/>
          </p:nvPr>
        </p:nvSpPr>
        <p:spPr>
          <a:xfrm>
            <a:off x="6595184" y="3635900"/>
            <a:ext cx="182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6" name="Google Shape;2076;p20"/>
          <p:cNvSpPr txBox="1">
            <a:spLocks noGrp="1"/>
          </p:cNvSpPr>
          <p:nvPr>
            <p:ph type="title" idx="8"/>
          </p:nvPr>
        </p:nvSpPr>
        <p:spPr>
          <a:xfrm>
            <a:off x="720000" y="42034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77" name="Google Shape;2077;p20"/>
          <p:cNvSpPr/>
          <p:nvPr/>
        </p:nvSpPr>
        <p:spPr>
          <a:xfrm>
            <a:off x="295937" y="540000"/>
            <a:ext cx="283174" cy="281369"/>
          </a:xfrm>
          <a:custGeom>
            <a:avLst/>
            <a:gdLst/>
            <a:ahLst/>
            <a:cxnLst/>
            <a:rect l="l" t="t" r="r" b="b"/>
            <a:pathLst>
              <a:path w="5490" h="5276" extrusionOk="0">
                <a:moveTo>
                  <a:pt x="2775" y="536"/>
                </a:moveTo>
                <a:cubicBezTo>
                  <a:pt x="3168" y="751"/>
                  <a:pt x="3347" y="1072"/>
                  <a:pt x="3299" y="1275"/>
                </a:cubicBezTo>
                <a:cubicBezTo>
                  <a:pt x="3278" y="1366"/>
                  <a:pt x="3203" y="1412"/>
                  <a:pt x="3091" y="1412"/>
                </a:cubicBezTo>
                <a:cubicBezTo>
                  <a:pt x="3013" y="1412"/>
                  <a:pt x="2918" y="1390"/>
                  <a:pt x="2811" y="1346"/>
                </a:cubicBezTo>
                <a:cubicBezTo>
                  <a:pt x="2644" y="1286"/>
                  <a:pt x="2549" y="1191"/>
                  <a:pt x="2525" y="1072"/>
                </a:cubicBezTo>
                <a:cubicBezTo>
                  <a:pt x="2501" y="917"/>
                  <a:pt x="2597" y="715"/>
                  <a:pt x="2775" y="536"/>
                </a:cubicBezTo>
                <a:close/>
                <a:moveTo>
                  <a:pt x="989" y="1810"/>
                </a:moveTo>
                <a:cubicBezTo>
                  <a:pt x="1299" y="1882"/>
                  <a:pt x="1454" y="2144"/>
                  <a:pt x="1454" y="2334"/>
                </a:cubicBezTo>
                <a:cubicBezTo>
                  <a:pt x="1442" y="2418"/>
                  <a:pt x="1418" y="2513"/>
                  <a:pt x="1287" y="2513"/>
                </a:cubicBezTo>
                <a:cubicBezTo>
                  <a:pt x="1239" y="2513"/>
                  <a:pt x="1180" y="2501"/>
                  <a:pt x="1120" y="2477"/>
                </a:cubicBezTo>
                <a:cubicBezTo>
                  <a:pt x="1096" y="2382"/>
                  <a:pt x="1025" y="2120"/>
                  <a:pt x="989" y="1810"/>
                </a:cubicBezTo>
                <a:close/>
                <a:moveTo>
                  <a:pt x="4216" y="2227"/>
                </a:moveTo>
                <a:cubicBezTo>
                  <a:pt x="4335" y="2227"/>
                  <a:pt x="4525" y="2251"/>
                  <a:pt x="4763" y="2382"/>
                </a:cubicBezTo>
                <a:cubicBezTo>
                  <a:pt x="4811" y="2418"/>
                  <a:pt x="4871" y="2453"/>
                  <a:pt x="4918" y="2489"/>
                </a:cubicBezTo>
                <a:cubicBezTo>
                  <a:pt x="4811" y="2525"/>
                  <a:pt x="4692" y="2548"/>
                  <a:pt x="4549" y="2548"/>
                </a:cubicBezTo>
                <a:lnTo>
                  <a:pt x="4490" y="2537"/>
                </a:lnTo>
                <a:cubicBezTo>
                  <a:pt x="4037" y="2525"/>
                  <a:pt x="3882" y="2406"/>
                  <a:pt x="3882" y="2358"/>
                </a:cubicBezTo>
                <a:cubicBezTo>
                  <a:pt x="3882" y="2310"/>
                  <a:pt x="4001" y="2227"/>
                  <a:pt x="4216" y="2227"/>
                </a:cubicBezTo>
                <a:close/>
                <a:moveTo>
                  <a:pt x="3144" y="3799"/>
                </a:moveTo>
                <a:cubicBezTo>
                  <a:pt x="3180" y="3799"/>
                  <a:pt x="3204" y="3799"/>
                  <a:pt x="3239" y="3811"/>
                </a:cubicBezTo>
                <a:cubicBezTo>
                  <a:pt x="3513" y="3870"/>
                  <a:pt x="3775" y="4108"/>
                  <a:pt x="3882" y="4370"/>
                </a:cubicBezTo>
                <a:cubicBezTo>
                  <a:pt x="3811" y="4370"/>
                  <a:pt x="3751" y="4382"/>
                  <a:pt x="3692" y="4382"/>
                </a:cubicBezTo>
                <a:cubicBezTo>
                  <a:pt x="3263" y="4382"/>
                  <a:pt x="3097" y="4144"/>
                  <a:pt x="3061" y="4072"/>
                </a:cubicBezTo>
                <a:cubicBezTo>
                  <a:pt x="3001" y="3989"/>
                  <a:pt x="2989" y="3906"/>
                  <a:pt x="3025" y="3846"/>
                </a:cubicBezTo>
                <a:cubicBezTo>
                  <a:pt x="3049" y="3811"/>
                  <a:pt x="3085" y="3799"/>
                  <a:pt x="3144" y="3799"/>
                </a:cubicBezTo>
                <a:close/>
                <a:moveTo>
                  <a:pt x="1930" y="3846"/>
                </a:moveTo>
                <a:cubicBezTo>
                  <a:pt x="2144" y="3846"/>
                  <a:pt x="2287" y="3930"/>
                  <a:pt x="2323" y="4072"/>
                </a:cubicBezTo>
                <a:cubicBezTo>
                  <a:pt x="2358" y="4251"/>
                  <a:pt x="2251" y="4513"/>
                  <a:pt x="1954" y="4692"/>
                </a:cubicBezTo>
                <a:cubicBezTo>
                  <a:pt x="1680" y="4430"/>
                  <a:pt x="1585" y="4144"/>
                  <a:pt x="1644" y="3989"/>
                </a:cubicBezTo>
                <a:cubicBezTo>
                  <a:pt x="1668" y="3894"/>
                  <a:pt x="1763" y="3846"/>
                  <a:pt x="1906" y="3846"/>
                </a:cubicBezTo>
                <a:close/>
                <a:moveTo>
                  <a:pt x="3620" y="191"/>
                </a:moveTo>
                <a:cubicBezTo>
                  <a:pt x="3871" y="191"/>
                  <a:pt x="4109" y="274"/>
                  <a:pt x="4311" y="465"/>
                </a:cubicBezTo>
                <a:cubicBezTo>
                  <a:pt x="4871" y="977"/>
                  <a:pt x="5240" y="1620"/>
                  <a:pt x="5216" y="2060"/>
                </a:cubicBezTo>
                <a:cubicBezTo>
                  <a:pt x="5204" y="2191"/>
                  <a:pt x="5156" y="2298"/>
                  <a:pt x="5085" y="2382"/>
                </a:cubicBezTo>
                <a:cubicBezTo>
                  <a:pt x="5014" y="2322"/>
                  <a:pt x="4942" y="2263"/>
                  <a:pt x="4859" y="2215"/>
                </a:cubicBezTo>
                <a:cubicBezTo>
                  <a:pt x="4585" y="2072"/>
                  <a:pt x="4359" y="2037"/>
                  <a:pt x="4216" y="2037"/>
                </a:cubicBezTo>
                <a:cubicBezTo>
                  <a:pt x="3918" y="2037"/>
                  <a:pt x="3704" y="2167"/>
                  <a:pt x="3692" y="2358"/>
                </a:cubicBezTo>
                <a:cubicBezTo>
                  <a:pt x="3692" y="2441"/>
                  <a:pt x="3751" y="2703"/>
                  <a:pt x="4478" y="2727"/>
                </a:cubicBezTo>
                <a:lnTo>
                  <a:pt x="4549" y="2739"/>
                </a:lnTo>
                <a:cubicBezTo>
                  <a:pt x="4752" y="2739"/>
                  <a:pt x="4918" y="2703"/>
                  <a:pt x="5061" y="2620"/>
                </a:cubicBezTo>
                <a:cubicBezTo>
                  <a:pt x="5228" y="2822"/>
                  <a:pt x="5299" y="3072"/>
                  <a:pt x="5240" y="3322"/>
                </a:cubicBezTo>
                <a:cubicBezTo>
                  <a:pt x="5144" y="3727"/>
                  <a:pt x="4740" y="4096"/>
                  <a:pt x="4168" y="4299"/>
                </a:cubicBezTo>
                <a:cubicBezTo>
                  <a:pt x="4132" y="4311"/>
                  <a:pt x="4097" y="4311"/>
                  <a:pt x="4073" y="4323"/>
                </a:cubicBezTo>
                <a:cubicBezTo>
                  <a:pt x="3942" y="4001"/>
                  <a:pt x="3632" y="3715"/>
                  <a:pt x="3287" y="3632"/>
                </a:cubicBezTo>
                <a:cubicBezTo>
                  <a:pt x="3232" y="3615"/>
                  <a:pt x="3180" y="3607"/>
                  <a:pt x="3131" y="3607"/>
                </a:cubicBezTo>
                <a:cubicBezTo>
                  <a:pt x="3009" y="3607"/>
                  <a:pt x="2909" y="3658"/>
                  <a:pt x="2858" y="3751"/>
                </a:cubicBezTo>
                <a:cubicBezTo>
                  <a:pt x="2799" y="3870"/>
                  <a:pt x="2811" y="4025"/>
                  <a:pt x="2894" y="4168"/>
                </a:cubicBezTo>
                <a:cubicBezTo>
                  <a:pt x="3041" y="4421"/>
                  <a:pt x="3331" y="4571"/>
                  <a:pt x="3686" y="4571"/>
                </a:cubicBezTo>
                <a:cubicBezTo>
                  <a:pt x="3765" y="4571"/>
                  <a:pt x="3846" y="4564"/>
                  <a:pt x="3930" y="4549"/>
                </a:cubicBezTo>
                <a:lnTo>
                  <a:pt x="3930" y="4549"/>
                </a:lnTo>
                <a:cubicBezTo>
                  <a:pt x="3942" y="4644"/>
                  <a:pt x="3918" y="4727"/>
                  <a:pt x="3859" y="4799"/>
                </a:cubicBezTo>
                <a:cubicBezTo>
                  <a:pt x="3751" y="4954"/>
                  <a:pt x="3513" y="5049"/>
                  <a:pt x="3156" y="5085"/>
                </a:cubicBezTo>
                <a:cubicBezTo>
                  <a:pt x="3117" y="5087"/>
                  <a:pt x="3078" y="5088"/>
                  <a:pt x="3039" y="5088"/>
                </a:cubicBezTo>
                <a:cubicBezTo>
                  <a:pt x="2692" y="5088"/>
                  <a:pt x="2376" y="4993"/>
                  <a:pt x="2108" y="4811"/>
                </a:cubicBezTo>
                <a:cubicBezTo>
                  <a:pt x="2406" y="4620"/>
                  <a:pt x="2573" y="4311"/>
                  <a:pt x="2501" y="4037"/>
                </a:cubicBezTo>
                <a:cubicBezTo>
                  <a:pt x="2454" y="3799"/>
                  <a:pt x="2239" y="3656"/>
                  <a:pt x="1930" y="3656"/>
                </a:cubicBezTo>
                <a:lnTo>
                  <a:pt x="1894" y="3656"/>
                </a:lnTo>
                <a:cubicBezTo>
                  <a:pt x="1596" y="3668"/>
                  <a:pt x="1501" y="3834"/>
                  <a:pt x="1465" y="3942"/>
                </a:cubicBezTo>
                <a:cubicBezTo>
                  <a:pt x="1382" y="4168"/>
                  <a:pt x="1501" y="4501"/>
                  <a:pt x="1763" y="4775"/>
                </a:cubicBezTo>
                <a:cubicBezTo>
                  <a:pt x="1668" y="4811"/>
                  <a:pt x="1561" y="4834"/>
                  <a:pt x="1442" y="4846"/>
                </a:cubicBezTo>
                <a:cubicBezTo>
                  <a:pt x="1425" y="4848"/>
                  <a:pt x="1408" y="4849"/>
                  <a:pt x="1391" y="4849"/>
                </a:cubicBezTo>
                <a:cubicBezTo>
                  <a:pt x="842" y="4849"/>
                  <a:pt x="379" y="3915"/>
                  <a:pt x="275" y="3037"/>
                </a:cubicBezTo>
                <a:cubicBezTo>
                  <a:pt x="215" y="2513"/>
                  <a:pt x="287" y="1917"/>
                  <a:pt x="656" y="1822"/>
                </a:cubicBezTo>
                <a:cubicBezTo>
                  <a:pt x="703" y="1810"/>
                  <a:pt x="751" y="1810"/>
                  <a:pt x="799" y="1798"/>
                </a:cubicBezTo>
                <a:cubicBezTo>
                  <a:pt x="846" y="2227"/>
                  <a:pt x="953" y="2560"/>
                  <a:pt x="953" y="2572"/>
                </a:cubicBezTo>
                <a:cubicBezTo>
                  <a:pt x="965" y="2608"/>
                  <a:pt x="977" y="2632"/>
                  <a:pt x="1001" y="2632"/>
                </a:cubicBezTo>
                <a:cubicBezTo>
                  <a:pt x="1108" y="2679"/>
                  <a:pt x="1204" y="2703"/>
                  <a:pt x="1287" y="2703"/>
                </a:cubicBezTo>
                <a:cubicBezTo>
                  <a:pt x="1489" y="2703"/>
                  <a:pt x="1632" y="2560"/>
                  <a:pt x="1632" y="2334"/>
                </a:cubicBezTo>
                <a:cubicBezTo>
                  <a:pt x="1644" y="2060"/>
                  <a:pt x="1418" y="1679"/>
                  <a:pt x="977" y="1620"/>
                </a:cubicBezTo>
                <a:cubicBezTo>
                  <a:pt x="953" y="1263"/>
                  <a:pt x="989" y="822"/>
                  <a:pt x="1239" y="560"/>
                </a:cubicBezTo>
                <a:cubicBezTo>
                  <a:pt x="1384" y="404"/>
                  <a:pt x="1603" y="321"/>
                  <a:pt x="1884" y="321"/>
                </a:cubicBezTo>
                <a:cubicBezTo>
                  <a:pt x="1903" y="321"/>
                  <a:pt x="1922" y="321"/>
                  <a:pt x="1942" y="322"/>
                </a:cubicBezTo>
                <a:cubicBezTo>
                  <a:pt x="2180" y="334"/>
                  <a:pt x="2406" y="382"/>
                  <a:pt x="2597" y="453"/>
                </a:cubicBezTo>
                <a:cubicBezTo>
                  <a:pt x="2406" y="667"/>
                  <a:pt x="2311" y="894"/>
                  <a:pt x="2347" y="1108"/>
                </a:cubicBezTo>
                <a:cubicBezTo>
                  <a:pt x="2370" y="1239"/>
                  <a:pt x="2454" y="1417"/>
                  <a:pt x="2739" y="1525"/>
                </a:cubicBezTo>
                <a:cubicBezTo>
                  <a:pt x="2868" y="1575"/>
                  <a:pt x="2986" y="1599"/>
                  <a:pt x="3090" y="1599"/>
                </a:cubicBezTo>
                <a:cubicBezTo>
                  <a:pt x="3302" y="1599"/>
                  <a:pt x="3449" y="1498"/>
                  <a:pt x="3490" y="1322"/>
                </a:cubicBezTo>
                <a:cubicBezTo>
                  <a:pt x="3549" y="1060"/>
                  <a:pt x="3370" y="679"/>
                  <a:pt x="2930" y="417"/>
                </a:cubicBezTo>
                <a:cubicBezTo>
                  <a:pt x="3144" y="262"/>
                  <a:pt x="3382" y="191"/>
                  <a:pt x="3620" y="191"/>
                </a:cubicBezTo>
                <a:close/>
                <a:moveTo>
                  <a:pt x="3620" y="1"/>
                </a:moveTo>
                <a:cubicBezTo>
                  <a:pt x="3323" y="1"/>
                  <a:pt x="3001" y="108"/>
                  <a:pt x="2751" y="310"/>
                </a:cubicBezTo>
                <a:cubicBezTo>
                  <a:pt x="2513" y="203"/>
                  <a:pt x="2239" y="143"/>
                  <a:pt x="1942" y="132"/>
                </a:cubicBezTo>
                <a:cubicBezTo>
                  <a:pt x="1921" y="131"/>
                  <a:pt x="1901" y="131"/>
                  <a:pt x="1881" y="131"/>
                </a:cubicBezTo>
                <a:cubicBezTo>
                  <a:pt x="1542" y="131"/>
                  <a:pt x="1288" y="227"/>
                  <a:pt x="1096" y="429"/>
                </a:cubicBezTo>
                <a:cubicBezTo>
                  <a:pt x="870" y="679"/>
                  <a:pt x="763" y="1084"/>
                  <a:pt x="787" y="1608"/>
                </a:cubicBezTo>
                <a:cubicBezTo>
                  <a:pt x="727" y="1620"/>
                  <a:pt x="680" y="1632"/>
                  <a:pt x="620" y="1644"/>
                </a:cubicBezTo>
                <a:cubicBezTo>
                  <a:pt x="191" y="1739"/>
                  <a:pt x="1" y="2263"/>
                  <a:pt x="84" y="3060"/>
                </a:cubicBezTo>
                <a:cubicBezTo>
                  <a:pt x="200" y="4028"/>
                  <a:pt x="727" y="5040"/>
                  <a:pt x="1397" y="5040"/>
                </a:cubicBezTo>
                <a:cubicBezTo>
                  <a:pt x="1420" y="5040"/>
                  <a:pt x="1443" y="5039"/>
                  <a:pt x="1465" y="5037"/>
                </a:cubicBezTo>
                <a:cubicBezTo>
                  <a:pt x="1632" y="5013"/>
                  <a:pt x="1787" y="4977"/>
                  <a:pt x="1930" y="4918"/>
                </a:cubicBezTo>
                <a:cubicBezTo>
                  <a:pt x="2227" y="5144"/>
                  <a:pt x="2608" y="5275"/>
                  <a:pt x="3013" y="5275"/>
                </a:cubicBezTo>
                <a:cubicBezTo>
                  <a:pt x="3061" y="5275"/>
                  <a:pt x="3120" y="5275"/>
                  <a:pt x="3180" y="5263"/>
                </a:cubicBezTo>
                <a:cubicBezTo>
                  <a:pt x="3585" y="5239"/>
                  <a:pt x="3871" y="5120"/>
                  <a:pt x="4013" y="4906"/>
                </a:cubicBezTo>
                <a:cubicBezTo>
                  <a:pt x="4097" y="4799"/>
                  <a:pt x="4132" y="4656"/>
                  <a:pt x="4109" y="4501"/>
                </a:cubicBezTo>
                <a:cubicBezTo>
                  <a:pt x="4144" y="4489"/>
                  <a:pt x="4192" y="4477"/>
                  <a:pt x="4228" y="4465"/>
                </a:cubicBezTo>
                <a:cubicBezTo>
                  <a:pt x="4859" y="4251"/>
                  <a:pt x="5311" y="3834"/>
                  <a:pt x="5418" y="3358"/>
                </a:cubicBezTo>
                <a:cubicBezTo>
                  <a:pt x="5490" y="3049"/>
                  <a:pt x="5418" y="2751"/>
                  <a:pt x="5216" y="2513"/>
                </a:cubicBezTo>
                <a:cubicBezTo>
                  <a:pt x="5323" y="2394"/>
                  <a:pt x="5395" y="2251"/>
                  <a:pt x="5395" y="2072"/>
                </a:cubicBezTo>
                <a:cubicBezTo>
                  <a:pt x="5430" y="1560"/>
                  <a:pt x="5049" y="882"/>
                  <a:pt x="4430" y="322"/>
                </a:cubicBezTo>
                <a:cubicBezTo>
                  <a:pt x="4204" y="108"/>
                  <a:pt x="3918" y="1"/>
                  <a:pt x="36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078" name="Google Shape;2078;p20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2079" name="Google Shape;2079;p20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2080" name="Google Shape;2080;p20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1" name="Google Shape;2081;p20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2" name="Google Shape;2082;p20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3" name="Google Shape;2083;p20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4" name="Google Shape;2084;p20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5" name="Google Shape;2085;p20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6" name="Google Shape;2086;p20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7" name="Google Shape;2087;p20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088" name="Google Shape;2088;p20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2089" name="Google Shape;2089;p20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0" name="Google Shape;2090;p20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1" name="Google Shape;2091;p20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2" name="Google Shape;2092;p20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3" name="Google Shape;2093;p20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4" name="Google Shape;2094;p20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095" name="Google Shape;2095;p20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2096" name="Google Shape;2096;p20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7" name="Google Shape;2097;p20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8" name="Google Shape;2098;p20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9" name="Google Shape;2099;p20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100" name="Google Shape;2100;p20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2101" name="Google Shape;2101;p20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2102" name="Google Shape;2102;p20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2103" name="Google Shape;2103;p20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2104" name="Google Shape;2104;p20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05" name="Google Shape;2105;p20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06" name="Google Shape;2106;p20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07" name="Google Shape;2107;p20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08" name="Google Shape;2108;p20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09" name="Google Shape;2109;p20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10" name="Google Shape;2110;p20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11" name="Google Shape;2111;p20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112" name="Google Shape;2112;p20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2113" name="Google Shape;2113;p20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2114" name="Google Shape;2114;p20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15" name="Google Shape;2115;p20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16" name="Google Shape;2116;p20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117" name="Google Shape;2117;p20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8566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" name="Google Shape;2119;p21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2120" name="Google Shape;2120;p21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2121" name="Google Shape;2121;p21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2" name="Google Shape;2122;p21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3" name="Google Shape;2123;p21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4" name="Google Shape;2124;p21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5" name="Google Shape;2125;p21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6" name="Google Shape;2126;p21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7" name="Google Shape;2127;p21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8" name="Google Shape;2128;p21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9" name="Google Shape;2129;p21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0" name="Google Shape;2130;p21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1" name="Google Shape;2131;p21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2" name="Google Shape;2132;p21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3" name="Google Shape;2133;p21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4" name="Google Shape;2134;p21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5" name="Google Shape;2135;p21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6" name="Google Shape;2136;p21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7" name="Google Shape;2137;p21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8" name="Google Shape;2138;p21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9" name="Google Shape;2139;p21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0" name="Google Shape;2140;p21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1" name="Google Shape;2141;p21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2" name="Google Shape;2142;p21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3" name="Google Shape;2143;p21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4" name="Google Shape;2144;p21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5" name="Google Shape;2145;p21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6" name="Google Shape;2146;p21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7" name="Google Shape;2147;p21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8" name="Google Shape;2148;p21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9" name="Google Shape;2149;p21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0" name="Google Shape;2150;p21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1" name="Google Shape;2151;p21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2" name="Google Shape;2152;p21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3" name="Google Shape;2153;p21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4" name="Google Shape;2154;p21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5" name="Google Shape;2155;p21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6" name="Google Shape;2156;p21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7" name="Google Shape;2157;p21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8" name="Google Shape;2158;p21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9" name="Google Shape;2159;p21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0" name="Google Shape;2160;p21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1" name="Google Shape;2161;p21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2" name="Google Shape;2162;p21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3" name="Google Shape;2163;p21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4" name="Google Shape;2164;p21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65" name="Google Shape;2165;p21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2166" name="Google Shape;2166;p21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7" name="Google Shape;2167;p21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8" name="Google Shape;2168;p21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9" name="Google Shape;2169;p21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0" name="Google Shape;2170;p21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1" name="Google Shape;2171;p21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2" name="Google Shape;2172;p21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3" name="Google Shape;2173;p21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4" name="Google Shape;2174;p21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5" name="Google Shape;2175;p21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6" name="Google Shape;2176;p21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7" name="Google Shape;2177;p21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8" name="Google Shape;2178;p21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9" name="Google Shape;2179;p21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0" name="Google Shape;2180;p21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1" name="Google Shape;2181;p21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2" name="Google Shape;2182;p21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3" name="Google Shape;2183;p21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4" name="Google Shape;2184;p21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5" name="Google Shape;2185;p21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6" name="Google Shape;2186;p21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87" name="Google Shape;2187;p21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88" name="Google Shape;2188;p21"/>
          <p:cNvSpPr txBox="1">
            <a:spLocks noGrp="1"/>
          </p:cNvSpPr>
          <p:nvPr>
            <p:ph type="title"/>
          </p:nvPr>
        </p:nvSpPr>
        <p:spPr>
          <a:xfrm>
            <a:off x="720000" y="1769850"/>
            <a:ext cx="22860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89" name="Google Shape;2189;p21"/>
          <p:cNvSpPr txBox="1">
            <a:spLocks noGrp="1"/>
          </p:cNvSpPr>
          <p:nvPr>
            <p:ph type="subTitle" idx="1"/>
          </p:nvPr>
        </p:nvSpPr>
        <p:spPr>
          <a:xfrm>
            <a:off x="720000" y="2297550"/>
            <a:ext cx="2286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0" name="Google Shape;2190;p21"/>
          <p:cNvSpPr txBox="1">
            <a:spLocks noGrp="1"/>
          </p:cNvSpPr>
          <p:nvPr>
            <p:ph type="title" idx="2"/>
          </p:nvPr>
        </p:nvSpPr>
        <p:spPr>
          <a:xfrm>
            <a:off x="3429000" y="1769850"/>
            <a:ext cx="22860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91" name="Google Shape;2191;p21"/>
          <p:cNvSpPr txBox="1">
            <a:spLocks noGrp="1"/>
          </p:cNvSpPr>
          <p:nvPr>
            <p:ph type="subTitle" idx="3"/>
          </p:nvPr>
        </p:nvSpPr>
        <p:spPr>
          <a:xfrm>
            <a:off x="3429000" y="2297550"/>
            <a:ext cx="2286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2" name="Google Shape;2192;p21"/>
          <p:cNvSpPr txBox="1">
            <a:spLocks noGrp="1"/>
          </p:cNvSpPr>
          <p:nvPr>
            <p:ph type="title" idx="4"/>
          </p:nvPr>
        </p:nvSpPr>
        <p:spPr>
          <a:xfrm>
            <a:off x="720000" y="3591000"/>
            <a:ext cx="22860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93" name="Google Shape;2193;p21"/>
          <p:cNvSpPr txBox="1">
            <a:spLocks noGrp="1"/>
          </p:cNvSpPr>
          <p:nvPr>
            <p:ph type="subTitle" idx="5"/>
          </p:nvPr>
        </p:nvSpPr>
        <p:spPr>
          <a:xfrm>
            <a:off x="720000" y="4118700"/>
            <a:ext cx="2286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4" name="Google Shape;2194;p21"/>
          <p:cNvSpPr txBox="1">
            <a:spLocks noGrp="1"/>
          </p:cNvSpPr>
          <p:nvPr>
            <p:ph type="title" idx="6"/>
          </p:nvPr>
        </p:nvSpPr>
        <p:spPr>
          <a:xfrm>
            <a:off x="3429000" y="3591000"/>
            <a:ext cx="22860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95" name="Google Shape;2195;p21"/>
          <p:cNvSpPr txBox="1">
            <a:spLocks noGrp="1"/>
          </p:cNvSpPr>
          <p:nvPr>
            <p:ph type="subTitle" idx="7"/>
          </p:nvPr>
        </p:nvSpPr>
        <p:spPr>
          <a:xfrm>
            <a:off x="3429000" y="4118700"/>
            <a:ext cx="2286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6" name="Google Shape;2196;p21"/>
          <p:cNvSpPr txBox="1">
            <a:spLocks noGrp="1"/>
          </p:cNvSpPr>
          <p:nvPr>
            <p:ph type="title" idx="8"/>
          </p:nvPr>
        </p:nvSpPr>
        <p:spPr>
          <a:xfrm>
            <a:off x="6137995" y="1769850"/>
            <a:ext cx="22860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97" name="Google Shape;2197;p21"/>
          <p:cNvSpPr txBox="1">
            <a:spLocks noGrp="1"/>
          </p:cNvSpPr>
          <p:nvPr>
            <p:ph type="subTitle" idx="9"/>
          </p:nvPr>
        </p:nvSpPr>
        <p:spPr>
          <a:xfrm>
            <a:off x="6137995" y="2297550"/>
            <a:ext cx="2286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8" name="Google Shape;2198;p21"/>
          <p:cNvSpPr txBox="1">
            <a:spLocks noGrp="1"/>
          </p:cNvSpPr>
          <p:nvPr>
            <p:ph type="title" idx="13"/>
          </p:nvPr>
        </p:nvSpPr>
        <p:spPr>
          <a:xfrm>
            <a:off x="6137995" y="3591000"/>
            <a:ext cx="22860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99" name="Google Shape;2199;p21"/>
          <p:cNvSpPr txBox="1">
            <a:spLocks noGrp="1"/>
          </p:cNvSpPr>
          <p:nvPr>
            <p:ph type="subTitle" idx="14"/>
          </p:nvPr>
        </p:nvSpPr>
        <p:spPr>
          <a:xfrm>
            <a:off x="6137995" y="4118700"/>
            <a:ext cx="2286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0" name="Google Shape;2200;p21"/>
          <p:cNvSpPr txBox="1">
            <a:spLocks noGrp="1"/>
          </p:cNvSpPr>
          <p:nvPr>
            <p:ph type="title" idx="15"/>
          </p:nvPr>
        </p:nvSpPr>
        <p:spPr>
          <a:xfrm>
            <a:off x="720000" y="42034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01" name="Google Shape;2201;p21"/>
          <p:cNvSpPr/>
          <p:nvPr/>
        </p:nvSpPr>
        <p:spPr>
          <a:xfrm>
            <a:off x="295937" y="540000"/>
            <a:ext cx="283174" cy="281369"/>
          </a:xfrm>
          <a:custGeom>
            <a:avLst/>
            <a:gdLst/>
            <a:ahLst/>
            <a:cxnLst/>
            <a:rect l="l" t="t" r="r" b="b"/>
            <a:pathLst>
              <a:path w="5490" h="5276" extrusionOk="0">
                <a:moveTo>
                  <a:pt x="2775" y="536"/>
                </a:moveTo>
                <a:cubicBezTo>
                  <a:pt x="3168" y="751"/>
                  <a:pt x="3347" y="1072"/>
                  <a:pt x="3299" y="1275"/>
                </a:cubicBezTo>
                <a:cubicBezTo>
                  <a:pt x="3278" y="1366"/>
                  <a:pt x="3203" y="1412"/>
                  <a:pt x="3091" y="1412"/>
                </a:cubicBezTo>
                <a:cubicBezTo>
                  <a:pt x="3013" y="1412"/>
                  <a:pt x="2918" y="1390"/>
                  <a:pt x="2811" y="1346"/>
                </a:cubicBezTo>
                <a:cubicBezTo>
                  <a:pt x="2644" y="1286"/>
                  <a:pt x="2549" y="1191"/>
                  <a:pt x="2525" y="1072"/>
                </a:cubicBezTo>
                <a:cubicBezTo>
                  <a:pt x="2501" y="917"/>
                  <a:pt x="2597" y="715"/>
                  <a:pt x="2775" y="536"/>
                </a:cubicBezTo>
                <a:close/>
                <a:moveTo>
                  <a:pt x="989" y="1810"/>
                </a:moveTo>
                <a:cubicBezTo>
                  <a:pt x="1299" y="1882"/>
                  <a:pt x="1454" y="2144"/>
                  <a:pt x="1454" y="2334"/>
                </a:cubicBezTo>
                <a:cubicBezTo>
                  <a:pt x="1442" y="2418"/>
                  <a:pt x="1418" y="2513"/>
                  <a:pt x="1287" y="2513"/>
                </a:cubicBezTo>
                <a:cubicBezTo>
                  <a:pt x="1239" y="2513"/>
                  <a:pt x="1180" y="2501"/>
                  <a:pt x="1120" y="2477"/>
                </a:cubicBezTo>
                <a:cubicBezTo>
                  <a:pt x="1096" y="2382"/>
                  <a:pt x="1025" y="2120"/>
                  <a:pt x="989" y="1810"/>
                </a:cubicBezTo>
                <a:close/>
                <a:moveTo>
                  <a:pt x="4216" y="2227"/>
                </a:moveTo>
                <a:cubicBezTo>
                  <a:pt x="4335" y="2227"/>
                  <a:pt x="4525" y="2251"/>
                  <a:pt x="4763" y="2382"/>
                </a:cubicBezTo>
                <a:cubicBezTo>
                  <a:pt x="4811" y="2418"/>
                  <a:pt x="4871" y="2453"/>
                  <a:pt x="4918" y="2489"/>
                </a:cubicBezTo>
                <a:cubicBezTo>
                  <a:pt x="4811" y="2525"/>
                  <a:pt x="4692" y="2548"/>
                  <a:pt x="4549" y="2548"/>
                </a:cubicBezTo>
                <a:lnTo>
                  <a:pt x="4490" y="2537"/>
                </a:lnTo>
                <a:cubicBezTo>
                  <a:pt x="4037" y="2525"/>
                  <a:pt x="3882" y="2406"/>
                  <a:pt x="3882" y="2358"/>
                </a:cubicBezTo>
                <a:cubicBezTo>
                  <a:pt x="3882" y="2310"/>
                  <a:pt x="4001" y="2227"/>
                  <a:pt x="4216" y="2227"/>
                </a:cubicBezTo>
                <a:close/>
                <a:moveTo>
                  <a:pt x="3144" y="3799"/>
                </a:moveTo>
                <a:cubicBezTo>
                  <a:pt x="3180" y="3799"/>
                  <a:pt x="3204" y="3799"/>
                  <a:pt x="3239" y="3811"/>
                </a:cubicBezTo>
                <a:cubicBezTo>
                  <a:pt x="3513" y="3870"/>
                  <a:pt x="3775" y="4108"/>
                  <a:pt x="3882" y="4370"/>
                </a:cubicBezTo>
                <a:cubicBezTo>
                  <a:pt x="3811" y="4370"/>
                  <a:pt x="3751" y="4382"/>
                  <a:pt x="3692" y="4382"/>
                </a:cubicBezTo>
                <a:cubicBezTo>
                  <a:pt x="3263" y="4382"/>
                  <a:pt x="3097" y="4144"/>
                  <a:pt x="3061" y="4072"/>
                </a:cubicBezTo>
                <a:cubicBezTo>
                  <a:pt x="3001" y="3989"/>
                  <a:pt x="2989" y="3906"/>
                  <a:pt x="3025" y="3846"/>
                </a:cubicBezTo>
                <a:cubicBezTo>
                  <a:pt x="3049" y="3811"/>
                  <a:pt x="3085" y="3799"/>
                  <a:pt x="3144" y="3799"/>
                </a:cubicBezTo>
                <a:close/>
                <a:moveTo>
                  <a:pt x="1930" y="3846"/>
                </a:moveTo>
                <a:cubicBezTo>
                  <a:pt x="2144" y="3846"/>
                  <a:pt x="2287" y="3930"/>
                  <a:pt x="2323" y="4072"/>
                </a:cubicBezTo>
                <a:cubicBezTo>
                  <a:pt x="2358" y="4251"/>
                  <a:pt x="2251" y="4513"/>
                  <a:pt x="1954" y="4692"/>
                </a:cubicBezTo>
                <a:cubicBezTo>
                  <a:pt x="1680" y="4430"/>
                  <a:pt x="1585" y="4144"/>
                  <a:pt x="1644" y="3989"/>
                </a:cubicBezTo>
                <a:cubicBezTo>
                  <a:pt x="1668" y="3894"/>
                  <a:pt x="1763" y="3846"/>
                  <a:pt x="1906" y="3846"/>
                </a:cubicBezTo>
                <a:close/>
                <a:moveTo>
                  <a:pt x="3620" y="191"/>
                </a:moveTo>
                <a:cubicBezTo>
                  <a:pt x="3871" y="191"/>
                  <a:pt x="4109" y="274"/>
                  <a:pt x="4311" y="465"/>
                </a:cubicBezTo>
                <a:cubicBezTo>
                  <a:pt x="4871" y="977"/>
                  <a:pt x="5240" y="1620"/>
                  <a:pt x="5216" y="2060"/>
                </a:cubicBezTo>
                <a:cubicBezTo>
                  <a:pt x="5204" y="2191"/>
                  <a:pt x="5156" y="2298"/>
                  <a:pt x="5085" y="2382"/>
                </a:cubicBezTo>
                <a:cubicBezTo>
                  <a:pt x="5014" y="2322"/>
                  <a:pt x="4942" y="2263"/>
                  <a:pt x="4859" y="2215"/>
                </a:cubicBezTo>
                <a:cubicBezTo>
                  <a:pt x="4585" y="2072"/>
                  <a:pt x="4359" y="2037"/>
                  <a:pt x="4216" y="2037"/>
                </a:cubicBezTo>
                <a:cubicBezTo>
                  <a:pt x="3918" y="2037"/>
                  <a:pt x="3704" y="2167"/>
                  <a:pt x="3692" y="2358"/>
                </a:cubicBezTo>
                <a:cubicBezTo>
                  <a:pt x="3692" y="2441"/>
                  <a:pt x="3751" y="2703"/>
                  <a:pt x="4478" y="2727"/>
                </a:cubicBezTo>
                <a:lnTo>
                  <a:pt x="4549" y="2739"/>
                </a:lnTo>
                <a:cubicBezTo>
                  <a:pt x="4752" y="2739"/>
                  <a:pt x="4918" y="2703"/>
                  <a:pt x="5061" y="2620"/>
                </a:cubicBezTo>
                <a:cubicBezTo>
                  <a:pt x="5228" y="2822"/>
                  <a:pt x="5299" y="3072"/>
                  <a:pt x="5240" y="3322"/>
                </a:cubicBezTo>
                <a:cubicBezTo>
                  <a:pt x="5144" y="3727"/>
                  <a:pt x="4740" y="4096"/>
                  <a:pt x="4168" y="4299"/>
                </a:cubicBezTo>
                <a:cubicBezTo>
                  <a:pt x="4132" y="4311"/>
                  <a:pt x="4097" y="4311"/>
                  <a:pt x="4073" y="4323"/>
                </a:cubicBezTo>
                <a:cubicBezTo>
                  <a:pt x="3942" y="4001"/>
                  <a:pt x="3632" y="3715"/>
                  <a:pt x="3287" y="3632"/>
                </a:cubicBezTo>
                <a:cubicBezTo>
                  <a:pt x="3232" y="3615"/>
                  <a:pt x="3180" y="3607"/>
                  <a:pt x="3131" y="3607"/>
                </a:cubicBezTo>
                <a:cubicBezTo>
                  <a:pt x="3009" y="3607"/>
                  <a:pt x="2909" y="3658"/>
                  <a:pt x="2858" y="3751"/>
                </a:cubicBezTo>
                <a:cubicBezTo>
                  <a:pt x="2799" y="3870"/>
                  <a:pt x="2811" y="4025"/>
                  <a:pt x="2894" y="4168"/>
                </a:cubicBezTo>
                <a:cubicBezTo>
                  <a:pt x="3041" y="4421"/>
                  <a:pt x="3331" y="4571"/>
                  <a:pt x="3686" y="4571"/>
                </a:cubicBezTo>
                <a:cubicBezTo>
                  <a:pt x="3765" y="4571"/>
                  <a:pt x="3846" y="4564"/>
                  <a:pt x="3930" y="4549"/>
                </a:cubicBezTo>
                <a:lnTo>
                  <a:pt x="3930" y="4549"/>
                </a:lnTo>
                <a:cubicBezTo>
                  <a:pt x="3942" y="4644"/>
                  <a:pt x="3918" y="4727"/>
                  <a:pt x="3859" y="4799"/>
                </a:cubicBezTo>
                <a:cubicBezTo>
                  <a:pt x="3751" y="4954"/>
                  <a:pt x="3513" y="5049"/>
                  <a:pt x="3156" y="5085"/>
                </a:cubicBezTo>
                <a:cubicBezTo>
                  <a:pt x="3117" y="5087"/>
                  <a:pt x="3078" y="5088"/>
                  <a:pt x="3039" y="5088"/>
                </a:cubicBezTo>
                <a:cubicBezTo>
                  <a:pt x="2692" y="5088"/>
                  <a:pt x="2376" y="4993"/>
                  <a:pt x="2108" y="4811"/>
                </a:cubicBezTo>
                <a:cubicBezTo>
                  <a:pt x="2406" y="4620"/>
                  <a:pt x="2573" y="4311"/>
                  <a:pt x="2501" y="4037"/>
                </a:cubicBezTo>
                <a:cubicBezTo>
                  <a:pt x="2454" y="3799"/>
                  <a:pt x="2239" y="3656"/>
                  <a:pt x="1930" y="3656"/>
                </a:cubicBezTo>
                <a:lnTo>
                  <a:pt x="1894" y="3656"/>
                </a:lnTo>
                <a:cubicBezTo>
                  <a:pt x="1596" y="3668"/>
                  <a:pt x="1501" y="3834"/>
                  <a:pt x="1465" y="3942"/>
                </a:cubicBezTo>
                <a:cubicBezTo>
                  <a:pt x="1382" y="4168"/>
                  <a:pt x="1501" y="4501"/>
                  <a:pt x="1763" y="4775"/>
                </a:cubicBezTo>
                <a:cubicBezTo>
                  <a:pt x="1668" y="4811"/>
                  <a:pt x="1561" y="4834"/>
                  <a:pt x="1442" y="4846"/>
                </a:cubicBezTo>
                <a:cubicBezTo>
                  <a:pt x="1425" y="4848"/>
                  <a:pt x="1408" y="4849"/>
                  <a:pt x="1391" y="4849"/>
                </a:cubicBezTo>
                <a:cubicBezTo>
                  <a:pt x="842" y="4849"/>
                  <a:pt x="379" y="3915"/>
                  <a:pt x="275" y="3037"/>
                </a:cubicBezTo>
                <a:cubicBezTo>
                  <a:pt x="215" y="2513"/>
                  <a:pt x="287" y="1917"/>
                  <a:pt x="656" y="1822"/>
                </a:cubicBezTo>
                <a:cubicBezTo>
                  <a:pt x="703" y="1810"/>
                  <a:pt x="751" y="1810"/>
                  <a:pt x="799" y="1798"/>
                </a:cubicBezTo>
                <a:cubicBezTo>
                  <a:pt x="846" y="2227"/>
                  <a:pt x="953" y="2560"/>
                  <a:pt x="953" y="2572"/>
                </a:cubicBezTo>
                <a:cubicBezTo>
                  <a:pt x="965" y="2608"/>
                  <a:pt x="977" y="2632"/>
                  <a:pt x="1001" y="2632"/>
                </a:cubicBezTo>
                <a:cubicBezTo>
                  <a:pt x="1108" y="2679"/>
                  <a:pt x="1204" y="2703"/>
                  <a:pt x="1287" y="2703"/>
                </a:cubicBezTo>
                <a:cubicBezTo>
                  <a:pt x="1489" y="2703"/>
                  <a:pt x="1632" y="2560"/>
                  <a:pt x="1632" y="2334"/>
                </a:cubicBezTo>
                <a:cubicBezTo>
                  <a:pt x="1644" y="2060"/>
                  <a:pt x="1418" y="1679"/>
                  <a:pt x="977" y="1620"/>
                </a:cubicBezTo>
                <a:cubicBezTo>
                  <a:pt x="953" y="1263"/>
                  <a:pt x="989" y="822"/>
                  <a:pt x="1239" y="560"/>
                </a:cubicBezTo>
                <a:cubicBezTo>
                  <a:pt x="1384" y="404"/>
                  <a:pt x="1603" y="321"/>
                  <a:pt x="1884" y="321"/>
                </a:cubicBezTo>
                <a:cubicBezTo>
                  <a:pt x="1903" y="321"/>
                  <a:pt x="1922" y="321"/>
                  <a:pt x="1942" y="322"/>
                </a:cubicBezTo>
                <a:cubicBezTo>
                  <a:pt x="2180" y="334"/>
                  <a:pt x="2406" y="382"/>
                  <a:pt x="2597" y="453"/>
                </a:cubicBezTo>
                <a:cubicBezTo>
                  <a:pt x="2406" y="667"/>
                  <a:pt x="2311" y="894"/>
                  <a:pt x="2347" y="1108"/>
                </a:cubicBezTo>
                <a:cubicBezTo>
                  <a:pt x="2370" y="1239"/>
                  <a:pt x="2454" y="1417"/>
                  <a:pt x="2739" y="1525"/>
                </a:cubicBezTo>
                <a:cubicBezTo>
                  <a:pt x="2868" y="1575"/>
                  <a:pt x="2986" y="1599"/>
                  <a:pt x="3090" y="1599"/>
                </a:cubicBezTo>
                <a:cubicBezTo>
                  <a:pt x="3302" y="1599"/>
                  <a:pt x="3449" y="1498"/>
                  <a:pt x="3490" y="1322"/>
                </a:cubicBezTo>
                <a:cubicBezTo>
                  <a:pt x="3549" y="1060"/>
                  <a:pt x="3370" y="679"/>
                  <a:pt x="2930" y="417"/>
                </a:cubicBezTo>
                <a:cubicBezTo>
                  <a:pt x="3144" y="262"/>
                  <a:pt x="3382" y="191"/>
                  <a:pt x="3620" y="191"/>
                </a:cubicBezTo>
                <a:close/>
                <a:moveTo>
                  <a:pt x="3620" y="1"/>
                </a:moveTo>
                <a:cubicBezTo>
                  <a:pt x="3323" y="1"/>
                  <a:pt x="3001" y="108"/>
                  <a:pt x="2751" y="310"/>
                </a:cubicBezTo>
                <a:cubicBezTo>
                  <a:pt x="2513" y="203"/>
                  <a:pt x="2239" y="143"/>
                  <a:pt x="1942" y="132"/>
                </a:cubicBezTo>
                <a:cubicBezTo>
                  <a:pt x="1921" y="131"/>
                  <a:pt x="1901" y="131"/>
                  <a:pt x="1881" y="131"/>
                </a:cubicBezTo>
                <a:cubicBezTo>
                  <a:pt x="1542" y="131"/>
                  <a:pt x="1288" y="227"/>
                  <a:pt x="1096" y="429"/>
                </a:cubicBezTo>
                <a:cubicBezTo>
                  <a:pt x="870" y="679"/>
                  <a:pt x="763" y="1084"/>
                  <a:pt x="787" y="1608"/>
                </a:cubicBezTo>
                <a:cubicBezTo>
                  <a:pt x="727" y="1620"/>
                  <a:pt x="680" y="1632"/>
                  <a:pt x="620" y="1644"/>
                </a:cubicBezTo>
                <a:cubicBezTo>
                  <a:pt x="191" y="1739"/>
                  <a:pt x="1" y="2263"/>
                  <a:pt x="84" y="3060"/>
                </a:cubicBezTo>
                <a:cubicBezTo>
                  <a:pt x="200" y="4028"/>
                  <a:pt x="727" y="5040"/>
                  <a:pt x="1397" y="5040"/>
                </a:cubicBezTo>
                <a:cubicBezTo>
                  <a:pt x="1420" y="5040"/>
                  <a:pt x="1443" y="5039"/>
                  <a:pt x="1465" y="5037"/>
                </a:cubicBezTo>
                <a:cubicBezTo>
                  <a:pt x="1632" y="5013"/>
                  <a:pt x="1787" y="4977"/>
                  <a:pt x="1930" y="4918"/>
                </a:cubicBezTo>
                <a:cubicBezTo>
                  <a:pt x="2227" y="5144"/>
                  <a:pt x="2608" y="5275"/>
                  <a:pt x="3013" y="5275"/>
                </a:cubicBezTo>
                <a:cubicBezTo>
                  <a:pt x="3061" y="5275"/>
                  <a:pt x="3120" y="5275"/>
                  <a:pt x="3180" y="5263"/>
                </a:cubicBezTo>
                <a:cubicBezTo>
                  <a:pt x="3585" y="5239"/>
                  <a:pt x="3871" y="5120"/>
                  <a:pt x="4013" y="4906"/>
                </a:cubicBezTo>
                <a:cubicBezTo>
                  <a:pt x="4097" y="4799"/>
                  <a:pt x="4132" y="4656"/>
                  <a:pt x="4109" y="4501"/>
                </a:cubicBezTo>
                <a:cubicBezTo>
                  <a:pt x="4144" y="4489"/>
                  <a:pt x="4192" y="4477"/>
                  <a:pt x="4228" y="4465"/>
                </a:cubicBezTo>
                <a:cubicBezTo>
                  <a:pt x="4859" y="4251"/>
                  <a:pt x="5311" y="3834"/>
                  <a:pt x="5418" y="3358"/>
                </a:cubicBezTo>
                <a:cubicBezTo>
                  <a:pt x="5490" y="3049"/>
                  <a:pt x="5418" y="2751"/>
                  <a:pt x="5216" y="2513"/>
                </a:cubicBezTo>
                <a:cubicBezTo>
                  <a:pt x="5323" y="2394"/>
                  <a:pt x="5395" y="2251"/>
                  <a:pt x="5395" y="2072"/>
                </a:cubicBezTo>
                <a:cubicBezTo>
                  <a:pt x="5430" y="1560"/>
                  <a:pt x="5049" y="882"/>
                  <a:pt x="4430" y="322"/>
                </a:cubicBezTo>
                <a:cubicBezTo>
                  <a:pt x="4204" y="108"/>
                  <a:pt x="3918" y="1"/>
                  <a:pt x="36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202" name="Google Shape;2202;p21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2203" name="Google Shape;2203;p21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2204" name="Google Shape;2204;p21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5" name="Google Shape;2205;p21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6" name="Google Shape;2206;p21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7" name="Google Shape;2207;p21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8" name="Google Shape;2208;p21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9" name="Google Shape;2209;p21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0" name="Google Shape;2210;p21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1" name="Google Shape;2211;p21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12" name="Google Shape;2212;p21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2213" name="Google Shape;2213;p21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4" name="Google Shape;2214;p21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5" name="Google Shape;2215;p21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6" name="Google Shape;2216;p21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7" name="Google Shape;2217;p21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8" name="Google Shape;2218;p21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19" name="Google Shape;2219;p21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2220" name="Google Shape;2220;p21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21" name="Google Shape;2221;p21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22" name="Google Shape;2222;p21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23" name="Google Shape;2223;p21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224" name="Google Shape;2224;p21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2225" name="Google Shape;2225;p21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2226" name="Google Shape;2226;p21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2227" name="Google Shape;2227;p21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2228" name="Google Shape;2228;p21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29" name="Google Shape;2229;p21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30" name="Google Shape;2230;p21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31" name="Google Shape;2231;p21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32" name="Google Shape;2232;p21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33" name="Google Shape;2233;p21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34" name="Google Shape;2234;p21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35" name="Google Shape;2235;p21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236" name="Google Shape;2236;p21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2237" name="Google Shape;2237;p21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2238" name="Google Shape;2238;p21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39" name="Google Shape;2239;p21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40" name="Google Shape;2240;p21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241" name="Google Shape;2241;p21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9416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3" name="Google Shape;2243;p22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2244" name="Google Shape;2244;p22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2245" name="Google Shape;2245;p22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6" name="Google Shape;2246;p22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7" name="Google Shape;2247;p22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8" name="Google Shape;2248;p22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9" name="Google Shape;2249;p22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0" name="Google Shape;2250;p22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1" name="Google Shape;2251;p22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2" name="Google Shape;2252;p22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3" name="Google Shape;2253;p22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4" name="Google Shape;2254;p22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5" name="Google Shape;2255;p22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6" name="Google Shape;2256;p22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7" name="Google Shape;2257;p22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8" name="Google Shape;2258;p22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9" name="Google Shape;2259;p22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0" name="Google Shape;2260;p22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1" name="Google Shape;2261;p22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2" name="Google Shape;2262;p22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3" name="Google Shape;2263;p22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4" name="Google Shape;2264;p22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5" name="Google Shape;2265;p22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6" name="Google Shape;2266;p22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7" name="Google Shape;2267;p22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8" name="Google Shape;2268;p22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9" name="Google Shape;2269;p22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0" name="Google Shape;2270;p22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1" name="Google Shape;2271;p22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2" name="Google Shape;2272;p22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3" name="Google Shape;2273;p22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4" name="Google Shape;2274;p22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5" name="Google Shape;2275;p22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6" name="Google Shape;2276;p22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7" name="Google Shape;2277;p22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8" name="Google Shape;2278;p22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22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22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22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22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22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22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22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22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22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22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89" name="Google Shape;2289;p22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2290" name="Google Shape;2290;p22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22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22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22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22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22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22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22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22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22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22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22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22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22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22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22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22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22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22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22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22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311" name="Google Shape;2311;p22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12" name="Google Shape;2312;p22"/>
          <p:cNvSpPr txBox="1">
            <a:spLocks noGrp="1"/>
          </p:cNvSpPr>
          <p:nvPr>
            <p:ph type="title" hasCustomPrompt="1"/>
          </p:nvPr>
        </p:nvSpPr>
        <p:spPr>
          <a:xfrm>
            <a:off x="2651688" y="814200"/>
            <a:ext cx="3840600" cy="82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13" name="Google Shape;2313;p22"/>
          <p:cNvSpPr txBox="1">
            <a:spLocks noGrp="1"/>
          </p:cNvSpPr>
          <p:nvPr>
            <p:ph type="subTitle" idx="1"/>
          </p:nvPr>
        </p:nvSpPr>
        <p:spPr>
          <a:xfrm>
            <a:off x="2651688" y="1642500"/>
            <a:ext cx="38406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4" name="Google Shape;2314;p22"/>
          <p:cNvSpPr txBox="1">
            <a:spLocks noGrp="1"/>
          </p:cNvSpPr>
          <p:nvPr>
            <p:ph type="title" idx="2" hasCustomPrompt="1"/>
          </p:nvPr>
        </p:nvSpPr>
        <p:spPr>
          <a:xfrm>
            <a:off x="2651688" y="2020488"/>
            <a:ext cx="3840600" cy="82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15" name="Google Shape;2315;p22"/>
          <p:cNvSpPr txBox="1">
            <a:spLocks noGrp="1"/>
          </p:cNvSpPr>
          <p:nvPr>
            <p:ph type="subTitle" idx="3"/>
          </p:nvPr>
        </p:nvSpPr>
        <p:spPr>
          <a:xfrm>
            <a:off x="2651688" y="2848788"/>
            <a:ext cx="38406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6" name="Google Shape;2316;p22"/>
          <p:cNvSpPr txBox="1">
            <a:spLocks noGrp="1"/>
          </p:cNvSpPr>
          <p:nvPr>
            <p:ph type="title" idx="4" hasCustomPrompt="1"/>
          </p:nvPr>
        </p:nvSpPr>
        <p:spPr>
          <a:xfrm>
            <a:off x="2651688" y="3226788"/>
            <a:ext cx="3840600" cy="82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17" name="Google Shape;2317;p22"/>
          <p:cNvSpPr txBox="1">
            <a:spLocks noGrp="1"/>
          </p:cNvSpPr>
          <p:nvPr>
            <p:ph type="subTitle" idx="5"/>
          </p:nvPr>
        </p:nvSpPr>
        <p:spPr>
          <a:xfrm>
            <a:off x="2651688" y="4055088"/>
            <a:ext cx="38406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18" name="Google Shape;2318;p22"/>
          <p:cNvGrpSpPr/>
          <p:nvPr/>
        </p:nvGrpSpPr>
        <p:grpSpPr>
          <a:xfrm>
            <a:off x="65867" y="238163"/>
            <a:ext cx="760670" cy="2045787"/>
            <a:chOff x="65867" y="238163"/>
            <a:chExt cx="760670" cy="2045787"/>
          </a:xfrm>
        </p:grpSpPr>
        <p:grpSp>
          <p:nvGrpSpPr>
            <p:cNvPr id="2319" name="Google Shape;2319;p22"/>
            <p:cNvGrpSpPr/>
            <p:nvPr/>
          </p:nvGrpSpPr>
          <p:grpSpPr>
            <a:xfrm flipH="1">
              <a:off x="65867" y="238163"/>
              <a:ext cx="760670" cy="1616749"/>
              <a:chOff x="8230542" y="2865663"/>
              <a:chExt cx="760670" cy="1616749"/>
            </a:xfrm>
          </p:grpSpPr>
          <p:sp>
            <p:nvSpPr>
              <p:cNvPr id="2320" name="Google Shape;2320;p22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21" name="Google Shape;2321;p22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22" name="Google Shape;2322;p22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23" name="Google Shape;2323;p22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324" name="Google Shape;2324;p22"/>
            <p:cNvSpPr/>
            <p:nvPr/>
          </p:nvSpPr>
          <p:spPr>
            <a:xfrm>
              <a:off x="271477" y="2023990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325" name="Google Shape;2325;p22"/>
            <p:cNvGrpSpPr/>
            <p:nvPr/>
          </p:nvGrpSpPr>
          <p:grpSpPr>
            <a:xfrm>
              <a:off x="277665" y="1151762"/>
              <a:ext cx="184649" cy="262078"/>
              <a:chOff x="7619190" y="700187"/>
              <a:chExt cx="184649" cy="262078"/>
            </a:xfrm>
          </p:grpSpPr>
          <p:sp>
            <p:nvSpPr>
              <p:cNvPr id="2326" name="Google Shape;2326;p22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27" name="Google Shape;2327;p22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28" name="Google Shape;2328;p22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29" name="Google Shape;2329;p22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30" name="Google Shape;2330;p22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31" name="Google Shape;2331;p22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32" name="Google Shape;2332;p22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33" name="Google Shape;2333;p22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334" name="Google Shape;2334;p22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2335" name="Google Shape;2335;p22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2336" name="Google Shape;2336;p22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37" name="Google Shape;2337;p22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38" name="Google Shape;2338;p22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39" name="Google Shape;2339;p22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0" name="Google Shape;2340;p22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1" name="Google Shape;2341;p22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2" name="Google Shape;2342;p22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3" name="Google Shape;2343;p22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44" name="Google Shape;2344;p22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2345" name="Google Shape;2345;p22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6" name="Google Shape;2346;p22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7" name="Google Shape;2347;p22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8" name="Google Shape;2348;p22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9" name="Google Shape;2349;p22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0" name="Google Shape;2350;p22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51" name="Google Shape;2351;p22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2352" name="Google Shape;2352;p22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3" name="Google Shape;2353;p22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4" name="Google Shape;2354;p22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5" name="Google Shape;2355;p22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356" name="Google Shape;2356;p22"/>
          <p:cNvGrpSpPr/>
          <p:nvPr/>
        </p:nvGrpSpPr>
        <p:grpSpPr>
          <a:xfrm>
            <a:off x="8092517" y="3085449"/>
            <a:ext cx="760670" cy="1921420"/>
            <a:chOff x="8092517" y="3085449"/>
            <a:chExt cx="760670" cy="1921420"/>
          </a:xfrm>
        </p:grpSpPr>
        <p:grpSp>
          <p:nvGrpSpPr>
            <p:cNvPr id="2357" name="Google Shape;2357;p22"/>
            <p:cNvGrpSpPr/>
            <p:nvPr/>
          </p:nvGrpSpPr>
          <p:grpSpPr>
            <a:xfrm>
              <a:off x="8092517" y="3240925"/>
              <a:ext cx="760670" cy="1616749"/>
              <a:chOff x="8230542" y="2865663"/>
              <a:chExt cx="760670" cy="1616749"/>
            </a:xfrm>
          </p:grpSpPr>
          <p:sp>
            <p:nvSpPr>
              <p:cNvPr id="2358" name="Google Shape;2358;p22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9" name="Google Shape;2359;p22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0" name="Google Shape;2360;p22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1" name="Google Shape;2361;p22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62" name="Google Shape;2362;p22"/>
            <p:cNvGrpSpPr/>
            <p:nvPr/>
          </p:nvGrpSpPr>
          <p:grpSpPr>
            <a:xfrm>
              <a:off x="8435915" y="4335512"/>
              <a:ext cx="184649" cy="262078"/>
              <a:chOff x="7619190" y="700187"/>
              <a:chExt cx="184649" cy="262078"/>
            </a:xfrm>
          </p:grpSpPr>
          <p:sp>
            <p:nvSpPr>
              <p:cNvPr id="2363" name="Google Shape;2363;p22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4" name="Google Shape;2364;p22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5" name="Google Shape;2365;p22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6" name="Google Shape;2366;p22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7" name="Google Shape;2367;p22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8" name="Google Shape;2368;p22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9" name="Google Shape;2369;p22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0" name="Google Shape;2370;p22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71" name="Google Shape;2371;p22"/>
            <p:cNvGrpSpPr/>
            <p:nvPr/>
          </p:nvGrpSpPr>
          <p:grpSpPr>
            <a:xfrm rot="10800000">
              <a:off x="8602349" y="3085449"/>
              <a:ext cx="205871" cy="226202"/>
              <a:chOff x="7065678" y="829299"/>
              <a:chExt cx="205871" cy="226202"/>
            </a:xfrm>
          </p:grpSpPr>
          <p:sp>
            <p:nvSpPr>
              <p:cNvPr id="2372" name="Google Shape;2372;p22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3" name="Google Shape;2373;p22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4" name="Google Shape;2374;p22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5" name="Google Shape;2375;p22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6" name="Google Shape;2376;p22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7" name="Google Shape;2377;p22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378" name="Google Shape;2378;p22"/>
            <p:cNvSpPr/>
            <p:nvPr/>
          </p:nvSpPr>
          <p:spPr>
            <a:xfrm>
              <a:off x="8135502" y="4746909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79" name="Google Shape;2379;p22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2380" name="Google Shape;2380;p22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2381" name="Google Shape;2381;p22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2382" name="Google Shape;2382;p22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2383" name="Google Shape;2383;p22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4" name="Google Shape;2384;p22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5" name="Google Shape;2385;p22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6" name="Google Shape;2386;p22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7" name="Google Shape;2387;p22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8" name="Google Shape;2388;p22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9" name="Google Shape;2389;p22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90" name="Google Shape;2390;p22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391" name="Google Shape;2391;p22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2392" name="Google Shape;2392;p22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2393" name="Google Shape;2393;p22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94" name="Google Shape;2394;p22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95" name="Google Shape;2395;p22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396" name="Google Shape;2396;p22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470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8" name="Google Shape;2398;p23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2399" name="Google Shape;2399;p23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2400" name="Google Shape;2400;p23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1" name="Google Shape;2401;p23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2" name="Google Shape;2402;p23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3" name="Google Shape;2403;p23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4" name="Google Shape;2404;p23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5" name="Google Shape;2405;p23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6" name="Google Shape;2406;p23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7" name="Google Shape;2407;p23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8" name="Google Shape;2408;p23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9" name="Google Shape;2409;p23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0" name="Google Shape;2410;p23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1" name="Google Shape;2411;p23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2" name="Google Shape;2412;p23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3" name="Google Shape;2413;p23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4" name="Google Shape;2414;p23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5" name="Google Shape;2415;p23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6" name="Google Shape;2416;p23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7" name="Google Shape;2417;p23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8" name="Google Shape;2418;p23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9" name="Google Shape;2419;p23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0" name="Google Shape;2420;p23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1" name="Google Shape;2421;p23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2" name="Google Shape;2422;p23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3" name="Google Shape;2423;p23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4" name="Google Shape;2424;p23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5" name="Google Shape;2425;p23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6" name="Google Shape;2426;p23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7" name="Google Shape;2427;p23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8" name="Google Shape;2428;p23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9" name="Google Shape;2429;p23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0" name="Google Shape;2430;p23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1" name="Google Shape;2431;p23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2" name="Google Shape;2432;p23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3" name="Google Shape;2433;p23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4" name="Google Shape;2434;p23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5" name="Google Shape;2435;p23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6" name="Google Shape;2436;p23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7" name="Google Shape;2437;p23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8" name="Google Shape;2438;p23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9" name="Google Shape;2439;p23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0" name="Google Shape;2440;p23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1" name="Google Shape;2441;p23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2" name="Google Shape;2442;p23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3" name="Google Shape;2443;p23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44" name="Google Shape;2444;p23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2445" name="Google Shape;2445;p23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6" name="Google Shape;2446;p23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7" name="Google Shape;2447;p23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8" name="Google Shape;2448;p23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9" name="Google Shape;2449;p23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0" name="Google Shape;2450;p23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1" name="Google Shape;2451;p23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2" name="Google Shape;2452;p23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3" name="Google Shape;2453;p23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4" name="Google Shape;2454;p23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5" name="Google Shape;2455;p23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6" name="Google Shape;2456;p23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7" name="Google Shape;2457;p23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8" name="Google Shape;2458;p23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9" name="Google Shape;2459;p23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0" name="Google Shape;2460;p23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1" name="Google Shape;2461;p23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2" name="Google Shape;2462;p23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3" name="Google Shape;2463;p23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4" name="Google Shape;2464;p23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5" name="Google Shape;2465;p23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66" name="Google Shape;2466;p23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67" name="Google Shape;2467;p23"/>
          <p:cNvSpPr txBox="1">
            <a:spLocks noGrp="1"/>
          </p:cNvSpPr>
          <p:nvPr>
            <p:ph type="ctrTitle"/>
          </p:nvPr>
        </p:nvSpPr>
        <p:spPr>
          <a:xfrm>
            <a:off x="2429950" y="540000"/>
            <a:ext cx="4284000" cy="99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68" name="Google Shape;2468;p23"/>
          <p:cNvSpPr txBox="1">
            <a:spLocks noGrp="1"/>
          </p:cNvSpPr>
          <p:nvPr>
            <p:ph type="subTitle" idx="1"/>
          </p:nvPr>
        </p:nvSpPr>
        <p:spPr>
          <a:xfrm>
            <a:off x="2428388" y="1885950"/>
            <a:ext cx="42939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69" name="Google Shape;2469;p23"/>
          <p:cNvSpPr txBox="1"/>
          <p:nvPr/>
        </p:nvSpPr>
        <p:spPr>
          <a:xfrm>
            <a:off x="2514550" y="3758566"/>
            <a:ext cx="4114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lang="en" sz="1200" b="1">
                <a:solidFill>
                  <a:srgbClr val="434343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lang="en" sz="1200" b="1">
                <a:solidFill>
                  <a:srgbClr val="434343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, infographics &amp; images by </a:t>
            </a:r>
            <a:r>
              <a:rPr lang="en" sz="1200" b="1">
                <a:solidFill>
                  <a:srgbClr val="434343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2470" name="Google Shape;2470;p23"/>
          <p:cNvGrpSpPr/>
          <p:nvPr/>
        </p:nvGrpSpPr>
        <p:grpSpPr>
          <a:xfrm>
            <a:off x="83367" y="238163"/>
            <a:ext cx="760670" cy="2045787"/>
            <a:chOff x="65867" y="238163"/>
            <a:chExt cx="760670" cy="2045787"/>
          </a:xfrm>
        </p:grpSpPr>
        <p:grpSp>
          <p:nvGrpSpPr>
            <p:cNvPr id="2471" name="Google Shape;2471;p23"/>
            <p:cNvGrpSpPr/>
            <p:nvPr/>
          </p:nvGrpSpPr>
          <p:grpSpPr>
            <a:xfrm flipH="1">
              <a:off x="65867" y="238163"/>
              <a:ext cx="760670" cy="1616749"/>
              <a:chOff x="8230542" y="2865663"/>
              <a:chExt cx="760670" cy="1616749"/>
            </a:xfrm>
          </p:grpSpPr>
          <p:sp>
            <p:nvSpPr>
              <p:cNvPr id="2472" name="Google Shape;2472;p23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3" name="Google Shape;2473;p23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4" name="Google Shape;2474;p23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5" name="Google Shape;2475;p23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476" name="Google Shape;2476;p23"/>
            <p:cNvSpPr/>
            <p:nvPr/>
          </p:nvSpPr>
          <p:spPr>
            <a:xfrm>
              <a:off x="271477" y="2023990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477" name="Google Shape;2477;p23"/>
            <p:cNvGrpSpPr/>
            <p:nvPr/>
          </p:nvGrpSpPr>
          <p:grpSpPr>
            <a:xfrm>
              <a:off x="277665" y="1151762"/>
              <a:ext cx="184649" cy="262078"/>
              <a:chOff x="7619190" y="700187"/>
              <a:chExt cx="184649" cy="262078"/>
            </a:xfrm>
          </p:grpSpPr>
          <p:sp>
            <p:nvSpPr>
              <p:cNvPr id="2478" name="Google Shape;2478;p23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9" name="Google Shape;2479;p23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80" name="Google Shape;2480;p23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81" name="Google Shape;2481;p23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82" name="Google Shape;2482;p23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83" name="Google Shape;2483;p23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84" name="Google Shape;2484;p23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85" name="Google Shape;2485;p23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486" name="Google Shape;2486;p23"/>
          <p:cNvGrpSpPr/>
          <p:nvPr/>
        </p:nvGrpSpPr>
        <p:grpSpPr>
          <a:xfrm>
            <a:off x="8110017" y="3085449"/>
            <a:ext cx="760670" cy="1921420"/>
            <a:chOff x="8092517" y="3085449"/>
            <a:chExt cx="760670" cy="1921420"/>
          </a:xfrm>
        </p:grpSpPr>
        <p:grpSp>
          <p:nvGrpSpPr>
            <p:cNvPr id="2487" name="Google Shape;2487;p23"/>
            <p:cNvGrpSpPr/>
            <p:nvPr/>
          </p:nvGrpSpPr>
          <p:grpSpPr>
            <a:xfrm>
              <a:off x="8092517" y="3240925"/>
              <a:ext cx="760670" cy="1616749"/>
              <a:chOff x="8230542" y="2865663"/>
              <a:chExt cx="760670" cy="1616749"/>
            </a:xfrm>
          </p:grpSpPr>
          <p:sp>
            <p:nvSpPr>
              <p:cNvPr id="2488" name="Google Shape;2488;p23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89" name="Google Shape;2489;p23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0" name="Google Shape;2490;p23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1" name="Google Shape;2491;p23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492" name="Google Shape;2492;p23"/>
            <p:cNvGrpSpPr/>
            <p:nvPr/>
          </p:nvGrpSpPr>
          <p:grpSpPr>
            <a:xfrm>
              <a:off x="8435915" y="4335512"/>
              <a:ext cx="184649" cy="262078"/>
              <a:chOff x="7619190" y="700187"/>
              <a:chExt cx="184649" cy="262078"/>
            </a:xfrm>
          </p:grpSpPr>
          <p:sp>
            <p:nvSpPr>
              <p:cNvPr id="2493" name="Google Shape;2493;p23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4" name="Google Shape;2494;p23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5" name="Google Shape;2495;p23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6" name="Google Shape;2496;p23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7" name="Google Shape;2497;p23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8" name="Google Shape;2498;p23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9" name="Google Shape;2499;p23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00" name="Google Shape;2500;p23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01" name="Google Shape;2501;p23"/>
            <p:cNvGrpSpPr/>
            <p:nvPr/>
          </p:nvGrpSpPr>
          <p:grpSpPr>
            <a:xfrm rot="10800000">
              <a:off x="8602349" y="3085449"/>
              <a:ext cx="205871" cy="226202"/>
              <a:chOff x="7065678" y="829299"/>
              <a:chExt cx="205871" cy="226202"/>
            </a:xfrm>
          </p:grpSpPr>
          <p:sp>
            <p:nvSpPr>
              <p:cNvPr id="2502" name="Google Shape;2502;p23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03" name="Google Shape;2503;p23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04" name="Google Shape;2504;p23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05" name="Google Shape;2505;p23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06" name="Google Shape;2506;p23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07" name="Google Shape;2507;p23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508" name="Google Shape;2508;p23"/>
            <p:cNvSpPr/>
            <p:nvPr/>
          </p:nvSpPr>
          <p:spPr>
            <a:xfrm>
              <a:off x="8135502" y="4746909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09" name="Google Shape;2509;p23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2510" name="Google Shape;2510;p23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2511" name="Google Shape;2511;p23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12" name="Google Shape;2512;p23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13" name="Google Shape;2513;p23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14" name="Google Shape;2514;p23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15" name="Google Shape;2515;p23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16" name="Google Shape;2516;p23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17" name="Google Shape;2517;p23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18" name="Google Shape;2518;p23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19" name="Google Shape;2519;p23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2520" name="Google Shape;2520;p23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1" name="Google Shape;2521;p23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2" name="Google Shape;2522;p23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3" name="Google Shape;2523;p23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4" name="Google Shape;2524;p23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5" name="Google Shape;2525;p23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26" name="Google Shape;2526;p23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2527" name="Google Shape;2527;p23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8" name="Google Shape;2528;p23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9" name="Google Shape;2529;p23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0" name="Google Shape;2530;p23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531" name="Google Shape;2531;p23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2532" name="Google Shape;2532;p23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2533" name="Google Shape;2533;p23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2534" name="Google Shape;2534;p23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2535" name="Google Shape;2535;p23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36" name="Google Shape;2536;p23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37" name="Google Shape;2537;p23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38" name="Google Shape;2538;p23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39" name="Google Shape;2539;p23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40" name="Google Shape;2540;p23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41" name="Google Shape;2541;p23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42" name="Google Shape;2542;p23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543" name="Google Shape;2543;p23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2544" name="Google Shape;2544;p23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2545" name="Google Shape;2545;p23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46" name="Google Shape;2546;p23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47" name="Google Shape;2547;p23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548" name="Google Shape;2548;p23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27321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0" name="Google Shape;2550;p24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2551" name="Google Shape;2551;p24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2552" name="Google Shape;2552;p24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3" name="Google Shape;2553;p24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4" name="Google Shape;2554;p24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5" name="Google Shape;2555;p24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6" name="Google Shape;2556;p24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7" name="Google Shape;2557;p24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8" name="Google Shape;2558;p24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9" name="Google Shape;2559;p24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0" name="Google Shape;2560;p24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1" name="Google Shape;2561;p24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2" name="Google Shape;2562;p24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3" name="Google Shape;2563;p24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4" name="Google Shape;2564;p24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5" name="Google Shape;2565;p24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6" name="Google Shape;2566;p24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7" name="Google Shape;2567;p24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8" name="Google Shape;2568;p24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9" name="Google Shape;2569;p24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0" name="Google Shape;2570;p24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1" name="Google Shape;2571;p24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2" name="Google Shape;2572;p24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3" name="Google Shape;2573;p24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4" name="Google Shape;2574;p24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5" name="Google Shape;2575;p24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6" name="Google Shape;2576;p24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7" name="Google Shape;2577;p24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8" name="Google Shape;2578;p24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9" name="Google Shape;2579;p24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0" name="Google Shape;2580;p24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1" name="Google Shape;2581;p24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2" name="Google Shape;2582;p24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3" name="Google Shape;2583;p24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4" name="Google Shape;2584;p24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5" name="Google Shape;2585;p24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6" name="Google Shape;2586;p24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7" name="Google Shape;2587;p24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8" name="Google Shape;2588;p24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9" name="Google Shape;2589;p24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0" name="Google Shape;2590;p24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1" name="Google Shape;2591;p24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2" name="Google Shape;2592;p24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3" name="Google Shape;2593;p24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4" name="Google Shape;2594;p24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5" name="Google Shape;2595;p24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96" name="Google Shape;2596;p24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2597" name="Google Shape;2597;p24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8" name="Google Shape;2598;p24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9" name="Google Shape;2599;p24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0" name="Google Shape;2600;p24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1" name="Google Shape;2601;p24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2" name="Google Shape;2602;p24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3" name="Google Shape;2603;p24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4" name="Google Shape;2604;p24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5" name="Google Shape;2605;p24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6" name="Google Shape;2606;p24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7" name="Google Shape;2607;p24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8" name="Google Shape;2608;p24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9" name="Google Shape;2609;p24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0" name="Google Shape;2610;p24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1" name="Google Shape;2611;p24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2" name="Google Shape;2612;p24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3" name="Google Shape;2613;p24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4" name="Google Shape;2614;p24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5" name="Google Shape;2615;p24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6" name="Google Shape;2616;p24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7" name="Google Shape;2617;p24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920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5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362" name="Google Shape;362;p5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363" name="Google Shape;363;p5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5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5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5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5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5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5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5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5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5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5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5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5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5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5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5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5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5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5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5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5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5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5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5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5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5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9" name="Google Shape;389;p5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0" name="Google Shape;390;p5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1" name="Google Shape;391;p5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2" name="Google Shape;392;p5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3" name="Google Shape;393;p5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5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5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5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" name="Google Shape;397;p5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5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5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" name="Google Shape;400;p5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1" name="Google Shape;401;p5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Google Shape;402;p5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5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5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5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5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07" name="Google Shape;407;p5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408" name="Google Shape;408;p5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5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5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5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5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5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5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5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5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5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5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5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5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5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5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5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5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5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5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5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5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29" name="Google Shape;429;p5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subTitle" idx="1"/>
          </p:nvPr>
        </p:nvSpPr>
        <p:spPr>
          <a:xfrm>
            <a:off x="1290763" y="2571750"/>
            <a:ext cx="290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ubTitle" idx="2"/>
          </p:nvPr>
        </p:nvSpPr>
        <p:spPr>
          <a:xfrm>
            <a:off x="4945638" y="2571750"/>
            <a:ext cx="290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2" name="Google Shape;432;p5"/>
          <p:cNvSpPr txBox="1">
            <a:spLocks noGrp="1"/>
          </p:cNvSpPr>
          <p:nvPr>
            <p:ph type="subTitle" idx="3"/>
          </p:nvPr>
        </p:nvSpPr>
        <p:spPr>
          <a:xfrm>
            <a:off x="1290763" y="3028950"/>
            <a:ext cx="29076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5"/>
          <p:cNvSpPr txBox="1">
            <a:spLocks noGrp="1"/>
          </p:cNvSpPr>
          <p:nvPr>
            <p:ph type="subTitle" idx="4"/>
          </p:nvPr>
        </p:nvSpPr>
        <p:spPr>
          <a:xfrm>
            <a:off x="4945638" y="3028950"/>
            <a:ext cx="29076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5"/>
          <p:cNvSpPr txBox="1">
            <a:spLocks noGrp="1"/>
          </p:cNvSpPr>
          <p:nvPr>
            <p:ph type="title"/>
          </p:nvPr>
        </p:nvSpPr>
        <p:spPr>
          <a:xfrm>
            <a:off x="720000" y="422817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5"/>
          <p:cNvSpPr/>
          <p:nvPr/>
        </p:nvSpPr>
        <p:spPr>
          <a:xfrm>
            <a:off x="295937" y="540000"/>
            <a:ext cx="283174" cy="281369"/>
          </a:xfrm>
          <a:custGeom>
            <a:avLst/>
            <a:gdLst/>
            <a:ahLst/>
            <a:cxnLst/>
            <a:rect l="l" t="t" r="r" b="b"/>
            <a:pathLst>
              <a:path w="5490" h="5276" extrusionOk="0">
                <a:moveTo>
                  <a:pt x="2775" y="536"/>
                </a:moveTo>
                <a:cubicBezTo>
                  <a:pt x="3168" y="751"/>
                  <a:pt x="3347" y="1072"/>
                  <a:pt x="3299" y="1275"/>
                </a:cubicBezTo>
                <a:cubicBezTo>
                  <a:pt x="3278" y="1366"/>
                  <a:pt x="3203" y="1412"/>
                  <a:pt x="3091" y="1412"/>
                </a:cubicBezTo>
                <a:cubicBezTo>
                  <a:pt x="3013" y="1412"/>
                  <a:pt x="2918" y="1390"/>
                  <a:pt x="2811" y="1346"/>
                </a:cubicBezTo>
                <a:cubicBezTo>
                  <a:pt x="2644" y="1286"/>
                  <a:pt x="2549" y="1191"/>
                  <a:pt x="2525" y="1072"/>
                </a:cubicBezTo>
                <a:cubicBezTo>
                  <a:pt x="2501" y="917"/>
                  <a:pt x="2597" y="715"/>
                  <a:pt x="2775" y="536"/>
                </a:cubicBezTo>
                <a:close/>
                <a:moveTo>
                  <a:pt x="989" y="1810"/>
                </a:moveTo>
                <a:cubicBezTo>
                  <a:pt x="1299" y="1882"/>
                  <a:pt x="1454" y="2144"/>
                  <a:pt x="1454" y="2334"/>
                </a:cubicBezTo>
                <a:cubicBezTo>
                  <a:pt x="1442" y="2418"/>
                  <a:pt x="1418" y="2513"/>
                  <a:pt x="1287" y="2513"/>
                </a:cubicBezTo>
                <a:cubicBezTo>
                  <a:pt x="1239" y="2513"/>
                  <a:pt x="1180" y="2501"/>
                  <a:pt x="1120" y="2477"/>
                </a:cubicBezTo>
                <a:cubicBezTo>
                  <a:pt x="1096" y="2382"/>
                  <a:pt x="1025" y="2120"/>
                  <a:pt x="989" y="1810"/>
                </a:cubicBezTo>
                <a:close/>
                <a:moveTo>
                  <a:pt x="4216" y="2227"/>
                </a:moveTo>
                <a:cubicBezTo>
                  <a:pt x="4335" y="2227"/>
                  <a:pt x="4525" y="2251"/>
                  <a:pt x="4763" y="2382"/>
                </a:cubicBezTo>
                <a:cubicBezTo>
                  <a:pt x="4811" y="2418"/>
                  <a:pt x="4871" y="2453"/>
                  <a:pt x="4918" y="2489"/>
                </a:cubicBezTo>
                <a:cubicBezTo>
                  <a:pt x="4811" y="2525"/>
                  <a:pt x="4692" y="2548"/>
                  <a:pt x="4549" y="2548"/>
                </a:cubicBezTo>
                <a:lnTo>
                  <a:pt x="4490" y="2537"/>
                </a:lnTo>
                <a:cubicBezTo>
                  <a:pt x="4037" y="2525"/>
                  <a:pt x="3882" y="2406"/>
                  <a:pt x="3882" y="2358"/>
                </a:cubicBezTo>
                <a:cubicBezTo>
                  <a:pt x="3882" y="2310"/>
                  <a:pt x="4001" y="2227"/>
                  <a:pt x="4216" y="2227"/>
                </a:cubicBezTo>
                <a:close/>
                <a:moveTo>
                  <a:pt x="3144" y="3799"/>
                </a:moveTo>
                <a:cubicBezTo>
                  <a:pt x="3180" y="3799"/>
                  <a:pt x="3204" y="3799"/>
                  <a:pt x="3239" y="3811"/>
                </a:cubicBezTo>
                <a:cubicBezTo>
                  <a:pt x="3513" y="3870"/>
                  <a:pt x="3775" y="4108"/>
                  <a:pt x="3882" y="4370"/>
                </a:cubicBezTo>
                <a:cubicBezTo>
                  <a:pt x="3811" y="4370"/>
                  <a:pt x="3751" y="4382"/>
                  <a:pt x="3692" y="4382"/>
                </a:cubicBezTo>
                <a:cubicBezTo>
                  <a:pt x="3263" y="4382"/>
                  <a:pt x="3097" y="4144"/>
                  <a:pt x="3061" y="4072"/>
                </a:cubicBezTo>
                <a:cubicBezTo>
                  <a:pt x="3001" y="3989"/>
                  <a:pt x="2989" y="3906"/>
                  <a:pt x="3025" y="3846"/>
                </a:cubicBezTo>
                <a:cubicBezTo>
                  <a:pt x="3049" y="3811"/>
                  <a:pt x="3085" y="3799"/>
                  <a:pt x="3144" y="3799"/>
                </a:cubicBezTo>
                <a:close/>
                <a:moveTo>
                  <a:pt x="1930" y="3846"/>
                </a:moveTo>
                <a:cubicBezTo>
                  <a:pt x="2144" y="3846"/>
                  <a:pt x="2287" y="3930"/>
                  <a:pt x="2323" y="4072"/>
                </a:cubicBezTo>
                <a:cubicBezTo>
                  <a:pt x="2358" y="4251"/>
                  <a:pt x="2251" y="4513"/>
                  <a:pt x="1954" y="4692"/>
                </a:cubicBezTo>
                <a:cubicBezTo>
                  <a:pt x="1680" y="4430"/>
                  <a:pt x="1585" y="4144"/>
                  <a:pt x="1644" y="3989"/>
                </a:cubicBezTo>
                <a:cubicBezTo>
                  <a:pt x="1668" y="3894"/>
                  <a:pt x="1763" y="3846"/>
                  <a:pt x="1906" y="3846"/>
                </a:cubicBezTo>
                <a:close/>
                <a:moveTo>
                  <a:pt x="3620" y="191"/>
                </a:moveTo>
                <a:cubicBezTo>
                  <a:pt x="3871" y="191"/>
                  <a:pt x="4109" y="274"/>
                  <a:pt x="4311" y="465"/>
                </a:cubicBezTo>
                <a:cubicBezTo>
                  <a:pt x="4871" y="977"/>
                  <a:pt x="5240" y="1620"/>
                  <a:pt x="5216" y="2060"/>
                </a:cubicBezTo>
                <a:cubicBezTo>
                  <a:pt x="5204" y="2191"/>
                  <a:pt x="5156" y="2298"/>
                  <a:pt x="5085" y="2382"/>
                </a:cubicBezTo>
                <a:cubicBezTo>
                  <a:pt x="5014" y="2322"/>
                  <a:pt x="4942" y="2263"/>
                  <a:pt x="4859" y="2215"/>
                </a:cubicBezTo>
                <a:cubicBezTo>
                  <a:pt x="4585" y="2072"/>
                  <a:pt x="4359" y="2037"/>
                  <a:pt x="4216" y="2037"/>
                </a:cubicBezTo>
                <a:cubicBezTo>
                  <a:pt x="3918" y="2037"/>
                  <a:pt x="3704" y="2167"/>
                  <a:pt x="3692" y="2358"/>
                </a:cubicBezTo>
                <a:cubicBezTo>
                  <a:pt x="3692" y="2441"/>
                  <a:pt x="3751" y="2703"/>
                  <a:pt x="4478" y="2727"/>
                </a:cubicBezTo>
                <a:lnTo>
                  <a:pt x="4549" y="2739"/>
                </a:lnTo>
                <a:cubicBezTo>
                  <a:pt x="4752" y="2739"/>
                  <a:pt x="4918" y="2703"/>
                  <a:pt x="5061" y="2620"/>
                </a:cubicBezTo>
                <a:cubicBezTo>
                  <a:pt x="5228" y="2822"/>
                  <a:pt x="5299" y="3072"/>
                  <a:pt x="5240" y="3322"/>
                </a:cubicBezTo>
                <a:cubicBezTo>
                  <a:pt x="5144" y="3727"/>
                  <a:pt x="4740" y="4096"/>
                  <a:pt x="4168" y="4299"/>
                </a:cubicBezTo>
                <a:cubicBezTo>
                  <a:pt x="4132" y="4311"/>
                  <a:pt x="4097" y="4311"/>
                  <a:pt x="4073" y="4323"/>
                </a:cubicBezTo>
                <a:cubicBezTo>
                  <a:pt x="3942" y="4001"/>
                  <a:pt x="3632" y="3715"/>
                  <a:pt x="3287" y="3632"/>
                </a:cubicBezTo>
                <a:cubicBezTo>
                  <a:pt x="3232" y="3615"/>
                  <a:pt x="3180" y="3607"/>
                  <a:pt x="3131" y="3607"/>
                </a:cubicBezTo>
                <a:cubicBezTo>
                  <a:pt x="3009" y="3607"/>
                  <a:pt x="2909" y="3658"/>
                  <a:pt x="2858" y="3751"/>
                </a:cubicBezTo>
                <a:cubicBezTo>
                  <a:pt x="2799" y="3870"/>
                  <a:pt x="2811" y="4025"/>
                  <a:pt x="2894" y="4168"/>
                </a:cubicBezTo>
                <a:cubicBezTo>
                  <a:pt x="3041" y="4421"/>
                  <a:pt x="3331" y="4571"/>
                  <a:pt x="3686" y="4571"/>
                </a:cubicBezTo>
                <a:cubicBezTo>
                  <a:pt x="3765" y="4571"/>
                  <a:pt x="3846" y="4564"/>
                  <a:pt x="3930" y="4549"/>
                </a:cubicBezTo>
                <a:lnTo>
                  <a:pt x="3930" y="4549"/>
                </a:lnTo>
                <a:cubicBezTo>
                  <a:pt x="3942" y="4644"/>
                  <a:pt x="3918" y="4727"/>
                  <a:pt x="3859" y="4799"/>
                </a:cubicBezTo>
                <a:cubicBezTo>
                  <a:pt x="3751" y="4954"/>
                  <a:pt x="3513" y="5049"/>
                  <a:pt x="3156" y="5085"/>
                </a:cubicBezTo>
                <a:cubicBezTo>
                  <a:pt x="3117" y="5087"/>
                  <a:pt x="3078" y="5088"/>
                  <a:pt x="3039" y="5088"/>
                </a:cubicBezTo>
                <a:cubicBezTo>
                  <a:pt x="2692" y="5088"/>
                  <a:pt x="2376" y="4993"/>
                  <a:pt x="2108" y="4811"/>
                </a:cubicBezTo>
                <a:cubicBezTo>
                  <a:pt x="2406" y="4620"/>
                  <a:pt x="2573" y="4311"/>
                  <a:pt x="2501" y="4037"/>
                </a:cubicBezTo>
                <a:cubicBezTo>
                  <a:pt x="2454" y="3799"/>
                  <a:pt x="2239" y="3656"/>
                  <a:pt x="1930" y="3656"/>
                </a:cubicBezTo>
                <a:lnTo>
                  <a:pt x="1894" y="3656"/>
                </a:lnTo>
                <a:cubicBezTo>
                  <a:pt x="1596" y="3668"/>
                  <a:pt x="1501" y="3834"/>
                  <a:pt x="1465" y="3942"/>
                </a:cubicBezTo>
                <a:cubicBezTo>
                  <a:pt x="1382" y="4168"/>
                  <a:pt x="1501" y="4501"/>
                  <a:pt x="1763" y="4775"/>
                </a:cubicBezTo>
                <a:cubicBezTo>
                  <a:pt x="1668" y="4811"/>
                  <a:pt x="1561" y="4834"/>
                  <a:pt x="1442" y="4846"/>
                </a:cubicBezTo>
                <a:cubicBezTo>
                  <a:pt x="1425" y="4848"/>
                  <a:pt x="1408" y="4849"/>
                  <a:pt x="1391" y="4849"/>
                </a:cubicBezTo>
                <a:cubicBezTo>
                  <a:pt x="842" y="4849"/>
                  <a:pt x="379" y="3915"/>
                  <a:pt x="275" y="3037"/>
                </a:cubicBezTo>
                <a:cubicBezTo>
                  <a:pt x="215" y="2513"/>
                  <a:pt x="287" y="1917"/>
                  <a:pt x="656" y="1822"/>
                </a:cubicBezTo>
                <a:cubicBezTo>
                  <a:pt x="703" y="1810"/>
                  <a:pt x="751" y="1810"/>
                  <a:pt x="799" y="1798"/>
                </a:cubicBezTo>
                <a:cubicBezTo>
                  <a:pt x="846" y="2227"/>
                  <a:pt x="953" y="2560"/>
                  <a:pt x="953" y="2572"/>
                </a:cubicBezTo>
                <a:cubicBezTo>
                  <a:pt x="965" y="2608"/>
                  <a:pt x="977" y="2632"/>
                  <a:pt x="1001" y="2632"/>
                </a:cubicBezTo>
                <a:cubicBezTo>
                  <a:pt x="1108" y="2679"/>
                  <a:pt x="1204" y="2703"/>
                  <a:pt x="1287" y="2703"/>
                </a:cubicBezTo>
                <a:cubicBezTo>
                  <a:pt x="1489" y="2703"/>
                  <a:pt x="1632" y="2560"/>
                  <a:pt x="1632" y="2334"/>
                </a:cubicBezTo>
                <a:cubicBezTo>
                  <a:pt x="1644" y="2060"/>
                  <a:pt x="1418" y="1679"/>
                  <a:pt x="977" y="1620"/>
                </a:cubicBezTo>
                <a:cubicBezTo>
                  <a:pt x="953" y="1263"/>
                  <a:pt x="989" y="822"/>
                  <a:pt x="1239" y="560"/>
                </a:cubicBezTo>
                <a:cubicBezTo>
                  <a:pt x="1384" y="404"/>
                  <a:pt x="1603" y="321"/>
                  <a:pt x="1884" y="321"/>
                </a:cubicBezTo>
                <a:cubicBezTo>
                  <a:pt x="1903" y="321"/>
                  <a:pt x="1922" y="321"/>
                  <a:pt x="1942" y="322"/>
                </a:cubicBezTo>
                <a:cubicBezTo>
                  <a:pt x="2180" y="334"/>
                  <a:pt x="2406" y="382"/>
                  <a:pt x="2597" y="453"/>
                </a:cubicBezTo>
                <a:cubicBezTo>
                  <a:pt x="2406" y="667"/>
                  <a:pt x="2311" y="894"/>
                  <a:pt x="2347" y="1108"/>
                </a:cubicBezTo>
                <a:cubicBezTo>
                  <a:pt x="2370" y="1239"/>
                  <a:pt x="2454" y="1417"/>
                  <a:pt x="2739" y="1525"/>
                </a:cubicBezTo>
                <a:cubicBezTo>
                  <a:pt x="2868" y="1575"/>
                  <a:pt x="2986" y="1599"/>
                  <a:pt x="3090" y="1599"/>
                </a:cubicBezTo>
                <a:cubicBezTo>
                  <a:pt x="3302" y="1599"/>
                  <a:pt x="3449" y="1498"/>
                  <a:pt x="3490" y="1322"/>
                </a:cubicBezTo>
                <a:cubicBezTo>
                  <a:pt x="3549" y="1060"/>
                  <a:pt x="3370" y="679"/>
                  <a:pt x="2930" y="417"/>
                </a:cubicBezTo>
                <a:cubicBezTo>
                  <a:pt x="3144" y="262"/>
                  <a:pt x="3382" y="191"/>
                  <a:pt x="3620" y="191"/>
                </a:cubicBezTo>
                <a:close/>
                <a:moveTo>
                  <a:pt x="3620" y="1"/>
                </a:moveTo>
                <a:cubicBezTo>
                  <a:pt x="3323" y="1"/>
                  <a:pt x="3001" y="108"/>
                  <a:pt x="2751" y="310"/>
                </a:cubicBezTo>
                <a:cubicBezTo>
                  <a:pt x="2513" y="203"/>
                  <a:pt x="2239" y="143"/>
                  <a:pt x="1942" y="132"/>
                </a:cubicBezTo>
                <a:cubicBezTo>
                  <a:pt x="1921" y="131"/>
                  <a:pt x="1901" y="131"/>
                  <a:pt x="1881" y="131"/>
                </a:cubicBezTo>
                <a:cubicBezTo>
                  <a:pt x="1542" y="131"/>
                  <a:pt x="1288" y="227"/>
                  <a:pt x="1096" y="429"/>
                </a:cubicBezTo>
                <a:cubicBezTo>
                  <a:pt x="870" y="679"/>
                  <a:pt x="763" y="1084"/>
                  <a:pt x="787" y="1608"/>
                </a:cubicBezTo>
                <a:cubicBezTo>
                  <a:pt x="727" y="1620"/>
                  <a:pt x="680" y="1632"/>
                  <a:pt x="620" y="1644"/>
                </a:cubicBezTo>
                <a:cubicBezTo>
                  <a:pt x="191" y="1739"/>
                  <a:pt x="1" y="2263"/>
                  <a:pt x="84" y="3060"/>
                </a:cubicBezTo>
                <a:cubicBezTo>
                  <a:pt x="200" y="4028"/>
                  <a:pt x="727" y="5040"/>
                  <a:pt x="1397" y="5040"/>
                </a:cubicBezTo>
                <a:cubicBezTo>
                  <a:pt x="1420" y="5040"/>
                  <a:pt x="1443" y="5039"/>
                  <a:pt x="1465" y="5037"/>
                </a:cubicBezTo>
                <a:cubicBezTo>
                  <a:pt x="1632" y="5013"/>
                  <a:pt x="1787" y="4977"/>
                  <a:pt x="1930" y="4918"/>
                </a:cubicBezTo>
                <a:cubicBezTo>
                  <a:pt x="2227" y="5144"/>
                  <a:pt x="2608" y="5275"/>
                  <a:pt x="3013" y="5275"/>
                </a:cubicBezTo>
                <a:cubicBezTo>
                  <a:pt x="3061" y="5275"/>
                  <a:pt x="3120" y="5275"/>
                  <a:pt x="3180" y="5263"/>
                </a:cubicBezTo>
                <a:cubicBezTo>
                  <a:pt x="3585" y="5239"/>
                  <a:pt x="3871" y="5120"/>
                  <a:pt x="4013" y="4906"/>
                </a:cubicBezTo>
                <a:cubicBezTo>
                  <a:pt x="4097" y="4799"/>
                  <a:pt x="4132" y="4656"/>
                  <a:pt x="4109" y="4501"/>
                </a:cubicBezTo>
                <a:cubicBezTo>
                  <a:pt x="4144" y="4489"/>
                  <a:pt x="4192" y="4477"/>
                  <a:pt x="4228" y="4465"/>
                </a:cubicBezTo>
                <a:cubicBezTo>
                  <a:pt x="4859" y="4251"/>
                  <a:pt x="5311" y="3834"/>
                  <a:pt x="5418" y="3358"/>
                </a:cubicBezTo>
                <a:cubicBezTo>
                  <a:pt x="5490" y="3049"/>
                  <a:pt x="5418" y="2751"/>
                  <a:pt x="5216" y="2513"/>
                </a:cubicBezTo>
                <a:cubicBezTo>
                  <a:pt x="5323" y="2394"/>
                  <a:pt x="5395" y="2251"/>
                  <a:pt x="5395" y="2072"/>
                </a:cubicBezTo>
                <a:cubicBezTo>
                  <a:pt x="5430" y="1560"/>
                  <a:pt x="5049" y="882"/>
                  <a:pt x="4430" y="322"/>
                </a:cubicBezTo>
                <a:cubicBezTo>
                  <a:pt x="4204" y="108"/>
                  <a:pt x="3918" y="1"/>
                  <a:pt x="36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5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437" name="Google Shape;437;p5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438" name="Google Shape;438;p5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5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5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5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5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5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6" name="Google Shape;446;p5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447" name="Google Shape;447;p5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5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5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8" name="Google Shape;458;p5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459" name="Google Shape;459;p5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460" name="Google Shape;460;p5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1" name="Google Shape;461;p5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462" name="Google Shape;462;p5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5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5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5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5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5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5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5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70" name="Google Shape;470;p5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471" name="Google Shape;471;p5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472" name="Google Shape;472;p5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5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5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5" name="Google Shape;475;p5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6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478" name="Google Shape;478;p6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479" name="Google Shape;479;p6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6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6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6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6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6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6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6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6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6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6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6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6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6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6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6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6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6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6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6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6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6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6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6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6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6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6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6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6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6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6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6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6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6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6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6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6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6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6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6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6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6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6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6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23" name="Google Shape;523;p6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524" name="Google Shape;524;p6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6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6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6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6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6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6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6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6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6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6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6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6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6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6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6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6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6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6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6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6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45" name="Google Shape;545;p6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6"/>
          <p:cNvSpPr txBox="1">
            <a:spLocks noGrp="1"/>
          </p:cNvSpPr>
          <p:nvPr>
            <p:ph type="title"/>
          </p:nvPr>
        </p:nvSpPr>
        <p:spPr>
          <a:xfrm>
            <a:off x="720000" y="422817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6"/>
          <p:cNvSpPr/>
          <p:nvPr/>
        </p:nvSpPr>
        <p:spPr>
          <a:xfrm>
            <a:off x="295937" y="540000"/>
            <a:ext cx="283174" cy="281369"/>
          </a:xfrm>
          <a:custGeom>
            <a:avLst/>
            <a:gdLst/>
            <a:ahLst/>
            <a:cxnLst/>
            <a:rect l="l" t="t" r="r" b="b"/>
            <a:pathLst>
              <a:path w="5490" h="5276" extrusionOk="0">
                <a:moveTo>
                  <a:pt x="2775" y="536"/>
                </a:moveTo>
                <a:cubicBezTo>
                  <a:pt x="3168" y="751"/>
                  <a:pt x="3347" y="1072"/>
                  <a:pt x="3299" y="1275"/>
                </a:cubicBezTo>
                <a:cubicBezTo>
                  <a:pt x="3278" y="1366"/>
                  <a:pt x="3203" y="1412"/>
                  <a:pt x="3091" y="1412"/>
                </a:cubicBezTo>
                <a:cubicBezTo>
                  <a:pt x="3013" y="1412"/>
                  <a:pt x="2918" y="1390"/>
                  <a:pt x="2811" y="1346"/>
                </a:cubicBezTo>
                <a:cubicBezTo>
                  <a:pt x="2644" y="1286"/>
                  <a:pt x="2549" y="1191"/>
                  <a:pt x="2525" y="1072"/>
                </a:cubicBezTo>
                <a:cubicBezTo>
                  <a:pt x="2501" y="917"/>
                  <a:pt x="2597" y="715"/>
                  <a:pt x="2775" y="536"/>
                </a:cubicBezTo>
                <a:close/>
                <a:moveTo>
                  <a:pt x="989" y="1810"/>
                </a:moveTo>
                <a:cubicBezTo>
                  <a:pt x="1299" y="1882"/>
                  <a:pt x="1454" y="2144"/>
                  <a:pt x="1454" y="2334"/>
                </a:cubicBezTo>
                <a:cubicBezTo>
                  <a:pt x="1442" y="2418"/>
                  <a:pt x="1418" y="2513"/>
                  <a:pt x="1287" y="2513"/>
                </a:cubicBezTo>
                <a:cubicBezTo>
                  <a:pt x="1239" y="2513"/>
                  <a:pt x="1180" y="2501"/>
                  <a:pt x="1120" y="2477"/>
                </a:cubicBezTo>
                <a:cubicBezTo>
                  <a:pt x="1096" y="2382"/>
                  <a:pt x="1025" y="2120"/>
                  <a:pt x="989" y="1810"/>
                </a:cubicBezTo>
                <a:close/>
                <a:moveTo>
                  <a:pt x="4216" y="2227"/>
                </a:moveTo>
                <a:cubicBezTo>
                  <a:pt x="4335" y="2227"/>
                  <a:pt x="4525" y="2251"/>
                  <a:pt x="4763" y="2382"/>
                </a:cubicBezTo>
                <a:cubicBezTo>
                  <a:pt x="4811" y="2418"/>
                  <a:pt x="4871" y="2453"/>
                  <a:pt x="4918" y="2489"/>
                </a:cubicBezTo>
                <a:cubicBezTo>
                  <a:pt x="4811" y="2525"/>
                  <a:pt x="4692" y="2548"/>
                  <a:pt x="4549" y="2548"/>
                </a:cubicBezTo>
                <a:lnTo>
                  <a:pt x="4490" y="2537"/>
                </a:lnTo>
                <a:cubicBezTo>
                  <a:pt x="4037" y="2525"/>
                  <a:pt x="3882" y="2406"/>
                  <a:pt x="3882" y="2358"/>
                </a:cubicBezTo>
                <a:cubicBezTo>
                  <a:pt x="3882" y="2310"/>
                  <a:pt x="4001" y="2227"/>
                  <a:pt x="4216" y="2227"/>
                </a:cubicBezTo>
                <a:close/>
                <a:moveTo>
                  <a:pt x="3144" y="3799"/>
                </a:moveTo>
                <a:cubicBezTo>
                  <a:pt x="3180" y="3799"/>
                  <a:pt x="3204" y="3799"/>
                  <a:pt x="3239" y="3811"/>
                </a:cubicBezTo>
                <a:cubicBezTo>
                  <a:pt x="3513" y="3870"/>
                  <a:pt x="3775" y="4108"/>
                  <a:pt x="3882" y="4370"/>
                </a:cubicBezTo>
                <a:cubicBezTo>
                  <a:pt x="3811" y="4370"/>
                  <a:pt x="3751" y="4382"/>
                  <a:pt x="3692" y="4382"/>
                </a:cubicBezTo>
                <a:cubicBezTo>
                  <a:pt x="3263" y="4382"/>
                  <a:pt x="3097" y="4144"/>
                  <a:pt x="3061" y="4072"/>
                </a:cubicBezTo>
                <a:cubicBezTo>
                  <a:pt x="3001" y="3989"/>
                  <a:pt x="2989" y="3906"/>
                  <a:pt x="3025" y="3846"/>
                </a:cubicBezTo>
                <a:cubicBezTo>
                  <a:pt x="3049" y="3811"/>
                  <a:pt x="3085" y="3799"/>
                  <a:pt x="3144" y="3799"/>
                </a:cubicBezTo>
                <a:close/>
                <a:moveTo>
                  <a:pt x="1930" y="3846"/>
                </a:moveTo>
                <a:cubicBezTo>
                  <a:pt x="2144" y="3846"/>
                  <a:pt x="2287" y="3930"/>
                  <a:pt x="2323" y="4072"/>
                </a:cubicBezTo>
                <a:cubicBezTo>
                  <a:pt x="2358" y="4251"/>
                  <a:pt x="2251" y="4513"/>
                  <a:pt x="1954" y="4692"/>
                </a:cubicBezTo>
                <a:cubicBezTo>
                  <a:pt x="1680" y="4430"/>
                  <a:pt x="1585" y="4144"/>
                  <a:pt x="1644" y="3989"/>
                </a:cubicBezTo>
                <a:cubicBezTo>
                  <a:pt x="1668" y="3894"/>
                  <a:pt x="1763" y="3846"/>
                  <a:pt x="1906" y="3846"/>
                </a:cubicBezTo>
                <a:close/>
                <a:moveTo>
                  <a:pt x="3620" y="191"/>
                </a:moveTo>
                <a:cubicBezTo>
                  <a:pt x="3871" y="191"/>
                  <a:pt x="4109" y="274"/>
                  <a:pt x="4311" y="465"/>
                </a:cubicBezTo>
                <a:cubicBezTo>
                  <a:pt x="4871" y="977"/>
                  <a:pt x="5240" y="1620"/>
                  <a:pt x="5216" y="2060"/>
                </a:cubicBezTo>
                <a:cubicBezTo>
                  <a:pt x="5204" y="2191"/>
                  <a:pt x="5156" y="2298"/>
                  <a:pt x="5085" y="2382"/>
                </a:cubicBezTo>
                <a:cubicBezTo>
                  <a:pt x="5014" y="2322"/>
                  <a:pt x="4942" y="2263"/>
                  <a:pt x="4859" y="2215"/>
                </a:cubicBezTo>
                <a:cubicBezTo>
                  <a:pt x="4585" y="2072"/>
                  <a:pt x="4359" y="2037"/>
                  <a:pt x="4216" y="2037"/>
                </a:cubicBezTo>
                <a:cubicBezTo>
                  <a:pt x="3918" y="2037"/>
                  <a:pt x="3704" y="2167"/>
                  <a:pt x="3692" y="2358"/>
                </a:cubicBezTo>
                <a:cubicBezTo>
                  <a:pt x="3692" y="2441"/>
                  <a:pt x="3751" y="2703"/>
                  <a:pt x="4478" y="2727"/>
                </a:cubicBezTo>
                <a:lnTo>
                  <a:pt x="4549" y="2739"/>
                </a:lnTo>
                <a:cubicBezTo>
                  <a:pt x="4752" y="2739"/>
                  <a:pt x="4918" y="2703"/>
                  <a:pt x="5061" y="2620"/>
                </a:cubicBezTo>
                <a:cubicBezTo>
                  <a:pt x="5228" y="2822"/>
                  <a:pt x="5299" y="3072"/>
                  <a:pt x="5240" y="3322"/>
                </a:cubicBezTo>
                <a:cubicBezTo>
                  <a:pt x="5144" y="3727"/>
                  <a:pt x="4740" y="4096"/>
                  <a:pt x="4168" y="4299"/>
                </a:cubicBezTo>
                <a:cubicBezTo>
                  <a:pt x="4132" y="4311"/>
                  <a:pt x="4097" y="4311"/>
                  <a:pt x="4073" y="4323"/>
                </a:cubicBezTo>
                <a:cubicBezTo>
                  <a:pt x="3942" y="4001"/>
                  <a:pt x="3632" y="3715"/>
                  <a:pt x="3287" y="3632"/>
                </a:cubicBezTo>
                <a:cubicBezTo>
                  <a:pt x="3232" y="3615"/>
                  <a:pt x="3180" y="3607"/>
                  <a:pt x="3131" y="3607"/>
                </a:cubicBezTo>
                <a:cubicBezTo>
                  <a:pt x="3009" y="3607"/>
                  <a:pt x="2909" y="3658"/>
                  <a:pt x="2858" y="3751"/>
                </a:cubicBezTo>
                <a:cubicBezTo>
                  <a:pt x="2799" y="3870"/>
                  <a:pt x="2811" y="4025"/>
                  <a:pt x="2894" y="4168"/>
                </a:cubicBezTo>
                <a:cubicBezTo>
                  <a:pt x="3041" y="4421"/>
                  <a:pt x="3331" y="4571"/>
                  <a:pt x="3686" y="4571"/>
                </a:cubicBezTo>
                <a:cubicBezTo>
                  <a:pt x="3765" y="4571"/>
                  <a:pt x="3846" y="4564"/>
                  <a:pt x="3930" y="4549"/>
                </a:cubicBezTo>
                <a:lnTo>
                  <a:pt x="3930" y="4549"/>
                </a:lnTo>
                <a:cubicBezTo>
                  <a:pt x="3942" y="4644"/>
                  <a:pt x="3918" y="4727"/>
                  <a:pt x="3859" y="4799"/>
                </a:cubicBezTo>
                <a:cubicBezTo>
                  <a:pt x="3751" y="4954"/>
                  <a:pt x="3513" y="5049"/>
                  <a:pt x="3156" y="5085"/>
                </a:cubicBezTo>
                <a:cubicBezTo>
                  <a:pt x="3117" y="5087"/>
                  <a:pt x="3078" y="5088"/>
                  <a:pt x="3039" y="5088"/>
                </a:cubicBezTo>
                <a:cubicBezTo>
                  <a:pt x="2692" y="5088"/>
                  <a:pt x="2376" y="4993"/>
                  <a:pt x="2108" y="4811"/>
                </a:cubicBezTo>
                <a:cubicBezTo>
                  <a:pt x="2406" y="4620"/>
                  <a:pt x="2573" y="4311"/>
                  <a:pt x="2501" y="4037"/>
                </a:cubicBezTo>
                <a:cubicBezTo>
                  <a:pt x="2454" y="3799"/>
                  <a:pt x="2239" y="3656"/>
                  <a:pt x="1930" y="3656"/>
                </a:cubicBezTo>
                <a:lnTo>
                  <a:pt x="1894" y="3656"/>
                </a:lnTo>
                <a:cubicBezTo>
                  <a:pt x="1596" y="3668"/>
                  <a:pt x="1501" y="3834"/>
                  <a:pt x="1465" y="3942"/>
                </a:cubicBezTo>
                <a:cubicBezTo>
                  <a:pt x="1382" y="4168"/>
                  <a:pt x="1501" y="4501"/>
                  <a:pt x="1763" y="4775"/>
                </a:cubicBezTo>
                <a:cubicBezTo>
                  <a:pt x="1668" y="4811"/>
                  <a:pt x="1561" y="4834"/>
                  <a:pt x="1442" y="4846"/>
                </a:cubicBezTo>
                <a:cubicBezTo>
                  <a:pt x="1425" y="4848"/>
                  <a:pt x="1408" y="4849"/>
                  <a:pt x="1391" y="4849"/>
                </a:cubicBezTo>
                <a:cubicBezTo>
                  <a:pt x="842" y="4849"/>
                  <a:pt x="379" y="3915"/>
                  <a:pt x="275" y="3037"/>
                </a:cubicBezTo>
                <a:cubicBezTo>
                  <a:pt x="215" y="2513"/>
                  <a:pt x="287" y="1917"/>
                  <a:pt x="656" y="1822"/>
                </a:cubicBezTo>
                <a:cubicBezTo>
                  <a:pt x="703" y="1810"/>
                  <a:pt x="751" y="1810"/>
                  <a:pt x="799" y="1798"/>
                </a:cubicBezTo>
                <a:cubicBezTo>
                  <a:pt x="846" y="2227"/>
                  <a:pt x="953" y="2560"/>
                  <a:pt x="953" y="2572"/>
                </a:cubicBezTo>
                <a:cubicBezTo>
                  <a:pt x="965" y="2608"/>
                  <a:pt x="977" y="2632"/>
                  <a:pt x="1001" y="2632"/>
                </a:cubicBezTo>
                <a:cubicBezTo>
                  <a:pt x="1108" y="2679"/>
                  <a:pt x="1204" y="2703"/>
                  <a:pt x="1287" y="2703"/>
                </a:cubicBezTo>
                <a:cubicBezTo>
                  <a:pt x="1489" y="2703"/>
                  <a:pt x="1632" y="2560"/>
                  <a:pt x="1632" y="2334"/>
                </a:cubicBezTo>
                <a:cubicBezTo>
                  <a:pt x="1644" y="2060"/>
                  <a:pt x="1418" y="1679"/>
                  <a:pt x="977" y="1620"/>
                </a:cubicBezTo>
                <a:cubicBezTo>
                  <a:pt x="953" y="1263"/>
                  <a:pt x="989" y="822"/>
                  <a:pt x="1239" y="560"/>
                </a:cubicBezTo>
                <a:cubicBezTo>
                  <a:pt x="1384" y="404"/>
                  <a:pt x="1603" y="321"/>
                  <a:pt x="1884" y="321"/>
                </a:cubicBezTo>
                <a:cubicBezTo>
                  <a:pt x="1903" y="321"/>
                  <a:pt x="1922" y="321"/>
                  <a:pt x="1942" y="322"/>
                </a:cubicBezTo>
                <a:cubicBezTo>
                  <a:pt x="2180" y="334"/>
                  <a:pt x="2406" y="382"/>
                  <a:pt x="2597" y="453"/>
                </a:cubicBezTo>
                <a:cubicBezTo>
                  <a:pt x="2406" y="667"/>
                  <a:pt x="2311" y="894"/>
                  <a:pt x="2347" y="1108"/>
                </a:cubicBezTo>
                <a:cubicBezTo>
                  <a:pt x="2370" y="1239"/>
                  <a:pt x="2454" y="1417"/>
                  <a:pt x="2739" y="1525"/>
                </a:cubicBezTo>
                <a:cubicBezTo>
                  <a:pt x="2868" y="1575"/>
                  <a:pt x="2986" y="1599"/>
                  <a:pt x="3090" y="1599"/>
                </a:cubicBezTo>
                <a:cubicBezTo>
                  <a:pt x="3302" y="1599"/>
                  <a:pt x="3449" y="1498"/>
                  <a:pt x="3490" y="1322"/>
                </a:cubicBezTo>
                <a:cubicBezTo>
                  <a:pt x="3549" y="1060"/>
                  <a:pt x="3370" y="679"/>
                  <a:pt x="2930" y="417"/>
                </a:cubicBezTo>
                <a:cubicBezTo>
                  <a:pt x="3144" y="262"/>
                  <a:pt x="3382" y="191"/>
                  <a:pt x="3620" y="191"/>
                </a:cubicBezTo>
                <a:close/>
                <a:moveTo>
                  <a:pt x="3620" y="1"/>
                </a:moveTo>
                <a:cubicBezTo>
                  <a:pt x="3323" y="1"/>
                  <a:pt x="3001" y="108"/>
                  <a:pt x="2751" y="310"/>
                </a:cubicBezTo>
                <a:cubicBezTo>
                  <a:pt x="2513" y="203"/>
                  <a:pt x="2239" y="143"/>
                  <a:pt x="1942" y="132"/>
                </a:cubicBezTo>
                <a:cubicBezTo>
                  <a:pt x="1921" y="131"/>
                  <a:pt x="1901" y="131"/>
                  <a:pt x="1881" y="131"/>
                </a:cubicBezTo>
                <a:cubicBezTo>
                  <a:pt x="1542" y="131"/>
                  <a:pt x="1288" y="227"/>
                  <a:pt x="1096" y="429"/>
                </a:cubicBezTo>
                <a:cubicBezTo>
                  <a:pt x="870" y="679"/>
                  <a:pt x="763" y="1084"/>
                  <a:pt x="787" y="1608"/>
                </a:cubicBezTo>
                <a:cubicBezTo>
                  <a:pt x="727" y="1620"/>
                  <a:pt x="680" y="1632"/>
                  <a:pt x="620" y="1644"/>
                </a:cubicBezTo>
                <a:cubicBezTo>
                  <a:pt x="191" y="1739"/>
                  <a:pt x="1" y="2263"/>
                  <a:pt x="84" y="3060"/>
                </a:cubicBezTo>
                <a:cubicBezTo>
                  <a:pt x="200" y="4028"/>
                  <a:pt x="727" y="5040"/>
                  <a:pt x="1397" y="5040"/>
                </a:cubicBezTo>
                <a:cubicBezTo>
                  <a:pt x="1420" y="5040"/>
                  <a:pt x="1443" y="5039"/>
                  <a:pt x="1465" y="5037"/>
                </a:cubicBezTo>
                <a:cubicBezTo>
                  <a:pt x="1632" y="5013"/>
                  <a:pt x="1787" y="4977"/>
                  <a:pt x="1930" y="4918"/>
                </a:cubicBezTo>
                <a:cubicBezTo>
                  <a:pt x="2227" y="5144"/>
                  <a:pt x="2608" y="5275"/>
                  <a:pt x="3013" y="5275"/>
                </a:cubicBezTo>
                <a:cubicBezTo>
                  <a:pt x="3061" y="5275"/>
                  <a:pt x="3120" y="5275"/>
                  <a:pt x="3180" y="5263"/>
                </a:cubicBezTo>
                <a:cubicBezTo>
                  <a:pt x="3585" y="5239"/>
                  <a:pt x="3871" y="5120"/>
                  <a:pt x="4013" y="4906"/>
                </a:cubicBezTo>
                <a:cubicBezTo>
                  <a:pt x="4097" y="4799"/>
                  <a:pt x="4132" y="4656"/>
                  <a:pt x="4109" y="4501"/>
                </a:cubicBezTo>
                <a:cubicBezTo>
                  <a:pt x="4144" y="4489"/>
                  <a:pt x="4192" y="4477"/>
                  <a:pt x="4228" y="4465"/>
                </a:cubicBezTo>
                <a:cubicBezTo>
                  <a:pt x="4859" y="4251"/>
                  <a:pt x="5311" y="3834"/>
                  <a:pt x="5418" y="3358"/>
                </a:cubicBezTo>
                <a:cubicBezTo>
                  <a:pt x="5490" y="3049"/>
                  <a:pt x="5418" y="2751"/>
                  <a:pt x="5216" y="2513"/>
                </a:cubicBezTo>
                <a:cubicBezTo>
                  <a:pt x="5323" y="2394"/>
                  <a:pt x="5395" y="2251"/>
                  <a:pt x="5395" y="2072"/>
                </a:cubicBezTo>
                <a:cubicBezTo>
                  <a:pt x="5430" y="1560"/>
                  <a:pt x="5049" y="882"/>
                  <a:pt x="4430" y="322"/>
                </a:cubicBezTo>
                <a:cubicBezTo>
                  <a:pt x="4204" y="108"/>
                  <a:pt x="3918" y="1"/>
                  <a:pt x="36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6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549" name="Google Shape;549;p6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550" name="Google Shape;550;p6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6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6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6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6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6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6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6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" name="Google Shape;558;p6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559" name="Google Shape;559;p6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6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6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6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6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6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6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566" name="Google Shape;566;p6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6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6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6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0" name="Google Shape;570;p6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571" name="Google Shape;571;p6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572" name="Google Shape;572;p6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3" name="Google Shape;573;p6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574" name="Google Shape;574;p6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6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6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6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6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6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6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6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82" name="Google Shape;582;p6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583" name="Google Shape;583;p6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584" name="Google Shape;584;p6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6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6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87" name="Google Shape;587;p6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7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590" name="Google Shape;590;p7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591" name="Google Shape;591;p7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2" name="Google Shape;592;p7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3" name="Google Shape;593;p7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4" name="Google Shape;594;p7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5" name="Google Shape;595;p7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7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7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7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7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0" name="Google Shape;600;p7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1" name="Google Shape;601;p7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7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7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7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5" name="Google Shape;605;p7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6" name="Google Shape;606;p7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7" name="Google Shape;607;p7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8" name="Google Shape;608;p7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9" name="Google Shape;609;p7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0" name="Google Shape;610;p7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1" name="Google Shape;611;p7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2" name="Google Shape;612;p7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3" name="Google Shape;613;p7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7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7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7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7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7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7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7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7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7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7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7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7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7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7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7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7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7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7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7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7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7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5" name="Google Shape;635;p7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636" name="Google Shape;636;p7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7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7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7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7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7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7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7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7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7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7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7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8" name="Google Shape;648;p7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9" name="Google Shape;649;p7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7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7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7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7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7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7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7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57" name="Google Shape;657;p7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7"/>
          <p:cNvSpPr txBox="1">
            <a:spLocks noGrp="1"/>
          </p:cNvSpPr>
          <p:nvPr>
            <p:ph type="title"/>
          </p:nvPr>
        </p:nvSpPr>
        <p:spPr>
          <a:xfrm>
            <a:off x="720000" y="42034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0" name="Google Shape;660;p7"/>
          <p:cNvSpPr/>
          <p:nvPr/>
        </p:nvSpPr>
        <p:spPr>
          <a:xfrm>
            <a:off x="295937" y="540000"/>
            <a:ext cx="283174" cy="281369"/>
          </a:xfrm>
          <a:custGeom>
            <a:avLst/>
            <a:gdLst/>
            <a:ahLst/>
            <a:cxnLst/>
            <a:rect l="l" t="t" r="r" b="b"/>
            <a:pathLst>
              <a:path w="5490" h="5276" extrusionOk="0">
                <a:moveTo>
                  <a:pt x="2775" y="536"/>
                </a:moveTo>
                <a:cubicBezTo>
                  <a:pt x="3168" y="751"/>
                  <a:pt x="3347" y="1072"/>
                  <a:pt x="3299" y="1275"/>
                </a:cubicBezTo>
                <a:cubicBezTo>
                  <a:pt x="3278" y="1366"/>
                  <a:pt x="3203" y="1412"/>
                  <a:pt x="3091" y="1412"/>
                </a:cubicBezTo>
                <a:cubicBezTo>
                  <a:pt x="3013" y="1412"/>
                  <a:pt x="2918" y="1390"/>
                  <a:pt x="2811" y="1346"/>
                </a:cubicBezTo>
                <a:cubicBezTo>
                  <a:pt x="2644" y="1286"/>
                  <a:pt x="2549" y="1191"/>
                  <a:pt x="2525" y="1072"/>
                </a:cubicBezTo>
                <a:cubicBezTo>
                  <a:pt x="2501" y="917"/>
                  <a:pt x="2597" y="715"/>
                  <a:pt x="2775" y="536"/>
                </a:cubicBezTo>
                <a:close/>
                <a:moveTo>
                  <a:pt x="989" y="1810"/>
                </a:moveTo>
                <a:cubicBezTo>
                  <a:pt x="1299" y="1882"/>
                  <a:pt x="1454" y="2144"/>
                  <a:pt x="1454" y="2334"/>
                </a:cubicBezTo>
                <a:cubicBezTo>
                  <a:pt x="1442" y="2418"/>
                  <a:pt x="1418" y="2513"/>
                  <a:pt x="1287" y="2513"/>
                </a:cubicBezTo>
                <a:cubicBezTo>
                  <a:pt x="1239" y="2513"/>
                  <a:pt x="1180" y="2501"/>
                  <a:pt x="1120" y="2477"/>
                </a:cubicBezTo>
                <a:cubicBezTo>
                  <a:pt x="1096" y="2382"/>
                  <a:pt x="1025" y="2120"/>
                  <a:pt x="989" y="1810"/>
                </a:cubicBezTo>
                <a:close/>
                <a:moveTo>
                  <a:pt x="4216" y="2227"/>
                </a:moveTo>
                <a:cubicBezTo>
                  <a:pt x="4335" y="2227"/>
                  <a:pt x="4525" y="2251"/>
                  <a:pt x="4763" y="2382"/>
                </a:cubicBezTo>
                <a:cubicBezTo>
                  <a:pt x="4811" y="2418"/>
                  <a:pt x="4871" y="2453"/>
                  <a:pt x="4918" y="2489"/>
                </a:cubicBezTo>
                <a:cubicBezTo>
                  <a:pt x="4811" y="2525"/>
                  <a:pt x="4692" y="2548"/>
                  <a:pt x="4549" y="2548"/>
                </a:cubicBezTo>
                <a:lnTo>
                  <a:pt x="4490" y="2537"/>
                </a:lnTo>
                <a:cubicBezTo>
                  <a:pt x="4037" y="2525"/>
                  <a:pt x="3882" y="2406"/>
                  <a:pt x="3882" y="2358"/>
                </a:cubicBezTo>
                <a:cubicBezTo>
                  <a:pt x="3882" y="2310"/>
                  <a:pt x="4001" y="2227"/>
                  <a:pt x="4216" y="2227"/>
                </a:cubicBezTo>
                <a:close/>
                <a:moveTo>
                  <a:pt x="3144" y="3799"/>
                </a:moveTo>
                <a:cubicBezTo>
                  <a:pt x="3180" y="3799"/>
                  <a:pt x="3204" y="3799"/>
                  <a:pt x="3239" y="3811"/>
                </a:cubicBezTo>
                <a:cubicBezTo>
                  <a:pt x="3513" y="3870"/>
                  <a:pt x="3775" y="4108"/>
                  <a:pt x="3882" y="4370"/>
                </a:cubicBezTo>
                <a:cubicBezTo>
                  <a:pt x="3811" y="4370"/>
                  <a:pt x="3751" y="4382"/>
                  <a:pt x="3692" y="4382"/>
                </a:cubicBezTo>
                <a:cubicBezTo>
                  <a:pt x="3263" y="4382"/>
                  <a:pt x="3097" y="4144"/>
                  <a:pt x="3061" y="4072"/>
                </a:cubicBezTo>
                <a:cubicBezTo>
                  <a:pt x="3001" y="3989"/>
                  <a:pt x="2989" y="3906"/>
                  <a:pt x="3025" y="3846"/>
                </a:cubicBezTo>
                <a:cubicBezTo>
                  <a:pt x="3049" y="3811"/>
                  <a:pt x="3085" y="3799"/>
                  <a:pt x="3144" y="3799"/>
                </a:cubicBezTo>
                <a:close/>
                <a:moveTo>
                  <a:pt x="1930" y="3846"/>
                </a:moveTo>
                <a:cubicBezTo>
                  <a:pt x="2144" y="3846"/>
                  <a:pt x="2287" y="3930"/>
                  <a:pt x="2323" y="4072"/>
                </a:cubicBezTo>
                <a:cubicBezTo>
                  <a:pt x="2358" y="4251"/>
                  <a:pt x="2251" y="4513"/>
                  <a:pt x="1954" y="4692"/>
                </a:cubicBezTo>
                <a:cubicBezTo>
                  <a:pt x="1680" y="4430"/>
                  <a:pt x="1585" y="4144"/>
                  <a:pt x="1644" y="3989"/>
                </a:cubicBezTo>
                <a:cubicBezTo>
                  <a:pt x="1668" y="3894"/>
                  <a:pt x="1763" y="3846"/>
                  <a:pt x="1906" y="3846"/>
                </a:cubicBezTo>
                <a:close/>
                <a:moveTo>
                  <a:pt x="3620" y="191"/>
                </a:moveTo>
                <a:cubicBezTo>
                  <a:pt x="3871" y="191"/>
                  <a:pt x="4109" y="274"/>
                  <a:pt x="4311" y="465"/>
                </a:cubicBezTo>
                <a:cubicBezTo>
                  <a:pt x="4871" y="977"/>
                  <a:pt x="5240" y="1620"/>
                  <a:pt x="5216" y="2060"/>
                </a:cubicBezTo>
                <a:cubicBezTo>
                  <a:pt x="5204" y="2191"/>
                  <a:pt x="5156" y="2298"/>
                  <a:pt x="5085" y="2382"/>
                </a:cubicBezTo>
                <a:cubicBezTo>
                  <a:pt x="5014" y="2322"/>
                  <a:pt x="4942" y="2263"/>
                  <a:pt x="4859" y="2215"/>
                </a:cubicBezTo>
                <a:cubicBezTo>
                  <a:pt x="4585" y="2072"/>
                  <a:pt x="4359" y="2037"/>
                  <a:pt x="4216" y="2037"/>
                </a:cubicBezTo>
                <a:cubicBezTo>
                  <a:pt x="3918" y="2037"/>
                  <a:pt x="3704" y="2167"/>
                  <a:pt x="3692" y="2358"/>
                </a:cubicBezTo>
                <a:cubicBezTo>
                  <a:pt x="3692" y="2441"/>
                  <a:pt x="3751" y="2703"/>
                  <a:pt x="4478" y="2727"/>
                </a:cubicBezTo>
                <a:lnTo>
                  <a:pt x="4549" y="2739"/>
                </a:lnTo>
                <a:cubicBezTo>
                  <a:pt x="4752" y="2739"/>
                  <a:pt x="4918" y="2703"/>
                  <a:pt x="5061" y="2620"/>
                </a:cubicBezTo>
                <a:cubicBezTo>
                  <a:pt x="5228" y="2822"/>
                  <a:pt x="5299" y="3072"/>
                  <a:pt x="5240" y="3322"/>
                </a:cubicBezTo>
                <a:cubicBezTo>
                  <a:pt x="5144" y="3727"/>
                  <a:pt x="4740" y="4096"/>
                  <a:pt x="4168" y="4299"/>
                </a:cubicBezTo>
                <a:cubicBezTo>
                  <a:pt x="4132" y="4311"/>
                  <a:pt x="4097" y="4311"/>
                  <a:pt x="4073" y="4323"/>
                </a:cubicBezTo>
                <a:cubicBezTo>
                  <a:pt x="3942" y="4001"/>
                  <a:pt x="3632" y="3715"/>
                  <a:pt x="3287" y="3632"/>
                </a:cubicBezTo>
                <a:cubicBezTo>
                  <a:pt x="3232" y="3615"/>
                  <a:pt x="3180" y="3607"/>
                  <a:pt x="3131" y="3607"/>
                </a:cubicBezTo>
                <a:cubicBezTo>
                  <a:pt x="3009" y="3607"/>
                  <a:pt x="2909" y="3658"/>
                  <a:pt x="2858" y="3751"/>
                </a:cubicBezTo>
                <a:cubicBezTo>
                  <a:pt x="2799" y="3870"/>
                  <a:pt x="2811" y="4025"/>
                  <a:pt x="2894" y="4168"/>
                </a:cubicBezTo>
                <a:cubicBezTo>
                  <a:pt x="3041" y="4421"/>
                  <a:pt x="3331" y="4571"/>
                  <a:pt x="3686" y="4571"/>
                </a:cubicBezTo>
                <a:cubicBezTo>
                  <a:pt x="3765" y="4571"/>
                  <a:pt x="3846" y="4564"/>
                  <a:pt x="3930" y="4549"/>
                </a:cubicBezTo>
                <a:lnTo>
                  <a:pt x="3930" y="4549"/>
                </a:lnTo>
                <a:cubicBezTo>
                  <a:pt x="3942" y="4644"/>
                  <a:pt x="3918" y="4727"/>
                  <a:pt x="3859" y="4799"/>
                </a:cubicBezTo>
                <a:cubicBezTo>
                  <a:pt x="3751" y="4954"/>
                  <a:pt x="3513" y="5049"/>
                  <a:pt x="3156" y="5085"/>
                </a:cubicBezTo>
                <a:cubicBezTo>
                  <a:pt x="3117" y="5087"/>
                  <a:pt x="3078" y="5088"/>
                  <a:pt x="3039" y="5088"/>
                </a:cubicBezTo>
                <a:cubicBezTo>
                  <a:pt x="2692" y="5088"/>
                  <a:pt x="2376" y="4993"/>
                  <a:pt x="2108" y="4811"/>
                </a:cubicBezTo>
                <a:cubicBezTo>
                  <a:pt x="2406" y="4620"/>
                  <a:pt x="2573" y="4311"/>
                  <a:pt x="2501" y="4037"/>
                </a:cubicBezTo>
                <a:cubicBezTo>
                  <a:pt x="2454" y="3799"/>
                  <a:pt x="2239" y="3656"/>
                  <a:pt x="1930" y="3656"/>
                </a:cubicBezTo>
                <a:lnTo>
                  <a:pt x="1894" y="3656"/>
                </a:lnTo>
                <a:cubicBezTo>
                  <a:pt x="1596" y="3668"/>
                  <a:pt x="1501" y="3834"/>
                  <a:pt x="1465" y="3942"/>
                </a:cubicBezTo>
                <a:cubicBezTo>
                  <a:pt x="1382" y="4168"/>
                  <a:pt x="1501" y="4501"/>
                  <a:pt x="1763" y="4775"/>
                </a:cubicBezTo>
                <a:cubicBezTo>
                  <a:pt x="1668" y="4811"/>
                  <a:pt x="1561" y="4834"/>
                  <a:pt x="1442" y="4846"/>
                </a:cubicBezTo>
                <a:cubicBezTo>
                  <a:pt x="1425" y="4848"/>
                  <a:pt x="1408" y="4849"/>
                  <a:pt x="1391" y="4849"/>
                </a:cubicBezTo>
                <a:cubicBezTo>
                  <a:pt x="842" y="4849"/>
                  <a:pt x="379" y="3915"/>
                  <a:pt x="275" y="3037"/>
                </a:cubicBezTo>
                <a:cubicBezTo>
                  <a:pt x="215" y="2513"/>
                  <a:pt x="287" y="1917"/>
                  <a:pt x="656" y="1822"/>
                </a:cubicBezTo>
                <a:cubicBezTo>
                  <a:pt x="703" y="1810"/>
                  <a:pt x="751" y="1810"/>
                  <a:pt x="799" y="1798"/>
                </a:cubicBezTo>
                <a:cubicBezTo>
                  <a:pt x="846" y="2227"/>
                  <a:pt x="953" y="2560"/>
                  <a:pt x="953" y="2572"/>
                </a:cubicBezTo>
                <a:cubicBezTo>
                  <a:pt x="965" y="2608"/>
                  <a:pt x="977" y="2632"/>
                  <a:pt x="1001" y="2632"/>
                </a:cubicBezTo>
                <a:cubicBezTo>
                  <a:pt x="1108" y="2679"/>
                  <a:pt x="1204" y="2703"/>
                  <a:pt x="1287" y="2703"/>
                </a:cubicBezTo>
                <a:cubicBezTo>
                  <a:pt x="1489" y="2703"/>
                  <a:pt x="1632" y="2560"/>
                  <a:pt x="1632" y="2334"/>
                </a:cubicBezTo>
                <a:cubicBezTo>
                  <a:pt x="1644" y="2060"/>
                  <a:pt x="1418" y="1679"/>
                  <a:pt x="977" y="1620"/>
                </a:cubicBezTo>
                <a:cubicBezTo>
                  <a:pt x="953" y="1263"/>
                  <a:pt x="989" y="822"/>
                  <a:pt x="1239" y="560"/>
                </a:cubicBezTo>
                <a:cubicBezTo>
                  <a:pt x="1384" y="404"/>
                  <a:pt x="1603" y="321"/>
                  <a:pt x="1884" y="321"/>
                </a:cubicBezTo>
                <a:cubicBezTo>
                  <a:pt x="1903" y="321"/>
                  <a:pt x="1922" y="321"/>
                  <a:pt x="1942" y="322"/>
                </a:cubicBezTo>
                <a:cubicBezTo>
                  <a:pt x="2180" y="334"/>
                  <a:pt x="2406" y="382"/>
                  <a:pt x="2597" y="453"/>
                </a:cubicBezTo>
                <a:cubicBezTo>
                  <a:pt x="2406" y="667"/>
                  <a:pt x="2311" y="894"/>
                  <a:pt x="2347" y="1108"/>
                </a:cubicBezTo>
                <a:cubicBezTo>
                  <a:pt x="2370" y="1239"/>
                  <a:pt x="2454" y="1417"/>
                  <a:pt x="2739" y="1525"/>
                </a:cubicBezTo>
                <a:cubicBezTo>
                  <a:pt x="2868" y="1575"/>
                  <a:pt x="2986" y="1599"/>
                  <a:pt x="3090" y="1599"/>
                </a:cubicBezTo>
                <a:cubicBezTo>
                  <a:pt x="3302" y="1599"/>
                  <a:pt x="3449" y="1498"/>
                  <a:pt x="3490" y="1322"/>
                </a:cubicBezTo>
                <a:cubicBezTo>
                  <a:pt x="3549" y="1060"/>
                  <a:pt x="3370" y="679"/>
                  <a:pt x="2930" y="417"/>
                </a:cubicBezTo>
                <a:cubicBezTo>
                  <a:pt x="3144" y="262"/>
                  <a:pt x="3382" y="191"/>
                  <a:pt x="3620" y="191"/>
                </a:cubicBezTo>
                <a:close/>
                <a:moveTo>
                  <a:pt x="3620" y="1"/>
                </a:moveTo>
                <a:cubicBezTo>
                  <a:pt x="3323" y="1"/>
                  <a:pt x="3001" y="108"/>
                  <a:pt x="2751" y="310"/>
                </a:cubicBezTo>
                <a:cubicBezTo>
                  <a:pt x="2513" y="203"/>
                  <a:pt x="2239" y="143"/>
                  <a:pt x="1942" y="132"/>
                </a:cubicBezTo>
                <a:cubicBezTo>
                  <a:pt x="1921" y="131"/>
                  <a:pt x="1901" y="131"/>
                  <a:pt x="1881" y="131"/>
                </a:cubicBezTo>
                <a:cubicBezTo>
                  <a:pt x="1542" y="131"/>
                  <a:pt x="1288" y="227"/>
                  <a:pt x="1096" y="429"/>
                </a:cubicBezTo>
                <a:cubicBezTo>
                  <a:pt x="870" y="679"/>
                  <a:pt x="763" y="1084"/>
                  <a:pt x="787" y="1608"/>
                </a:cubicBezTo>
                <a:cubicBezTo>
                  <a:pt x="727" y="1620"/>
                  <a:pt x="680" y="1632"/>
                  <a:pt x="620" y="1644"/>
                </a:cubicBezTo>
                <a:cubicBezTo>
                  <a:pt x="191" y="1739"/>
                  <a:pt x="1" y="2263"/>
                  <a:pt x="84" y="3060"/>
                </a:cubicBezTo>
                <a:cubicBezTo>
                  <a:pt x="200" y="4028"/>
                  <a:pt x="727" y="5040"/>
                  <a:pt x="1397" y="5040"/>
                </a:cubicBezTo>
                <a:cubicBezTo>
                  <a:pt x="1420" y="5040"/>
                  <a:pt x="1443" y="5039"/>
                  <a:pt x="1465" y="5037"/>
                </a:cubicBezTo>
                <a:cubicBezTo>
                  <a:pt x="1632" y="5013"/>
                  <a:pt x="1787" y="4977"/>
                  <a:pt x="1930" y="4918"/>
                </a:cubicBezTo>
                <a:cubicBezTo>
                  <a:pt x="2227" y="5144"/>
                  <a:pt x="2608" y="5275"/>
                  <a:pt x="3013" y="5275"/>
                </a:cubicBezTo>
                <a:cubicBezTo>
                  <a:pt x="3061" y="5275"/>
                  <a:pt x="3120" y="5275"/>
                  <a:pt x="3180" y="5263"/>
                </a:cubicBezTo>
                <a:cubicBezTo>
                  <a:pt x="3585" y="5239"/>
                  <a:pt x="3871" y="5120"/>
                  <a:pt x="4013" y="4906"/>
                </a:cubicBezTo>
                <a:cubicBezTo>
                  <a:pt x="4097" y="4799"/>
                  <a:pt x="4132" y="4656"/>
                  <a:pt x="4109" y="4501"/>
                </a:cubicBezTo>
                <a:cubicBezTo>
                  <a:pt x="4144" y="4489"/>
                  <a:pt x="4192" y="4477"/>
                  <a:pt x="4228" y="4465"/>
                </a:cubicBezTo>
                <a:cubicBezTo>
                  <a:pt x="4859" y="4251"/>
                  <a:pt x="5311" y="3834"/>
                  <a:pt x="5418" y="3358"/>
                </a:cubicBezTo>
                <a:cubicBezTo>
                  <a:pt x="5490" y="3049"/>
                  <a:pt x="5418" y="2751"/>
                  <a:pt x="5216" y="2513"/>
                </a:cubicBezTo>
                <a:cubicBezTo>
                  <a:pt x="5323" y="2394"/>
                  <a:pt x="5395" y="2251"/>
                  <a:pt x="5395" y="2072"/>
                </a:cubicBezTo>
                <a:cubicBezTo>
                  <a:pt x="5430" y="1560"/>
                  <a:pt x="5049" y="882"/>
                  <a:pt x="4430" y="322"/>
                </a:cubicBezTo>
                <a:cubicBezTo>
                  <a:pt x="4204" y="108"/>
                  <a:pt x="3918" y="1"/>
                  <a:pt x="36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1" name="Google Shape;661;p7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662" name="Google Shape;662;p7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663" name="Google Shape;663;p7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7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7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7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7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7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7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7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1" name="Google Shape;671;p7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672" name="Google Shape;672;p7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7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7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7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7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7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8" name="Google Shape;678;p7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679" name="Google Shape;679;p7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7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7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7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3" name="Google Shape;683;p7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684" name="Google Shape;684;p7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685" name="Google Shape;685;p7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6" name="Google Shape;686;p7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687" name="Google Shape;687;p7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7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7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7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7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7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7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7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5" name="Google Shape;695;p7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696" name="Google Shape;696;p7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697" name="Google Shape;697;p7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7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7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00" name="Google Shape;700;p7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" name="Google Shape;702;p8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703" name="Google Shape;703;p8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704" name="Google Shape;704;p8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5" name="Google Shape;705;p8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8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8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8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8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8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8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8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8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4" name="Google Shape;714;p8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8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8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8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8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8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8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8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8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8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8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8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8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8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8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8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8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8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8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8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8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8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8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8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8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8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8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8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8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3" name="Google Shape;743;p8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4" name="Google Shape;744;p8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8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8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8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8" name="Google Shape;748;p8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749" name="Google Shape;749;p8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8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1" name="Google Shape;751;p8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2" name="Google Shape;752;p8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3" name="Google Shape;753;p8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4" name="Google Shape;754;p8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5" name="Google Shape;755;p8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6" name="Google Shape;756;p8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7" name="Google Shape;757;p8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8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8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0" name="Google Shape;760;p8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1" name="Google Shape;761;p8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2" name="Google Shape;762;p8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3" name="Google Shape;763;p8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4" name="Google Shape;764;p8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5" name="Google Shape;765;p8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6" name="Google Shape;766;p8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7" name="Google Shape;767;p8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8" name="Google Shape;768;p8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9" name="Google Shape;769;p8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70" name="Google Shape;770;p8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8"/>
          <p:cNvSpPr txBox="1">
            <a:spLocks noGrp="1"/>
          </p:cNvSpPr>
          <p:nvPr>
            <p:ph type="title"/>
          </p:nvPr>
        </p:nvSpPr>
        <p:spPr>
          <a:xfrm>
            <a:off x="1794075" y="1374500"/>
            <a:ext cx="5556000" cy="239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772" name="Google Shape;772;p8"/>
          <p:cNvGrpSpPr/>
          <p:nvPr/>
        </p:nvGrpSpPr>
        <p:grpSpPr>
          <a:xfrm>
            <a:off x="65867" y="238163"/>
            <a:ext cx="760670" cy="2045787"/>
            <a:chOff x="65867" y="238163"/>
            <a:chExt cx="760670" cy="2045787"/>
          </a:xfrm>
        </p:grpSpPr>
        <p:grpSp>
          <p:nvGrpSpPr>
            <p:cNvPr id="773" name="Google Shape;773;p8"/>
            <p:cNvGrpSpPr/>
            <p:nvPr/>
          </p:nvGrpSpPr>
          <p:grpSpPr>
            <a:xfrm flipH="1">
              <a:off x="65867" y="238163"/>
              <a:ext cx="760670" cy="1616749"/>
              <a:chOff x="8230542" y="2865663"/>
              <a:chExt cx="760670" cy="1616749"/>
            </a:xfrm>
          </p:grpSpPr>
          <p:sp>
            <p:nvSpPr>
              <p:cNvPr id="774" name="Google Shape;774;p8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8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8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8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8" name="Google Shape;778;p8"/>
            <p:cNvSpPr/>
            <p:nvPr/>
          </p:nvSpPr>
          <p:spPr>
            <a:xfrm>
              <a:off x="271477" y="2023990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9" name="Google Shape;779;p8"/>
            <p:cNvGrpSpPr/>
            <p:nvPr/>
          </p:nvGrpSpPr>
          <p:grpSpPr>
            <a:xfrm>
              <a:off x="277665" y="1151762"/>
              <a:ext cx="184649" cy="262078"/>
              <a:chOff x="7619190" y="700187"/>
              <a:chExt cx="184649" cy="262078"/>
            </a:xfrm>
          </p:grpSpPr>
          <p:sp>
            <p:nvSpPr>
              <p:cNvPr id="780" name="Google Shape;780;p8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8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8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8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8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8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8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8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8" name="Google Shape;788;p8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789" name="Google Shape;789;p8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790" name="Google Shape;790;p8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8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8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8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8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8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8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8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8" name="Google Shape;798;p8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799" name="Google Shape;799;p8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8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8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8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8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8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5" name="Google Shape;805;p8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806" name="Google Shape;806;p8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8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8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8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0" name="Google Shape;810;p8"/>
          <p:cNvGrpSpPr/>
          <p:nvPr/>
        </p:nvGrpSpPr>
        <p:grpSpPr>
          <a:xfrm>
            <a:off x="8092517" y="3085449"/>
            <a:ext cx="760670" cy="1921420"/>
            <a:chOff x="8092517" y="3085449"/>
            <a:chExt cx="760670" cy="1921420"/>
          </a:xfrm>
        </p:grpSpPr>
        <p:grpSp>
          <p:nvGrpSpPr>
            <p:cNvPr id="811" name="Google Shape;811;p8"/>
            <p:cNvGrpSpPr/>
            <p:nvPr/>
          </p:nvGrpSpPr>
          <p:grpSpPr>
            <a:xfrm>
              <a:off x="8092517" y="3240925"/>
              <a:ext cx="760670" cy="1616749"/>
              <a:chOff x="8230542" y="2865663"/>
              <a:chExt cx="760670" cy="1616749"/>
            </a:xfrm>
          </p:grpSpPr>
          <p:sp>
            <p:nvSpPr>
              <p:cNvPr id="812" name="Google Shape;812;p8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8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8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8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6" name="Google Shape;816;p8"/>
            <p:cNvGrpSpPr/>
            <p:nvPr/>
          </p:nvGrpSpPr>
          <p:grpSpPr>
            <a:xfrm>
              <a:off x="8435915" y="4335512"/>
              <a:ext cx="184649" cy="262078"/>
              <a:chOff x="7619190" y="700187"/>
              <a:chExt cx="184649" cy="262078"/>
            </a:xfrm>
          </p:grpSpPr>
          <p:sp>
            <p:nvSpPr>
              <p:cNvPr id="817" name="Google Shape;817;p8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8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8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8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8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8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8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8"/>
            <p:cNvGrpSpPr/>
            <p:nvPr/>
          </p:nvGrpSpPr>
          <p:grpSpPr>
            <a:xfrm rot="10800000">
              <a:off x="8602349" y="3085449"/>
              <a:ext cx="205871" cy="226202"/>
              <a:chOff x="7065678" y="829299"/>
              <a:chExt cx="205871" cy="226202"/>
            </a:xfrm>
          </p:grpSpPr>
          <p:sp>
            <p:nvSpPr>
              <p:cNvPr id="826" name="Google Shape;826;p8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8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8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8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2" name="Google Shape;832;p8"/>
            <p:cNvSpPr/>
            <p:nvPr/>
          </p:nvSpPr>
          <p:spPr>
            <a:xfrm>
              <a:off x="8135502" y="4746909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8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834" name="Google Shape;834;p8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835" name="Google Shape;835;p8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36" name="Google Shape;836;p8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837" name="Google Shape;837;p8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838;p8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" name="Google Shape;839;p8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8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8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8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" name="Google Shape;843;p8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" name="Google Shape;844;p8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45" name="Google Shape;845;p8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846" name="Google Shape;846;p8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847" name="Google Shape;847;p8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" name="Google Shape;848;p8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9" name="Google Shape;849;p8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50" name="Google Shape;850;p8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" name="Google Shape;852;p9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853" name="Google Shape;853;p9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854" name="Google Shape;854;p9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9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9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9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9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9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9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9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9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9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" name="Google Shape;864;p9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5" name="Google Shape;865;p9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6" name="Google Shape;866;p9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7" name="Google Shape;867;p9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8" name="Google Shape;868;p9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9" name="Google Shape;869;p9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0" name="Google Shape;870;p9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1" name="Google Shape;871;p9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" name="Google Shape;872;p9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3" name="Google Shape;873;p9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4" name="Google Shape;874;p9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5" name="Google Shape;875;p9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6" name="Google Shape;876;p9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7" name="Google Shape;877;p9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9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9" name="Google Shape;879;p9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0" name="Google Shape;880;p9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9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9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9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9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9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6" name="Google Shape;886;p9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7" name="Google Shape;887;p9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8" name="Google Shape;888;p9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9" name="Google Shape;889;p9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0" name="Google Shape;890;p9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1" name="Google Shape;891;p9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2" name="Google Shape;892;p9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3" name="Google Shape;893;p9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4" name="Google Shape;894;p9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5" name="Google Shape;895;p9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6" name="Google Shape;896;p9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7" name="Google Shape;897;p9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98" name="Google Shape;898;p9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899" name="Google Shape;899;p9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9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9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2" name="Google Shape;902;p9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3" name="Google Shape;903;p9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4" name="Google Shape;904;p9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9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9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9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9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9" name="Google Shape;909;p9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0" name="Google Shape;910;p9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1" name="Google Shape;911;p9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2" name="Google Shape;912;p9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3" name="Google Shape;913;p9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4" name="Google Shape;914;p9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5" name="Google Shape;915;p9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6" name="Google Shape;916;p9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7" name="Google Shape;917;p9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8" name="Google Shape;918;p9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9" name="Google Shape;919;p9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20" name="Google Shape;920;p9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9"/>
          <p:cNvSpPr txBox="1">
            <a:spLocks noGrp="1"/>
          </p:cNvSpPr>
          <p:nvPr>
            <p:ph type="title"/>
          </p:nvPr>
        </p:nvSpPr>
        <p:spPr>
          <a:xfrm>
            <a:off x="3070400" y="1596475"/>
            <a:ext cx="3003300" cy="100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22" name="Google Shape;922;p9"/>
          <p:cNvSpPr txBox="1">
            <a:spLocks noGrp="1"/>
          </p:cNvSpPr>
          <p:nvPr>
            <p:ph type="subTitle" idx="1"/>
          </p:nvPr>
        </p:nvSpPr>
        <p:spPr>
          <a:xfrm>
            <a:off x="2391925" y="3105264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3" name="Google Shape;923;p9"/>
          <p:cNvGrpSpPr/>
          <p:nvPr/>
        </p:nvGrpSpPr>
        <p:grpSpPr>
          <a:xfrm>
            <a:off x="65867" y="238163"/>
            <a:ext cx="760670" cy="2045787"/>
            <a:chOff x="65867" y="238163"/>
            <a:chExt cx="760670" cy="2045787"/>
          </a:xfrm>
        </p:grpSpPr>
        <p:grpSp>
          <p:nvGrpSpPr>
            <p:cNvPr id="924" name="Google Shape;924;p9"/>
            <p:cNvGrpSpPr/>
            <p:nvPr/>
          </p:nvGrpSpPr>
          <p:grpSpPr>
            <a:xfrm flipH="1">
              <a:off x="65867" y="238163"/>
              <a:ext cx="760670" cy="1616749"/>
              <a:chOff x="8230542" y="2865663"/>
              <a:chExt cx="760670" cy="1616749"/>
            </a:xfrm>
          </p:grpSpPr>
          <p:sp>
            <p:nvSpPr>
              <p:cNvPr id="925" name="Google Shape;925;p9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9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9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9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9"/>
            <p:cNvSpPr/>
            <p:nvPr/>
          </p:nvSpPr>
          <p:spPr>
            <a:xfrm>
              <a:off x="271477" y="2023990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0" name="Google Shape;930;p9"/>
            <p:cNvGrpSpPr/>
            <p:nvPr/>
          </p:nvGrpSpPr>
          <p:grpSpPr>
            <a:xfrm>
              <a:off x="277665" y="1151762"/>
              <a:ext cx="184649" cy="262078"/>
              <a:chOff x="7619190" y="700187"/>
              <a:chExt cx="184649" cy="262078"/>
            </a:xfrm>
          </p:grpSpPr>
          <p:sp>
            <p:nvSpPr>
              <p:cNvPr id="931" name="Google Shape;931;p9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9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9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9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9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9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9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9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9" name="Google Shape;939;p9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940" name="Google Shape;940;p9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941" name="Google Shape;941;p9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9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9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9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9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9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9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9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9" name="Google Shape;949;p9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950" name="Google Shape;950;p9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9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9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9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9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9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6" name="Google Shape;956;p9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957" name="Google Shape;957;p9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9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9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9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1" name="Google Shape;961;p9"/>
          <p:cNvGrpSpPr/>
          <p:nvPr/>
        </p:nvGrpSpPr>
        <p:grpSpPr>
          <a:xfrm>
            <a:off x="8092517" y="3085449"/>
            <a:ext cx="760670" cy="1921420"/>
            <a:chOff x="8092517" y="3085449"/>
            <a:chExt cx="760670" cy="1921420"/>
          </a:xfrm>
        </p:grpSpPr>
        <p:grpSp>
          <p:nvGrpSpPr>
            <p:cNvPr id="962" name="Google Shape;962;p9"/>
            <p:cNvGrpSpPr/>
            <p:nvPr/>
          </p:nvGrpSpPr>
          <p:grpSpPr>
            <a:xfrm>
              <a:off x="8092517" y="3240925"/>
              <a:ext cx="760670" cy="1616749"/>
              <a:chOff x="8230542" y="2865663"/>
              <a:chExt cx="760670" cy="1616749"/>
            </a:xfrm>
          </p:grpSpPr>
          <p:sp>
            <p:nvSpPr>
              <p:cNvPr id="963" name="Google Shape;963;p9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9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9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9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7" name="Google Shape;967;p9"/>
            <p:cNvGrpSpPr/>
            <p:nvPr/>
          </p:nvGrpSpPr>
          <p:grpSpPr>
            <a:xfrm>
              <a:off x="8435915" y="4335512"/>
              <a:ext cx="184649" cy="262078"/>
              <a:chOff x="7619190" y="700187"/>
              <a:chExt cx="184649" cy="262078"/>
            </a:xfrm>
          </p:grpSpPr>
          <p:sp>
            <p:nvSpPr>
              <p:cNvPr id="968" name="Google Shape;968;p9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9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9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9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9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9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9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9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6" name="Google Shape;976;p9"/>
            <p:cNvGrpSpPr/>
            <p:nvPr/>
          </p:nvGrpSpPr>
          <p:grpSpPr>
            <a:xfrm rot="10800000">
              <a:off x="8602349" y="3085449"/>
              <a:ext cx="205871" cy="226202"/>
              <a:chOff x="7065678" y="829299"/>
              <a:chExt cx="205871" cy="226202"/>
            </a:xfrm>
          </p:grpSpPr>
          <p:sp>
            <p:nvSpPr>
              <p:cNvPr id="977" name="Google Shape;977;p9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9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9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9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9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9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3" name="Google Shape;983;p9"/>
            <p:cNvSpPr/>
            <p:nvPr/>
          </p:nvSpPr>
          <p:spPr>
            <a:xfrm>
              <a:off x="8135502" y="4746909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9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985" name="Google Shape;985;p9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986" name="Google Shape;986;p9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7" name="Google Shape;987;p9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988" name="Google Shape;988;p9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9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9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9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9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9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4" name="Google Shape;994;p9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5" name="Google Shape;995;p9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96" name="Google Shape;996;p9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997" name="Google Shape;997;p9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998" name="Google Shape;998;p9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9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0" name="Google Shape;1000;p9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01" name="Google Shape;1001;p9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2034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8" r:id="rId17"/>
    <p:sldLayoutId id="2147483670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2034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07845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27"/>
          <p:cNvSpPr/>
          <p:nvPr/>
        </p:nvSpPr>
        <p:spPr>
          <a:xfrm>
            <a:off x="7151895" y="414900"/>
            <a:ext cx="1284130" cy="274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28575" dir="264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Công</a:t>
            </a:r>
            <a:r>
              <a:rPr lang="en-US" b="1" dirty="0"/>
              <a:t> </a:t>
            </a:r>
            <a:r>
              <a:rPr lang="en-US" b="1" dirty="0" err="1"/>
              <a:t>nghệ</a:t>
            </a:r>
            <a:r>
              <a:rPr lang="en-US" b="1" dirty="0"/>
              <a:t> 6</a:t>
            </a:r>
            <a:endParaRPr b="1" dirty="0"/>
          </a:p>
        </p:txBody>
      </p:sp>
      <p:sp>
        <p:nvSpPr>
          <p:cNvPr id="2627" name="Google Shape;2627;p27"/>
          <p:cNvSpPr/>
          <p:nvPr/>
        </p:nvSpPr>
        <p:spPr>
          <a:xfrm rot="629">
            <a:off x="1119326" y="2329358"/>
            <a:ext cx="6964423" cy="207729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CHÀO MỪNG CÁC EM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ĐẾN VỚI TIẾT HỌC HÔM NAY!</a:t>
            </a:r>
            <a:endParaRPr sz="3600" b="1" dirty="0"/>
          </a:p>
        </p:txBody>
      </p:sp>
      <p:grpSp>
        <p:nvGrpSpPr>
          <p:cNvPr id="2631" name="Google Shape;2631;p27"/>
          <p:cNvGrpSpPr/>
          <p:nvPr/>
        </p:nvGrpSpPr>
        <p:grpSpPr>
          <a:xfrm>
            <a:off x="6965630" y="249465"/>
            <a:ext cx="1781640" cy="902296"/>
            <a:chOff x="6965630" y="249465"/>
            <a:chExt cx="1781640" cy="902296"/>
          </a:xfrm>
        </p:grpSpPr>
        <p:grpSp>
          <p:nvGrpSpPr>
            <p:cNvPr id="2632" name="Google Shape;2632;p27"/>
            <p:cNvGrpSpPr/>
            <p:nvPr/>
          </p:nvGrpSpPr>
          <p:grpSpPr>
            <a:xfrm>
              <a:off x="8092524" y="889682"/>
              <a:ext cx="184649" cy="262078"/>
              <a:chOff x="7619190" y="700187"/>
              <a:chExt cx="184649" cy="262078"/>
            </a:xfrm>
          </p:grpSpPr>
          <p:sp>
            <p:nvSpPr>
              <p:cNvPr id="2633" name="Google Shape;2633;p27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27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27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27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27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27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27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27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1" name="Google Shape;2641;p27"/>
            <p:cNvGrpSpPr/>
            <p:nvPr/>
          </p:nvGrpSpPr>
          <p:grpSpPr>
            <a:xfrm>
              <a:off x="8541399" y="261134"/>
              <a:ext cx="205871" cy="226202"/>
              <a:chOff x="7065678" y="829299"/>
              <a:chExt cx="205871" cy="226202"/>
            </a:xfrm>
          </p:grpSpPr>
          <p:sp>
            <p:nvSpPr>
              <p:cNvPr id="2642" name="Google Shape;2642;p27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27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27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27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27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27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8" name="Google Shape;2648;p27"/>
            <p:cNvGrpSpPr/>
            <p:nvPr/>
          </p:nvGrpSpPr>
          <p:grpSpPr>
            <a:xfrm rot="5400000">
              <a:off x="7612552" y="-31011"/>
              <a:ext cx="510644" cy="1474771"/>
              <a:chOff x="6276759" y="1364852"/>
              <a:chExt cx="510644" cy="1474771"/>
            </a:xfrm>
          </p:grpSpPr>
          <p:sp>
            <p:nvSpPr>
              <p:cNvPr id="2649" name="Google Shape;2649;p27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27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27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27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53" name="Google Shape;2653;p27"/>
            <p:cNvSpPr/>
            <p:nvPr/>
          </p:nvSpPr>
          <p:spPr>
            <a:xfrm>
              <a:off x="6965630" y="249465"/>
              <a:ext cx="203679" cy="195740"/>
            </a:xfrm>
            <a:custGeom>
              <a:avLst/>
              <a:gdLst/>
              <a:ahLst/>
              <a:cxnLst/>
              <a:rect l="l" t="t" r="r" b="b"/>
              <a:pathLst>
                <a:path w="5490" h="5276" extrusionOk="0">
                  <a:moveTo>
                    <a:pt x="2775" y="536"/>
                  </a:moveTo>
                  <a:cubicBezTo>
                    <a:pt x="3168" y="751"/>
                    <a:pt x="3347" y="1072"/>
                    <a:pt x="3299" y="1275"/>
                  </a:cubicBezTo>
                  <a:cubicBezTo>
                    <a:pt x="3278" y="1366"/>
                    <a:pt x="3203" y="1412"/>
                    <a:pt x="3091" y="1412"/>
                  </a:cubicBezTo>
                  <a:cubicBezTo>
                    <a:pt x="3013" y="1412"/>
                    <a:pt x="2918" y="1390"/>
                    <a:pt x="2811" y="1346"/>
                  </a:cubicBezTo>
                  <a:cubicBezTo>
                    <a:pt x="2644" y="1286"/>
                    <a:pt x="2549" y="1191"/>
                    <a:pt x="2525" y="1072"/>
                  </a:cubicBezTo>
                  <a:cubicBezTo>
                    <a:pt x="2501" y="917"/>
                    <a:pt x="2597" y="715"/>
                    <a:pt x="2775" y="536"/>
                  </a:cubicBezTo>
                  <a:close/>
                  <a:moveTo>
                    <a:pt x="989" y="1810"/>
                  </a:moveTo>
                  <a:cubicBezTo>
                    <a:pt x="1299" y="1882"/>
                    <a:pt x="1454" y="2144"/>
                    <a:pt x="1454" y="2334"/>
                  </a:cubicBezTo>
                  <a:cubicBezTo>
                    <a:pt x="1442" y="2418"/>
                    <a:pt x="1418" y="2513"/>
                    <a:pt x="1287" y="2513"/>
                  </a:cubicBezTo>
                  <a:cubicBezTo>
                    <a:pt x="1239" y="2513"/>
                    <a:pt x="1180" y="2501"/>
                    <a:pt x="1120" y="2477"/>
                  </a:cubicBezTo>
                  <a:cubicBezTo>
                    <a:pt x="1096" y="2382"/>
                    <a:pt x="1025" y="2120"/>
                    <a:pt x="989" y="1810"/>
                  </a:cubicBezTo>
                  <a:close/>
                  <a:moveTo>
                    <a:pt x="4216" y="2227"/>
                  </a:moveTo>
                  <a:cubicBezTo>
                    <a:pt x="4335" y="2227"/>
                    <a:pt x="4525" y="2251"/>
                    <a:pt x="4763" y="2382"/>
                  </a:cubicBezTo>
                  <a:cubicBezTo>
                    <a:pt x="4811" y="2418"/>
                    <a:pt x="4871" y="2453"/>
                    <a:pt x="4918" y="2489"/>
                  </a:cubicBezTo>
                  <a:cubicBezTo>
                    <a:pt x="4811" y="2525"/>
                    <a:pt x="4692" y="2548"/>
                    <a:pt x="4549" y="2548"/>
                  </a:cubicBezTo>
                  <a:lnTo>
                    <a:pt x="4490" y="2537"/>
                  </a:lnTo>
                  <a:cubicBezTo>
                    <a:pt x="4037" y="2525"/>
                    <a:pt x="3882" y="2406"/>
                    <a:pt x="3882" y="2358"/>
                  </a:cubicBezTo>
                  <a:cubicBezTo>
                    <a:pt x="3882" y="2310"/>
                    <a:pt x="4001" y="2227"/>
                    <a:pt x="4216" y="2227"/>
                  </a:cubicBezTo>
                  <a:close/>
                  <a:moveTo>
                    <a:pt x="3144" y="3799"/>
                  </a:moveTo>
                  <a:cubicBezTo>
                    <a:pt x="3180" y="3799"/>
                    <a:pt x="3204" y="3799"/>
                    <a:pt x="3239" y="3811"/>
                  </a:cubicBezTo>
                  <a:cubicBezTo>
                    <a:pt x="3513" y="3870"/>
                    <a:pt x="3775" y="4108"/>
                    <a:pt x="3882" y="4370"/>
                  </a:cubicBezTo>
                  <a:cubicBezTo>
                    <a:pt x="3811" y="4370"/>
                    <a:pt x="3751" y="4382"/>
                    <a:pt x="3692" y="4382"/>
                  </a:cubicBezTo>
                  <a:cubicBezTo>
                    <a:pt x="3263" y="4382"/>
                    <a:pt x="3097" y="4144"/>
                    <a:pt x="3061" y="4072"/>
                  </a:cubicBezTo>
                  <a:cubicBezTo>
                    <a:pt x="3001" y="3989"/>
                    <a:pt x="2989" y="3906"/>
                    <a:pt x="3025" y="3846"/>
                  </a:cubicBezTo>
                  <a:cubicBezTo>
                    <a:pt x="3049" y="3811"/>
                    <a:pt x="3085" y="3799"/>
                    <a:pt x="3144" y="3799"/>
                  </a:cubicBezTo>
                  <a:close/>
                  <a:moveTo>
                    <a:pt x="1930" y="3846"/>
                  </a:moveTo>
                  <a:cubicBezTo>
                    <a:pt x="2144" y="3846"/>
                    <a:pt x="2287" y="3930"/>
                    <a:pt x="2323" y="4072"/>
                  </a:cubicBezTo>
                  <a:cubicBezTo>
                    <a:pt x="2358" y="4251"/>
                    <a:pt x="2251" y="4513"/>
                    <a:pt x="1954" y="4692"/>
                  </a:cubicBezTo>
                  <a:cubicBezTo>
                    <a:pt x="1680" y="4430"/>
                    <a:pt x="1585" y="4144"/>
                    <a:pt x="1644" y="3989"/>
                  </a:cubicBezTo>
                  <a:cubicBezTo>
                    <a:pt x="1668" y="3894"/>
                    <a:pt x="1763" y="3846"/>
                    <a:pt x="1906" y="3846"/>
                  </a:cubicBezTo>
                  <a:close/>
                  <a:moveTo>
                    <a:pt x="3620" y="191"/>
                  </a:moveTo>
                  <a:cubicBezTo>
                    <a:pt x="3871" y="191"/>
                    <a:pt x="4109" y="274"/>
                    <a:pt x="4311" y="465"/>
                  </a:cubicBezTo>
                  <a:cubicBezTo>
                    <a:pt x="4871" y="977"/>
                    <a:pt x="5240" y="1620"/>
                    <a:pt x="5216" y="2060"/>
                  </a:cubicBezTo>
                  <a:cubicBezTo>
                    <a:pt x="5204" y="2191"/>
                    <a:pt x="5156" y="2298"/>
                    <a:pt x="5085" y="2382"/>
                  </a:cubicBezTo>
                  <a:cubicBezTo>
                    <a:pt x="5014" y="2322"/>
                    <a:pt x="4942" y="2263"/>
                    <a:pt x="4859" y="2215"/>
                  </a:cubicBezTo>
                  <a:cubicBezTo>
                    <a:pt x="4585" y="2072"/>
                    <a:pt x="4359" y="2037"/>
                    <a:pt x="4216" y="2037"/>
                  </a:cubicBezTo>
                  <a:cubicBezTo>
                    <a:pt x="3918" y="2037"/>
                    <a:pt x="3704" y="2167"/>
                    <a:pt x="3692" y="2358"/>
                  </a:cubicBezTo>
                  <a:cubicBezTo>
                    <a:pt x="3692" y="2441"/>
                    <a:pt x="3751" y="2703"/>
                    <a:pt x="4478" y="2727"/>
                  </a:cubicBezTo>
                  <a:lnTo>
                    <a:pt x="4549" y="2739"/>
                  </a:lnTo>
                  <a:cubicBezTo>
                    <a:pt x="4752" y="2739"/>
                    <a:pt x="4918" y="2703"/>
                    <a:pt x="5061" y="2620"/>
                  </a:cubicBezTo>
                  <a:cubicBezTo>
                    <a:pt x="5228" y="2822"/>
                    <a:pt x="5299" y="3072"/>
                    <a:pt x="5240" y="3322"/>
                  </a:cubicBezTo>
                  <a:cubicBezTo>
                    <a:pt x="5144" y="3727"/>
                    <a:pt x="4740" y="4096"/>
                    <a:pt x="4168" y="4299"/>
                  </a:cubicBezTo>
                  <a:cubicBezTo>
                    <a:pt x="4132" y="4311"/>
                    <a:pt x="4097" y="4311"/>
                    <a:pt x="4073" y="4323"/>
                  </a:cubicBezTo>
                  <a:cubicBezTo>
                    <a:pt x="3942" y="4001"/>
                    <a:pt x="3632" y="3715"/>
                    <a:pt x="3287" y="3632"/>
                  </a:cubicBezTo>
                  <a:cubicBezTo>
                    <a:pt x="3232" y="3615"/>
                    <a:pt x="3180" y="3607"/>
                    <a:pt x="3131" y="3607"/>
                  </a:cubicBezTo>
                  <a:cubicBezTo>
                    <a:pt x="3009" y="3607"/>
                    <a:pt x="2909" y="3658"/>
                    <a:pt x="2858" y="3751"/>
                  </a:cubicBezTo>
                  <a:cubicBezTo>
                    <a:pt x="2799" y="3870"/>
                    <a:pt x="2811" y="4025"/>
                    <a:pt x="2894" y="4168"/>
                  </a:cubicBezTo>
                  <a:cubicBezTo>
                    <a:pt x="3041" y="4421"/>
                    <a:pt x="3331" y="4571"/>
                    <a:pt x="3686" y="4571"/>
                  </a:cubicBezTo>
                  <a:cubicBezTo>
                    <a:pt x="3765" y="4571"/>
                    <a:pt x="3846" y="4564"/>
                    <a:pt x="3930" y="4549"/>
                  </a:cubicBezTo>
                  <a:lnTo>
                    <a:pt x="3930" y="4549"/>
                  </a:lnTo>
                  <a:cubicBezTo>
                    <a:pt x="3942" y="4644"/>
                    <a:pt x="3918" y="4727"/>
                    <a:pt x="3859" y="4799"/>
                  </a:cubicBezTo>
                  <a:cubicBezTo>
                    <a:pt x="3751" y="4954"/>
                    <a:pt x="3513" y="5049"/>
                    <a:pt x="3156" y="5085"/>
                  </a:cubicBezTo>
                  <a:cubicBezTo>
                    <a:pt x="3117" y="5087"/>
                    <a:pt x="3078" y="5088"/>
                    <a:pt x="3039" y="5088"/>
                  </a:cubicBezTo>
                  <a:cubicBezTo>
                    <a:pt x="2692" y="5088"/>
                    <a:pt x="2376" y="4993"/>
                    <a:pt x="2108" y="4811"/>
                  </a:cubicBezTo>
                  <a:cubicBezTo>
                    <a:pt x="2406" y="4620"/>
                    <a:pt x="2573" y="4311"/>
                    <a:pt x="2501" y="4037"/>
                  </a:cubicBezTo>
                  <a:cubicBezTo>
                    <a:pt x="2454" y="3799"/>
                    <a:pt x="2239" y="3656"/>
                    <a:pt x="1930" y="3656"/>
                  </a:cubicBezTo>
                  <a:lnTo>
                    <a:pt x="1894" y="3656"/>
                  </a:lnTo>
                  <a:cubicBezTo>
                    <a:pt x="1596" y="3668"/>
                    <a:pt x="1501" y="3834"/>
                    <a:pt x="1465" y="3942"/>
                  </a:cubicBezTo>
                  <a:cubicBezTo>
                    <a:pt x="1382" y="4168"/>
                    <a:pt x="1501" y="4501"/>
                    <a:pt x="1763" y="4775"/>
                  </a:cubicBezTo>
                  <a:cubicBezTo>
                    <a:pt x="1668" y="4811"/>
                    <a:pt x="1561" y="4834"/>
                    <a:pt x="1442" y="4846"/>
                  </a:cubicBezTo>
                  <a:cubicBezTo>
                    <a:pt x="1425" y="4848"/>
                    <a:pt x="1408" y="4849"/>
                    <a:pt x="1391" y="4849"/>
                  </a:cubicBezTo>
                  <a:cubicBezTo>
                    <a:pt x="842" y="4849"/>
                    <a:pt x="379" y="3915"/>
                    <a:pt x="275" y="3037"/>
                  </a:cubicBezTo>
                  <a:cubicBezTo>
                    <a:pt x="215" y="2513"/>
                    <a:pt x="287" y="1917"/>
                    <a:pt x="656" y="1822"/>
                  </a:cubicBezTo>
                  <a:cubicBezTo>
                    <a:pt x="703" y="1810"/>
                    <a:pt x="751" y="1810"/>
                    <a:pt x="799" y="1798"/>
                  </a:cubicBezTo>
                  <a:cubicBezTo>
                    <a:pt x="846" y="2227"/>
                    <a:pt x="953" y="2560"/>
                    <a:pt x="953" y="2572"/>
                  </a:cubicBezTo>
                  <a:cubicBezTo>
                    <a:pt x="965" y="2608"/>
                    <a:pt x="977" y="2632"/>
                    <a:pt x="1001" y="2632"/>
                  </a:cubicBezTo>
                  <a:cubicBezTo>
                    <a:pt x="1108" y="2679"/>
                    <a:pt x="1204" y="2703"/>
                    <a:pt x="1287" y="2703"/>
                  </a:cubicBezTo>
                  <a:cubicBezTo>
                    <a:pt x="1489" y="2703"/>
                    <a:pt x="1632" y="2560"/>
                    <a:pt x="1632" y="2334"/>
                  </a:cubicBezTo>
                  <a:cubicBezTo>
                    <a:pt x="1644" y="2060"/>
                    <a:pt x="1418" y="1679"/>
                    <a:pt x="977" y="1620"/>
                  </a:cubicBezTo>
                  <a:cubicBezTo>
                    <a:pt x="953" y="1263"/>
                    <a:pt x="989" y="822"/>
                    <a:pt x="1239" y="560"/>
                  </a:cubicBezTo>
                  <a:cubicBezTo>
                    <a:pt x="1384" y="404"/>
                    <a:pt x="1603" y="321"/>
                    <a:pt x="1884" y="321"/>
                  </a:cubicBezTo>
                  <a:cubicBezTo>
                    <a:pt x="1903" y="321"/>
                    <a:pt x="1922" y="321"/>
                    <a:pt x="1942" y="322"/>
                  </a:cubicBezTo>
                  <a:cubicBezTo>
                    <a:pt x="2180" y="334"/>
                    <a:pt x="2406" y="382"/>
                    <a:pt x="2597" y="453"/>
                  </a:cubicBezTo>
                  <a:cubicBezTo>
                    <a:pt x="2406" y="667"/>
                    <a:pt x="2311" y="894"/>
                    <a:pt x="2347" y="1108"/>
                  </a:cubicBezTo>
                  <a:cubicBezTo>
                    <a:pt x="2370" y="1239"/>
                    <a:pt x="2454" y="1417"/>
                    <a:pt x="2739" y="1525"/>
                  </a:cubicBezTo>
                  <a:cubicBezTo>
                    <a:pt x="2868" y="1575"/>
                    <a:pt x="2986" y="1599"/>
                    <a:pt x="3090" y="1599"/>
                  </a:cubicBezTo>
                  <a:cubicBezTo>
                    <a:pt x="3302" y="1599"/>
                    <a:pt x="3449" y="1498"/>
                    <a:pt x="3490" y="1322"/>
                  </a:cubicBezTo>
                  <a:cubicBezTo>
                    <a:pt x="3549" y="1060"/>
                    <a:pt x="3370" y="679"/>
                    <a:pt x="2930" y="417"/>
                  </a:cubicBezTo>
                  <a:cubicBezTo>
                    <a:pt x="3144" y="262"/>
                    <a:pt x="3382" y="191"/>
                    <a:pt x="3620" y="191"/>
                  </a:cubicBezTo>
                  <a:close/>
                  <a:moveTo>
                    <a:pt x="3620" y="1"/>
                  </a:moveTo>
                  <a:cubicBezTo>
                    <a:pt x="3323" y="1"/>
                    <a:pt x="3001" y="108"/>
                    <a:pt x="2751" y="310"/>
                  </a:cubicBezTo>
                  <a:cubicBezTo>
                    <a:pt x="2513" y="203"/>
                    <a:pt x="2239" y="143"/>
                    <a:pt x="1942" y="132"/>
                  </a:cubicBezTo>
                  <a:cubicBezTo>
                    <a:pt x="1921" y="131"/>
                    <a:pt x="1901" y="131"/>
                    <a:pt x="1881" y="131"/>
                  </a:cubicBezTo>
                  <a:cubicBezTo>
                    <a:pt x="1542" y="131"/>
                    <a:pt x="1288" y="227"/>
                    <a:pt x="1096" y="429"/>
                  </a:cubicBezTo>
                  <a:cubicBezTo>
                    <a:pt x="870" y="679"/>
                    <a:pt x="763" y="1084"/>
                    <a:pt x="787" y="1608"/>
                  </a:cubicBezTo>
                  <a:cubicBezTo>
                    <a:pt x="727" y="1620"/>
                    <a:pt x="680" y="1632"/>
                    <a:pt x="620" y="1644"/>
                  </a:cubicBezTo>
                  <a:cubicBezTo>
                    <a:pt x="191" y="1739"/>
                    <a:pt x="1" y="2263"/>
                    <a:pt x="84" y="3060"/>
                  </a:cubicBezTo>
                  <a:cubicBezTo>
                    <a:pt x="200" y="4028"/>
                    <a:pt x="727" y="5040"/>
                    <a:pt x="1397" y="5040"/>
                  </a:cubicBezTo>
                  <a:cubicBezTo>
                    <a:pt x="1420" y="5040"/>
                    <a:pt x="1443" y="5039"/>
                    <a:pt x="1465" y="5037"/>
                  </a:cubicBezTo>
                  <a:cubicBezTo>
                    <a:pt x="1632" y="5013"/>
                    <a:pt x="1787" y="4977"/>
                    <a:pt x="1930" y="4918"/>
                  </a:cubicBezTo>
                  <a:cubicBezTo>
                    <a:pt x="2227" y="5144"/>
                    <a:pt x="2608" y="5275"/>
                    <a:pt x="3013" y="5275"/>
                  </a:cubicBezTo>
                  <a:cubicBezTo>
                    <a:pt x="3061" y="5275"/>
                    <a:pt x="3120" y="5275"/>
                    <a:pt x="3180" y="5263"/>
                  </a:cubicBezTo>
                  <a:cubicBezTo>
                    <a:pt x="3585" y="5239"/>
                    <a:pt x="3871" y="5120"/>
                    <a:pt x="4013" y="4906"/>
                  </a:cubicBezTo>
                  <a:cubicBezTo>
                    <a:pt x="4097" y="4799"/>
                    <a:pt x="4132" y="4656"/>
                    <a:pt x="4109" y="4501"/>
                  </a:cubicBezTo>
                  <a:cubicBezTo>
                    <a:pt x="4144" y="4489"/>
                    <a:pt x="4192" y="4477"/>
                    <a:pt x="4228" y="4465"/>
                  </a:cubicBezTo>
                  <a:cubicBezTo>
                    <a:pt x="4859" y="4251"/>
                    <a:pt x="5311" y="3834"/>
                    <a:pt x="5418" y="3358"/>
                  </a:cubicBezTo>
                  <a:cubicBezTo>
                    <a:pt x="5490" y="3049"/>
                    <a:pt x="5418" y="2751"/>
                    <a:pt x="5216" y="2513"/>
                  </a:cubicBezTo>
                  <a:cubicBezTo>
                    <a:pt x="5323" y="2394"/>
                    <a:pt x="5395" y="2251"/>
                    <a:pt x="5395" y="2072"/>
                  </a:cubicBezTo>
                  <a:cubicBezTo>
                    <a:pt x="5430" y="1560"/>
                    <a:pt x="5049" y="882"/>
                    <a:pt x="4430" y="322"/>
                  </a:cubicBezTo>
                  <a:cubicBezTo>
                    <a:pt x="4204" y="108"/>
                    <a:pt x="3918" y="1"/>
                    <a:pt x="3620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7" name="Google Shape;2667;p27"/>
          <p:cNvGrpSpPr/>
          <p:nvPr/>
        </p:nvGrpSpPr>
        <p:grpSpPr>
          <a:xfrm>
            <a:off x="3355127" y="261122"/>
            <a:ext cx="2893764" cy="2156360"/>
            <a:chOff x="3355127" y="261122"/>
            <a:chExt cx="2893764" cy="2156360"/>
          </a:xfrm>
        </p:grpSpPr>
        <p:grpSp>
          <p:nvGrpSpPr>
            <p:cNvPr id="2668" name="Google Shape;2668;p27"/>
            <p:cNvGrpSpPr/>
            <p:nvPr/>
          </p:nvGrpSpPr>
          <p:grpSpPr>
            <a:xfrm>
              <a:off x="4364867" y="1384577"/>
              <a:ext cx="1884024" cy="1032906"/>
              <a:chOff x="7080704" y="1565977"/>
              <a:chExt cx="1884024" cy="1032906"/>
            </a:xfrm>
          </p:grpSpPr>
          <p:sp>
            <p:nvSpPr>
              <p:cNvPr id="2669" name="Google Shape;2669;p27"/>
              <p:cNvSpPr/>
              <p:nvPr/>
            </p:nvSpPr>
            <p:spPr>
              <a:xfrm>
                <a:off x="7080704" y="1726550"/>
                <a:ext cx="1479363" cy="872332"/>
              </a:xfrm>
              <a:custGeom>
                <a:avLst/>
                <a:gdLst/>
                <a:ahLst/>
                <a:cxnLst/>
                <a:rect l="l" t="t" r="r" b="b"/>
                <a:pathLst>
                  <a:path w="39875" h="23513" extrusionOk="0">
                    <a:moveTo>
                      <a:pt x="39771" y="0"/>
                    </a:moveTo>
                    <a:cubicBezTo>
                      <a:pt x="39758" y="0"/>
                      <a:pt x="39744" y="3"/>
                      <a:pt x="39732" y="10"/>
                    </a:cubicBezTo>
                    <a:cubicBezTo>
                      <a:pt x="39327" y="200"/>
                      <a:pt x="38958" y="414"/>
                      <a:pt x="38648" y="641"/>
                    </a:cubicBezTo>
                    <a:cubicBezTo>
                      <a:pt x="38600" y="664"/>
                      <a:pt x="38589" y="724"/>
                      <a:pt x="38624" y="772"/>
                    </a:cubicBezTo>
                    <a:cubicBezTo>
                      <a:pt x="38636" y="795"/>
                      <a:pt x="38660" y="807"/>
                      <a:pt x="38696" y="807"/>
                    </a:cubicBezTo>
                    <a:cubicBezTo>
                      <a:pt x="38720" y="807"/>
                      <a:pt x="38731" y="807"/>
                      <a:pt x="38743" y="795"/>
                    </a:cubicBezTo>
                    <a:cubicBezTo>
                      <a:pt x="39065" y="569"/>
                      <a:pt x="39422" y="367"/>
                      <a:pt x="39815" y="188"/>
                    </a:cubicBezTo>
                    <a:cubicBezTo>
                      <a:pt x="39863" y="164"/>
                      <a:pt x="39874" y="105"/>
                      <a:pt x="39851" y="57"/>
                    </a:cubicBezTo>
                    <a:cubicBezTo>
                      <a:pt x="39842" y="22"/>
                      <a:pt x="39808" y="0"/>
                      <a:pt x="39771" y="0"/>
                    </a:cubicBezTo>
                    <a:close/>
                    <a:moveTo>
                      <a:pt x="37773" y="1441"/>
                    </a:moveTo>
                    <a:cubicBezTo>
                      <a:pt x="37745" y="1441"/>
                      <a:pt x="37716" y="1453"/>
                      <a:pt x="37696" y="1474"/>
                    </a:cubicBezTo>
                    <a:cubicBezTo>
                      <a:pt x="37422" y="1795"/>
                      <a:pt x="37196" y="2141"/>
                      <a:pt x="37017" y="2534"/>
                    </a:cubicBezTo>
                    <a:cubicBezTo>
                      <a:pt x="36993" y="2581"/>
                      <a:pt x="37017" y="2641"/>
                      <a:pt x="37065" y="2665"/>
                    </a:cubicBezTo>
                    <a:lnTo>
                      <a:pt x="37100" y="2665"/>
                    </a:lnTo>
                    <a:cubicBezTo>
                      <a:pt x="37136" y="2665"/>
                      <a:pt x="37172" y="2653"/>
                      <a:pt x="37184" y="2617"/>
                    </a:cubicBezTo>
                    <a:cubicBezTo>
                      <a:pt x="37362" y="2236"/>
                      <a:pt x="37577" y="1903"/>
                      <a:pt x="37838" y="1593"/>
                    </a:cubicBezTo>
                    <a:cubicBezTo>
                      <a:pt x="37874" y="1557"/>
                      <a:pt x="37874" y="1498"/>
                      <a:pt x="37827" y="1462"/>
                    </a:cubicBezTo>
                    <a:cubicBezTo>
                      <a:pt x="37812" y="1447"/>
                      <a:pt x="37792" y="1441"/>
                      <a:pt x="37773" y="1441"/>
                    </a:cubicBezTo>
                    <a:close/>
                    <a:moveTo>
                      <a:pt x="36736" y="3662"/>
                    </a:moveTo>
                    <a:cubicBezTo>
                      <a:pt x="36695" y="3662"/>
                      <a:pt x="36658" y="3695"/>
                      <a:pt x="36648" y="3736"/>
                    </a:cubicBezTo>
                    <a:cubicBezTo>
                      <a:pt x="36576" y="4117"/>
                      <a:pt x="36529" y="4522"/>
                      <a:pt x="36517" y="4986"/>
                    </a:cubicBezTo>
                    <a:cubicBezTo>
                      <a:pt x="36505" y="5034"/>
                      <a:pt x="36553" y="5082"/>
                      <a:pt x="36600" y="5082"/>
                    </a:cubicBezTo>
                    <a:cubicBezTo>
                      <a:pt x="36660" y="5082"/>
                      <a:pt x="36695" y="5046"/>
                      <a:pt x="36695" y="4998"/>
                    </a:cubicBezTo>
                    <a:cubicBezTo>
                      <a:pt x="36719" y="4546"/>
                      <a:pt x="36767" y="4141"/>
                      <a:pt x="36838" y="3772"/>
                    </a:cubicBezTo>
                    <a:cubicBezTo>
                      <a:pt x="36838" y="3724"/>
                      <a:pt x="36815" y="3677"/>
                      <a:pt x="36755" y="3665"/>
                    </a:cubicBezTo>
                    <a:cubicBezTo>
                      <a:pt x="36749" y="3663"/>
                      <a:pt x="36742" y="3662"/>
                      <a:pt x="36736" y="3662"/>
                    </a:cubicBezTo>
                    <a:close/>
                    <a:moveTo>
                      <a:pt x="36600" y="6141"/>
                    </a:moveTo>
                    <a:cubicBezTo>
                      <a:pt x="36553" y="6141"/>
                      <a:pt x="36505" y="6177"/>
                      <a:pt x="36505" y="6236"/>
                    </a:cubicBezTo>
                    <a:cubicBezTo>
                      <a:pt x="36517" y="6594"/>
                      <a:pt x="36541" y="7010"/>
                      <a:pt x="36576" y="7475"/>
                    </a:cubicBezTo>
                    <a:cubicBezTo>
                      <a:pt x="36588" y="7522"/>
                      <a:pt x="36624" y="7570"/>
                      <a:pt x="36672" y="7570"/>
                    </a:cubicBezTo>
                    <a:lnTo>
                      <a:pt x="36684" y="7570"/>
                    </a:lnTo>
                    <a:cubicBezTo>
                      <a:pt x="36731" y="7558"/>
                      <a:pt x="36767" y="7510"/>
                      <a:pt x="36767" y="7463"/>
                    </a:cubicBezTo>
                    <a:cubicBezTo>
                      <a:pt x="36731" y="6987"/>
                      <a:pt x="36707" y="6582"/>
                      <a:pt x="36695" y="6225"/>
                    </a:cubicBezTo>
                    <a:cubicBezTo>
                      <a:pt x="36695" y="6177"/>
                      <a:pt x="36648" y="6141"/>
                      <a:pt x="36600" y="6141"/>
                    </a:cubicBezTo>
                    <a:close/>
                    <a:moveTo>
                      <a:pt x="36782" y="8616"/>
                    </a:moveTo>
                    <a:cubicBezTo>
                      <a:pt x="36777" y="8616"/>
                      <a:pt x="36772" y="8616"/>
                      <a:pt x="36767" y="8618"/>
                    </a:cubicBezTo>
                    <a:cubicBezTo>
                      <a:pt x="36719" y="8618"/>
                      <a:pt x="36672" y="8665"/>
                      <a:pt x="36684" y="8713"/>
                    </a:cubicBezTo>
                    <a:lnTo>
                      <a:pt x="36791" y="9951"/>
                    </a:lnTo>
                    <a:cubicBezTo>
                      <a:pt x="36791" y="9999"/>
                      <a:pt x="36838" y="10035"/>
                      <a:pt x="36886" y="10035"/>
                    </a:cubicBezTo>
                    <a:cubicBezTo>
                      <a:pt x="36946" y="10035"/>
                      <a:pt x="36981" y="9987"/>
                      <a:pt x="36981" y="9939"/>
                    </a:cubicBezTo>
                    <a:lnTo>
                      <a:pt x="36874" y="8701"/>
                    </a:lnTo>
                    <a:cubicBezTo>
                      <a:pt x="36863" y="8658"/>
                      <a:pt x="36824" y="8616"/>
                      <a:pt x="36782" y="8616"/>
                    </a:cubicBezTo>
                    <a:close/>
                    <a:moveTo>
                      <a:pt x="36981" y="11094"/>
                    </a:moveTo>
                    <a:cubicBezTo>
                      <a:pt x="36922" y="11094"/>
                      <a:pt x="36886" y="11142"/>
                      <a:pt x="36886" y="11189"/>
                    </a:cubicBezTo>
                    <a:cubicBezTo>
                      <a:pt x="36922" y="11594"/>
                      <a:pt x="36946" y="11999"/>
                      <a:pt x="36969" y="12428"/>
                    </a:cubicBezTo>
                    <a:cubicBezTo>
                      <a:pt x="36969" y="12475"/>
                      <a:pt x="37017" y="12523"/>
                      <a:pt x="37065" y="12523"/>
                    </a:cubicBezTo>
                    <a:cubicBezTo>
                      <a:pt x="37124" y="12511"/>
                      <a:pt x="37160" y="12475"/>
                      <a:pt x="37160" y="12416"/>
                    </a:cubicBezTo>
                    <a:cubicBezTo>
                      <a:pt x="37136" y="11987"/>
                      <a:pt x="37112" y="11582"/>
                      <a:pt x="37076" y="11178"/>
                    </a:cubicBezTo>
                    <a:cubicBezTo>
                      <a:pt x="37076" y="11130"/>
                      <a:pt x="37029" y="11094"/>
                      <a:pt x="36981" y="11094"/>
                    </a:cubicBezTo>
                    <a:close/>
                    <a:moveTo>
                      <a:pt x="37124" y="13571"/>
                    </a:moveTo>
                    <a:cubicBezTo>
                      <a:pt x="37065" y="13571"/>
                      <a:pt x="37029" y="13618"/>
                      <a:pt x="37029" y="13666"/>
                    </a:cubicBezTo>
                    <a:cubicBezTo>
                      <a:pt x="37041" y="14035"/>
                      <a:pt x="37053" y="14404"/>
                      <a:pt x="37053" y="14785"/>
                    </a:cubicBezTo>
                    <a:lnTo>
                      <a:pt x="37065" y="14904"/>
                    </a:lnTo>
                    <a:cubicBezTo>
                      <a:pt x="37065" y="14952"/>
                      <a:pt x="37100" y="14999"/>
                      <a:pt x="37148" y="14999"/>
                    </a:cubicBezTo>
                    <a:cubicBezTo>
                      <a:pt x="37207" y="14999"/>
                      <a:pt x="37243" y="14952"/>
                      <a:pt x="37243" y="14904"/>
                    </a:cubicBezTo>
                    <a:lnTo>
                      <a:pt x="37243" y="14785"/>
                    </a:lnTo>
                    <a:cubicBezTo>
                      <a:pt x="37243" y="14404"/>
                      <a:pt x="37231" y="14023"/>
                      <a:pt x="37219" y="13654"/>
                    </a:cubicBezTo>
                    <a:cubicBezTo>
                      <a:pt x="37219" y="13606"/>
                      <a:pt x="37172" y="13571"/>
                      <a:pt x="37124" y="13571"/>
                    </a:cubicBezTo>
                    <a:close/>
                    <a:moveTo>
                      <a:pt x="8882" y="16071"/>
                    </a:moveTo>
                    <a:cubicBezTo>
                      <a:pt x="8835" y="16071"/>
                      <a:pt x="8787" y="16119"/>
                      <a:pt x="8787" y="16166"/>
                    </a:cubicBezTo>
                    <a:cubicBezTo>
                      <a:pt x="8787" y="16226"/>
                      <a:pt x="8835" y="16262"/>
                      <a:pt x="8882" y="16262"/>
                    </a:cubicBezTo>
                    <a:lnTo>
                      <a:pt x="9240" y="16262"/>
                    </a:lnTo>
                    <a:cubicBezTo>
                      <a:pt x="9525" y="16262"/>
                      <a:pt x="9823" y="16262"/>
                      <a:pt x="10121" y="16285"/>
                    </a:cubicBezTo>
                    <a:cubicBezTo>
                      <a:pt x="10180" y="16285"/>
                      <a:pt x="10216" y="16250"/>
                      <a:pt x="10216" y="16190"/>
                    </a:cubicBezTo>
                    <a:cubicBezTo>
                      <a:pt x="10228" y="16142"/>
                      <a:pt x="10180" y="16095"/>
                      <a:pt x="10133" y="16095"/>
                    </a:cubicBezTo>
                    <a:cubicBezTo>
                      <a:pt x="9835" y="16083"/>
                      <a:pt x="9537" y="16071"/>
                      <a:pt x="9252" y="16071"/>
                    </a:cubicBezTo>
                    <a:close/>
                    <a:moveTo>
                      <a:pt x="7632" y="16166"/>
                    </a:moveTo>
                    <a:cubicBezTo>
                      <a:pt x="7216" y="16226"/>
                      <a:pt x="6811" y="16297"/>
                      <a:pt x="6406" y="16392"/>
                    </a:cubicBezTo>
                    <a:cubicBezTo>
                      <a:pt x="6358" y="16404"/>
                      <a:pt x="6323" y="16452"/>
                      <a:pt x="6335" y="16512"/>
                    </a:cubicBezTo>
                    <a:cubicBezTo>
                      <a:pt x="6346" y="16547"/>
                      <a:pt x="6382" y="16583"/>
                      <a:pt x="6430" y="16583"/>
                    </a:cubicBezTo>
                    <a:lnTo>
                      <a:pt x="6442" y="16583"/>
                    </a:lnTo>
                    <a:cubicBezTo>
                      <a:pt x="6847" y="16488"/>
                      <a:pt x="7251" y="16404"/>
                      <a:pt x="7656" y="16357"/>
                    </a:cubicBezTo>
                    <a:cubicBezTo>
                      <a:pt x="7716" y="16345"/>
                      <a:pt x="7751" y="16309"/>
                      <a:pt x="7739" y="16250"/>
                    </a:cubicBezTo>
                    <a:cubicBezTo>
                      <a:pt x="7728" y="16202"/>
                      <a:pt x="7680" y="16166"/>
                      <a:pt x="7632" y="16166"/>
                    </a:cubicBezTo>
                    <a:close/>
                    <a:moveTo>
                      <a:pt x="11352" y="16235"/>
                    </a:moveTo>
                    <a:cubicBezTo>
                      <a:pt x="11311" y="16235"/>
                      <a:pt x="11274" y="16268"/>
                      <a:pt x="11264" y="16309"/>
                    </a:cubicBezTo>
                    <a:cubicBezTo>
                      <a:pt x="11264" y="16357"/>
                      <a:pt x="11288" y="16416"/>
                      <a:pt x="11347" y="16416"/>
                    </a:cubicBezTo>
                    <a:cubicBezTo>
                      <a:pt x="11740" y="16476"/>
                      <a:pt x="12157" y="16559"/>
                      <a:pt x="12562" y="16654"/>
                    </a:cubicBezTo>
                    <a:lnTo>
                      <a:pt x="12573" y="16654"/>
                    </a:lnTo>
                    <a:cubicBezTo>
                      <a:pt x="12621" y="16654"/>
                      <a:pt x="12657" y="16631"/>
                      <a:pt x="12669" y="16583"/>
                    </a:cubicBezTo>
                    <a:cubicBezTo>
                      <a:pt x="12681" y="16535"/>
                      <a:pt x="12645" y="16488"/>
                      <a:pt x="12597" y="16476"/>
                    </a:cubicBezTo>
                    <a:cubicBezTo>
                      <a:pt x="12192" y="16381"/>
                      <a:pt x="11776" y="16297"/>
                      <a:pt x="11371" y="16238"/>
                    </a:cubicBezTo>
                    <a:cubicBezTo>
                      <a:pt x="11365" y="16236"/>
                      <a:pt x="11358" y="16235"/>
                      <a:pt x="11352" y="16235"/>
                    </a:cubicBezTo>
                    <a:close/>
                    <a:moveTo>
                      <a:pt x="13763" y="16800"/>
                    </a:moveTo>
                    <a:cubicBezTo>
                      <a:pt x="13729" y="16800"/>
                      <a:pt x="13698" y="16825"/>
                      <a:pt x="13681" y="16869"/>
                    </a:cubicBezTo>
                    <a:cubicBezTo>
                      <a:pt x="13669" y="16916"/>
                      <a:pt x="13693" y="16964"/>
                      <a:pt x="13752" y="16976"/>
                    </a:cubicBezTo>
                    <a:lnTo>
                      <a:pt x="13895" y="17035"/>
                    </a:lnTo>
                    <a:cubicBezTo>
                      <a:pt x="14252" y="17143"/>
                      <a:pt x="14597" y="17262"/>
                      <a:pt x="14919" y="17381"/>
                    </a:cubicBezTo>
                    <a:lnTo>
                      <a:pt x="14955" y="17381"/>
                    </a:lnTo>
                    <a:cubicBezTo>
                      <a:pt x="14990" y="17381"/>
                      <a:pt x="15026" y="17357"/>
                      <a:pt x="15038" y="17321"/>
                    </a:cubicBezTo>
                    <a:cubicBezTo>
                      <a:pt x="15062" y="17274"/>
                      <a:pt x="15026" y="17226"/>
                      <a:pt x="14978" y="17202"/>
                    </a:cubicBezTo>
                    <a:cubicBezTo>
                      <a:pt x="14657" y="17083"/>
                      <a:pt x="14312" y="16964"/>
                      <a:pt x="13955" y="16857"/>
                    </a:cubicBezTo>
                    <a:lnTo>
                      <a:pt x="13800" y="16809"/>
                    </a:lnTo>
                    <a:cubicBezTo>
                      <a:pt x="13787" y="16803"/>
                      <a:pt x="13775" y="16800"/>
                      <a:pt x="13763" y="16800"/>
                    </a:cubicBezTo>
                    <a:close/>
                    <a:moveTo>
                      <a:pt x="5229" y="16735"/>
                    </a:moveTo>
                    <a:cubicBezTo>
                      <a:pt x="5220" y="16735"/>
                      <a:pt x="5212" y="16736"/>
                      <a:pt x="5203" y="16738"/>
                    </a:cubicBezTo>
                    <a:cubicBezTo>
                      <a:pt x="4811" y="16881"/>
                      <a:pt x="4430" y="17035"/>
                      <a:pt x="4049" y="17214"/>
                    </a:cubicBezTo>
                    <a:cubicBezTo>
                      <a:pt x="4001" y="17238"/>
                      <a:pt x="3977" y="17297"/>
                      <a:pt x="4001" y="17345"/>
                    </a:cubicBezTo>
                    <a:cubicBezTo>
                      <a:pt x="4013" y="17369"/>
                      <a:pt x="4049" y="17393"/>
                      <a:pt x="4084" y="17393"/>
                    </a:cubicBezTo>
                    <a:cubicBezTo>
                      <a:pt x="4096" y="17393"/>
                      <a:pt x="4108" y="17393"/>
                      <a:pt x="4120" y="17381"/>
                    </a:cubicBezTo>
                    <a:cubicBezTo>
                      <a:pt x="4501" y="17214"/>
                      <a:pt x="4882" y="17059"/>
                      <a:pt x="5263" y="16916"/>
                    </a:cubicBezTo>
                    <a:cubicBezTo>
                      <a:pt x="5311" y="16904"/>
                      <a:pt x="5346" y="16845"/>
                      <a:pt x="5323" y="16797"/>
                    </a:cubicBezTo>
                    <a:cubicBezTo>
                      <a:pt x="5313" y="16758"/>
                      <a:pt x="5270" y="16735"/>
                      <a:pt x="5229" y="16735"/>
                    </a:cubicBezTo>
                    <a:close/>
                    <a:moveTo>
                      <a:pt x="37112" y="16047"/>
                    </a:moveTo>
                    <a:cubicBezTo>
                      <a:pt x="37053" y="16047"/>
                      <a:pt x="37017" y="16083"/>
                      <a:pt x="37005" y="16131"/>
                    </a:cubicBezTo>
                    <a:cubicBezTo>
                      <a:pt x="36969" y="16559"/>
                      <a:pt x="36898" y="16964"/>
                      <a:pt x="36815" y="17345"/>
                    </a:cubicBezTo>
                    <a:cubicBezTo>
                      <a:pt x="36803" y="17393"/>
                      <a:pt x="36838" y="17440"/>
                      <a:pt x="36886" y="17464"/>
                    </a:cubicBezTo>
                    <a:lnTo>
                      <a:pt x="36910" y="17464"/>
                    </a:lnTo>
                    <a:cubicBezTo>
                      <a:pt x="36946" y="17464"/>
                      <a:pt x="36993" y="17428"/>
                      <a:pt x="36993" y="17393"/>
                    </a:cubicBezTo>
                    <a:cubicBezTo>
                      <a:pt x="37088" y="17000"/>
                      <a:pt x="37148" y="16583"/>
                      <a:pt x="37196" y="16154"/>
                    </a:cubicBezTo>
                    <a:cubicBezTo>
                      <a:pt x="37196" y="16095"/>
                      <a:pt x="37160" y="16047"/>
                      <a:pt x="37112" y="16047"/>
                    </a:cubicBezTo>
                    <a:close/>
                    <a:moveTo>
                      <a:pt x="16105" y="17645"/>
                    </a:moveTo>
                    <a:cubicBezTo>
                      <a:pt x="16068" y="17645"/>
                      <a:pt x="16032" y="17667"/>
                      <a:pt x="16014" y="17702"/>
                    </a:cubicBezTo>
                    <a:cubicBezTo>
                      <a:pt x="16002" y="17750"/>
                      <a:pt x="16026" y="17809"/>
                      <a:pt x="16074" y="17833"/>
                    </a:cubicBezTo>
                    <a:cubicBezTo>
                      <a:pt x="16467" y="18000"/>
                      <a:pt x="16836" y="18167"/>
                      <a:pt x="17193" y="18345"/>
                    </a:cubicBezTo>
                    <a:cubicBezTo>
                      <a:pt x="17205" y="18357"/>
                      <a:pt x="17217" y="18357"/>
                      <a:pt x="17229" y="18357"/>
                    </a:cubicBezTo>
                    <a:cubicBezTo>
                      <a:pt x="17264" y="18357"/>
                      <a:pt x="17300" y="18345"/>
                      <a:pt x="17312" y="18309"/>
                    </a:cubicBezTo>
                    <a:cubicBezTo>
                      <a:pt x="17336" y="18262"/>
                      <a:pt x="17324" y="18202"/>
                      <a:pt x="17276" y="18178"/>
                    </a:cubicBezTo>
                    <a:cubicBezTo>
                      <a:pt x="16919" y="18000"/>
                      <a:pt x="16538" y="17821"/>
                      <a:pt x="16145" y="17655"/>
                    </a:cubicBezTo>
                    <a:cubicBezTo>
                      <a:pt x="16133" y="17648"/>
                      <a:pt x="16119" y="17645"/>
                      <a:pt x="16105" y="17645"/>
                    </a:cubicBezTo>
                    <a:close/>
                    <a:moveTo>
                      <a:pt x="2991" y="17786"/>
                    </a:moveTo>
                    <a:cubicBezTo>
                      <a:pt x="2974" y="17786"/>
                      <a:pt x="2957" y="17789"/>
                      <a:pt x="2941" y="17797"/>
                    </a:cubicBezTo>
                    <a:cubicBezTo>
                      <a:pt x="2584" y="18012"/>
                      <a:pt x="2239" y="18238"/>
                      <a:pt x="1905" y="18488"/>
                    </a:cubicBezTo>
                    <a:cubicBezTo>
                      <a:pt x="1858" y="18524"/>
                      <a:pt x="1846" y="18583"/>
                      <a:pt x="1882" y="18619"/>
                    </a:cubicBezTo>
                    <a:cubicBezTo>
                      <a:pt x="1894" y="18655"/>
                      <a:pt x="1929" y="18667"/>
                      <a:pt x="1953" y="18667"/>
                    </a:cubicBezTo>
                    <a:cubicBezTo>
                      <a:pt x="1977" y="18667"/>
                      <a:pt x="1989" y="18655"/>
                      <a:pt x="2013" y="18643"/>
                    </a:cubicBezTo>
                    <a:cubicBezTo>
                      <a:pt x="2346" y="18405"/>
                      <a:pt x="2691" y="18167"/>
                      <a:pt x="3037" y="17964"/>
                    </a:cubicBezTo>
                    <a:cubicBezTo>
                      <a:pt x="3084" y="17940"/>
                      <a:pt x="3096" y="17881"/>
                      <a:pt x="3072" y="17833"/>
                    </a:cubicBezTo>
                    <a:cubicBezTo>
                      <a:pt x="3056" y="17801"/>
                      <a:pt x="3025" y="17786"/>
                      <a:pt x="2991" y="17786"/>
                    </a:cubicBezTo>
                    <a:close/>
                    <a:moveTo>
                      <a:pt x="20891" y="18534"/>
                    </a:moveTo>
                    <a:cubicBezTo>
                      <a:pt x="20481" y="18534"/>
                      <a:pt x="20101" y="18594"/>
                      <a:pt x="19741" y="18714"/>
                    </a:cubicBezTo>
                    <a:cubicBezTo>
                      <a:pt x="19693" y="18738"/>
                      <a:pt x="19670" y="18786"/>
                      <a:pt x="19693" y="18833"/>
                    </a:cubicBezTo>
                    <a:cubicBezTo>
                      <a:pt x="19705" y="18881"/>
                      <a:pt x="19741" y="18905"/>
                      <a:pt x="19777" y="18905"/>
                    </a:cubicBezTo>
                    <a:cubicBezTo>
                      <a:pt x="19789" y="18905"/>
                      <a:pt x="19801" y="18905"/>
                      <a:pt x="19812" y="18893"/>
                    </a:cubicBezTo>
                    <a:cubicBezTo>
                      <a:pt x="20118" y="18781"/>
                      <a:pt x="20459" y="18721"/>
                      <a:pt x="20812" y="18721"/>
                    </a:cubicBezTo>
                    <a:cubicBezTo>
                      <a:pt x="20871" y="18721"/>
                      <a:pt x="20931" y="18723"/>
                      <a:pt x="20991" y="18726"/>
                    </a:cubicBezTo>
                    <a:cubicBezTo>
                      <a:pt x="21051" y="18726"/>
                      <a:pt x="21086" y="18678"/>
                      <a:pt x="21086" y="18631"/>
                    </a:cubicBezTo>
                    <a:cubicBezTo>
                      <a:pt x="21098" y="18583"/>
                      <a:pt x="21051" y="18536"/>
                      <a:pt x="21003" y="18536"/>
                    </a:cubicBezTo>
                    <a:cubicBezTo>
                      <a:pt x="20965" y="18535"/>
                      <a:pt x="20928" y="18534"/>
                      <a:pt x="20891" y="18534"/>
                    </a:cubicBezTo>
                    <a:close/>
                    <a:moveTo>
                      <a:pt x="22210" y="18754"/>
                    </a:moveTo>
                    <a:cubicBezTo>
                      <a:pt x="22174" y="18754"/>
                      <a:pt x="22141" y="18784"/>
                      <a:pt x="22122" y="18821"/>
                    </a:cubicBezTo>
                    <a:cubicBezTo>
                      <a:pt x="22110" y="18869"/>
                      <a:pt x="22146" y="18917"/>
                      <a:pt x="22194" y="18940"/>
                    </a:cubicBezTo>
                    <a:cubicBezTo>
                      <a:pt x="22551" y="19048"/>
                      <a:pt x="22932" y="19214"/>
                      <a:pt x="23313" y="19417"/>
                    </a:cubicBezTo>
                    <a:cubicBezTo>
                      <a:pt x="23325" y="19417"/>
                      <a:pt x="23349" y="19429"/>
                      <a:pt x="23360" y="19429"/>
                    </a:cubicBezTo>
                    <a:cubicBezTo>
                      <a:pt x="23396" y="19429"/>
                      <a:pt x="23432" y="19405"/>
                      <a:pt x="23444" y="19369"/>
                    </a:cubicBezTo>
                    <a:cubicBezTo>
                      <a:pt x="23468" y="19321"/>
                      <a:pt x="23444" y="19274"/>
                      <a:pt x="23408" y="19250"/>
                    </a:cubicBezTo>
                    <a:cubicBezTo>
                      <a:pt x="23003" y="19036"/>
                      <a:pt x="22622" y="18869"/>
                      <a:pt x="22241" y="18762"/>
                    </a:cubicBezTo>
                    <a:cubicBezTo>
                      <a:pt x="22231" y="18757"/>
                      <a:pt x="22220" y="18754"/>
                      <a:pt x="22210" y="18754"/>
                    </a:cubicBezTo>
                    <a:close/>
                    <a:moveTo>
                      <a:pt x="18310" y="18786"/>
                    </a:moveTo>
                    <a:cubicBezTo>
                      <a:pt x="18277" y="18786"/>
                      <a:pt x="18245" y="18801"/>
                      <a:pt x="18229" y="18833"/>
                    </a:cubicBezTo>
                    <a:cubicBezTo>
                      <a:pt x="18205" y="18869"/>
                      <a:pt x="18217" y="18928"/>
                      <a:pt x="18253" y="18964"/>
                    </a:cubicBezTo>
                    <a:cubicBezTo>
                      <a:pt x="18634" y="19202"/>
                      <a:pt x="18955" y="19440"/>
                      <a:pt x="19241" y="19690"/>
                    </a:cubicBezTo>
                    <a:cubicBezTo>
                      <a:pt x="19253" y="19714"/>
                      <a:pt x="19277" y="19714"/>
                      <a:pt x="19300" y="19714"/>
                    </a:cubicBezTo>
                    <a:cubicBezTo>
                      <a:pt x="19324" y="19714"/>
                      <a:pt x="19348" y="19702"/>
                      <a:pt x="19372" y="19690"/>
                    </a:cubicBezTo>
                    <a:cubicBezTo>
                      <a:pt x="19408" y="19643"/>
                      <a:pt x="19396" y="19583"/>
                      <a:pt x="19360" y="19560"/>
                    </a:cubicBezTo>
                    <a:cubicBezTo>
                      <a:pt x="19074" y="19298"/>
                      <a:pt x="18741" y="19048"/>
                      <a:pt x="18360" y="18798"/>
                    </a:cubicBezTo>
                    <a:cubicBezTo>
                      <a:pt x="18344" y="18790"/>
                      <a:pt x="18327" y="18786"/>
                      <a:pt x="18310" y="18786"/>
                    </a:cubicBezTo>
                    <a:close/>
                    <a:moveTo>
                      <a:pt x="36525" y="18455"/>
                    </a:moveTo>
                    <a:cubicBezTo>
                      <a:pt x="36488" y="18455"/>
                      <a:pt x="36451" y="18477"/>
                      <a:pt x="36434" y="18512"/>
                    </a:cubicBezTo>
                    <a:cubicBezTo>
                      <a:pt x="36279" y="18893"/>
                      <a:pt x="36076" y="19250"/>
                      <a:pt x="35838" y="19571"/>
                    </a:cubicBezTo>
                    <a:cubicBezTo>
                      <a:pt x="35814" y="19607"/>
                      <a:pt x="35814" y="19667"/>
                      <a:pt x="35862" y="19702"/>
                    </a:cubicBezTo>
                    <a:cubicBezTo>
                      <a:pt x="35874" y="19714"/>
                      <a:pt x="35898" y="19714"/>
                      <a:pt x="35922" y="19714"/>
                    </a:cubicBezTo>
                    <a:cubicBezTo>
                      <a:pt x="35945" y="19714"/>
                      <a:pt x="35969" y="19702"/>
                      <a:pt x="35993" y="19679"/>
                    </a:cubicBezTo>
                    <a:cubicBezTo>
                      <a:pt x="36231" y="19357"/>
                      <a:pt x="36434" y="18988"/>
                      <a:pt x="36612" y="18583"/>
                    </a:cubicBezTo>
                    <a:cubicBezTo>
                      <a:pt x="36636" y="18536"/>
                      <a:pt x="36612" y="18476"/>
                      <a:pt x="36565" y="18464"/>
                    </a:cubicBezTo>
                    <a:cubicBezTo>
                      <a:pt x="36552" y="18458"/>
                      <a:pt x="36538" y="18455"/>
                      <a:pt x="36525" y="18455"/>
                    </a:cubicBezTo>
                    <a:close/>
                    <a:moveTo>
                      <a:pt x="995" y="19259"/>
                    </a:moveTo>
                    <a:cubicBezTo>
                      <a:pt x="971" y="19259"/>
                      <a:pt x="947" y="19268"/>
                      <a:pt x="929" y="19286"/>
                    </a:cubicBezTo>
                    <a:cubicBezTo>
                      <a:pt x="620" y="19560"/>
                      <a:pt x="310" y="19857"/>
                      <a:pt x="36" y="20155"/>
                    </a:cubicBezTo>
                    <a:cubicBezTo>
                      <a:pt x="0" y="20191"/>
                      <a:pt x="0" y="20250"/>
                      <a:pt x="36" y="20286"/>
                    </a:cubicBezTo>
                    <a:cubicBezTo>
                      <a:pt x="60" y="20298"/>
                      <a:pt x="72" y="20310"/>
                      <a:pt x="96" y="20310"/>
                    </a:cubicBezTo>
                    <a:cubicBezTo>
                      <a:pt x="131" y="20310"/>
                      <a:pt x="155" y="20298"/>
                      <a:pt x="167" y="20286"/>
                    </a:cubicBezTo>
                    <a:cubicBezTo>
                      <a:pt x="453" y="19988"/>
                      <a:pt x="751" y="19690"/>
                      <a:pt x="1048" y="19417"/>
                    </a:cubicBezTo>
                    <a:cubicBezTo>
                      <a:pt x="1096" y="19381"/>
                      <a:pt x="1096" y="19321"/>
                      <a:pt x="1060" y="19286"/>
                    </a:cubicBezTo>
                    <a:cubicBezTo>
                      <a:pt x="1042" y="19268"/>
                      <a:pt x="1018" y="19259"/>
                      <a:pt x="995" y="19259"/>
                    </a:cubicBezTo>
                    <a:close/>
                    <a:moveTo>
                      <a:pt x="18735" y="19354"/>
                    </a:moveTo>
                    <a:cubicBezTo>
                      <a:pt x="18711" y="19354"/>
                      <a:pt x="18687" y="19363"/>
                      <a:pt x="18669" y="19381"/>
                    </a:cubicBezTo>
                    <a:cubicBezTo>
                      <a:pt x="18360" y="19679"/>
                      <a:pt x="18110" y="20024"/>
                      <a:pt x="17931" y="20417"/>
                    </a:cubicBezTo>
                    <a:cubicBezTo>
                      <a:pt x="17907" y="20464"/>
                      <a:pt x="17931" y="20524"/>
                      <a:pt x="17979" y="20548"/>
                    </a:cubicBezTo>
                    <a:lnTo>
                      <a:pt x="18015" y="20548"/>
                    </a:lnTo>
                    <a:cubicBezTo>
                      <a:pt x="18050" y="20548"/>
                      <a:pt x="18086" y="20536"/>
                      <a:pt x="18098" y="20500"/>
                    </a:cubicBezTo>
                    <a:cubicBezTo>
                      <a:pt x="18277" y="20119"/>
                      <a:pt x="18503" y="19798"/>
                      <a:pt x="18800" y="19524"/>
                    </a:cubicBezTo>
                    <a:cubicBezTo>
                      <a:pt x="18836" y="19488"/>
                      <a:pt x="18836" y="19429"/>
                      <a:pt x="18800" y="19381"/>
                    </a:cubicBezTo>
                    <a:cubicBezTo>
                      <a:pt x="18783" y="19363"/>
                      <a:pt x="18759" y="19354"/>
                      <a:pt x="18735" y="19354"/>
                    </a:cubicBezTo>
                    <a:close/>
                    <a:moveTo>
                      <a:pt x="24442" y="19828"/>
                    </a:moveTo>
                    <a:cubicBezTo>
                      <a:pt x="24408" y="19828"/>
                      <a:pt x="24376" y="19849"/>
                      <a:pt x="24361" y="19881"/>
                    </a:cubicBezTo>
                    <a:cubicBezTo>
                      <a:pt x="24337" y="19929"/>
                      <a:pt x="24361" y="19988"/>
                      <a:pt x="24408" y="20012"/>
                    </a:cubicBezTo>
                    <a:cubicBezTo>
                      <a:pt x="24777" y="20202"/>
                      <a:pt x="25146" y="20381"/>
                      <a:pt x="25539" y="20536"/>
                    </a:cubicBezTo>
                    <a:cubicBezTo>
                      <a:pt x="25551" y="20548"/>
                      <a:pt x="25563" y="20548"/>
                      <a:pt x="25575" y="20548"/>
                    </a:cubicBezTo>
                    <a:cubicBezTo>
                      <a:pt x="25611" y="20548"/>
                      <a:pt x="25646" y="20524"/>
                      <a:pt x="25658" y="20488"/>
                    </a:cubicBezTo>
                    <a:cubicBezTo>
                      <a:pt x="25682" y="20441"/>
                      <a:pt x="25658" y="20381"/>
                      <a:pt x="25611" y="20369"/>
                    </a:cubicBezTo>
                    <a:cubicBezTo>
                      <a:pt x="25230" y="20202"/>
                      <a:pt x="24861" y="20024"/>
                      <a:pt x="24492" y="19845"/>
                    </a:cubicBezTo>
                    <a:cubicBezTo>
                      <a:pt x="24476" y="19833"/>
                      <a:pt x="24458" y="19828"/>
                      <a:pt x="24442" y="19828"/>
                    </a:cubicBezTo>
                    <a:close/>
                    <a:moveTo>
                      <a:pt x="35065" y="20427"/>
                    </a:moveTo>
                    <a:cubicBezTo>
                      <a:pt x="35043" y="20427"/>
                      <a:pt x="35021" y="20436"/>
                      <a:pt x="35005" y="20452"/>
                    </a:cubicBezTo>
                    <a:cubicBezTo>
                      <a:pt x="34695" y="20703"/>
                      <a:pt x="34350" y="20905"/>
                      <a:pt x="33969" y="21084"/>
                    </a:cubicBezTo>
                    <a:cubicBezTo>
                      <a:pt x="33921" y="21107"/>
                      <a:pt x="33898" y="21155"/>
                      <a:pt x="33921" y="21203"/>
                    </a:cubicBezTo>
                    <a:cubicBezTo>
                      <a:pt x="33933" y="21238"/>
                      <a:pt x="33969" y="21262"/>
                      <a:pt x="34005" y="21262"/>
                    </a:cubicBezTo>
                    <a:cubicBezTo>
                      <a:pt x="34017" y="21262"/>
                      <a:pt x="34040" y="21262"/>
                      <a:pt x="34040" y="21250"/>
                    </a:cubicBezTo>
                    <a:cubicBezTo>
                      <a:pt x="34433" y="21072"/>
                      <a:pt x="34802" y="20857"/>
                      <a:pt x="35124" y="20595"/>
                    </a:cubicBezTo>
                    <a:cubicBezTo>
                      <a:pt x="35160" y="20560"/>
                      <a:pt x="35171" y="20500"/>
                      <a:pt x="35136" y="20464"/>
                    </a:cubicBezTo>
                    <a:cubicBezTo>
                      <a:pt x="35117" y="20439"/>
                      <a:pt x="35091" y="20427"/>
                      <a:pt x="35065" y="20427"/>
                    </a:cubicBezTo>
                    <a:close/>
                    <a:moveTo>
                      <a:pt x="26736" y="20807"/>
                    </a:moveTo>
                    <a:cubicBezTo>
                      <a:pt x="26691" y="20807"/>
                      <a:pt x="26656" y="20830"/>
                      <a:pt x="26647" y="20869"/>
                    </a:cubicBezTo>
                    <a:cubicBezTo>
                      <a:pt x="26623" y="20917"/>
                      <a:pt x="26647" y="20976"/>
                      <a:pt x="26694" y="20988"/>
                    </a:cubicBezTo>
                    <a:cubicBezTo>
                      <a:pt x="27099" y="21131"/>
                      <a:pt x="27504" y="21250"/>
                      <a:pt x="27897" y="21357"/>
                    </a:cubicBezTo>
                    <a:lnTo>
                      <a:pt x="27921" y="21357"/>
                    </a:lnTo>
                    <a:cubicBezTo>
                      <a:pt x="27956" y="21357"/>
                      <a:pt x="27992" y="21334"/>
                      <a:pt x="28004" y="21298"/>
                    </a:cubicBezTo>
                    <a:cubicBezTo>
                      <a:pt x="28028" y="21238"/>
                      <a:pt x="27992" y="21191"/>
                      <a:pt x="27944" y="21179"/>
                    </a:cubicBezTo>
                    <a:cubicBezTo>
                      <a:pt x="27551" y="21072"/>
                      <a:pt x="27159" y="20953"/>
                      <a:pt x="26766" y="20810"/>
                    </a:cubicBezTo>
                    <a:cubicBezTo>
                      <a:pt x="26755" y="20808"/>
                      <a:pt x="26746" y="20807"/>
                      <a:pt x="26736" y="20807"/>
                    </a:cubicBezTo>
                    <a:close/>
                    <a:moveTo>
                      <a:pt x="29147" y="21441"/>
                    </a:moveTo>
                    <a:cubicBezTo>
                      <a:pt x="29099" y="21441"/>
                      <a:pt x="29040" y="21476"/>
                      <a:pt x="29040" y="21524"/>
                    </a:cubicBezTo>
                    <a:cubicBezTo>
                      <a:pt x="29028" y="21572"/>
                      <a:pt x="29064" y="21619"/>
                      <a:pt x="29111" y="21631"/>
                    </a:cubicBezTo>
                    <a:cubicBezTo>
                      <a:pt x="29540" y="21703"/>
                      <a:pt x="29957" y="21762"/>
                      <a:pt x="30349" y="21786"/>
                    </a:cubicBezTo>
                    <a:lnTo>
                      <a:pt x="30361" y="21786"/>
                    </a:lnTo>
                    <a:cubicBezTo>
                      <a:pt x="30409" y="21786"/>
                      <a:pt x="30445" y="21750"/>
                      <a:pt x="30457" y="21703"/>
                    </a:cubicBezTo>
                    <a:cubicBezTo>
                      <a:pt x="30457" y="21655"/>
                      <a:pt x="30421" y="21607"/>
                      <a:pt x="30361" y="21607"/>
                    </a:cubicBezTo>
                    <a:cubicBezTo>
                      <a:pt x="29968" y="21572"/>
                      <a:pt x="29564" y="21524"/>
                      <a:pt x="29147" y="21441"/>
                    </a:cubicBezTo>
                    <a:close/>
                    <a:moveTo>
                      <a:pt x="20112" y="20464"/>
                    </a:moveTo>
                    <a:cubicBezTo>
                      <a:pt x="20096" y="20464"/>
                      <a:pt x="20078" y="20468"/>
                      <a:pt x="20062" y="20476"/>
                    </a:cubicBezTo>
                    <a:cubicBezTo>
                      <a:pt x="20015" y="20500"/>
                      <a:pt x="20003" y="20560"/>
                      <a:pt x="20039" y="20607"/>
                    </a:cubicBezTo>
                    <a:cubicBezTo>
                      <a:pt x="20277" y="20988"/>
                      <a:pt x="20396" y="21357"/>
                      <a:pt x="20396" y="21726"/>
                    </a:cubicBezTo>
                    <a:cubicBezTo>
                      <a:pt x="20396" y="21774"/>
                      <a:pt x="20443" y="21810"/>
                      <a:pt x="20491" y="21810"/>
                    </a:cubicBezTo>
                    <a:cubicBezTo>
                      <a:pt x="20551" y="21810"/>
                      <a:pt x="20586" y="21774"/>
                      <a:pt x="20586" y="21726"/>
                    </a:cubicBezTo>
                    <a:cubicBezTo>
                      <a:pt x="20586" y="21322"/>
                      <a:pt x="20443" y="20917"/>
                      <a:pt x="20193" y="20512"/>
                    </a:cubicBezTo>
                    <a:cubicBezTo>
                      <a:pt x="20178" y="20480"/>
                      <a:pt x="20146" y="20464"/>
                      <a:pt x="20112" y="20464"/>
                    </a:cubicBezTo>
                    <a:close/>
                    <a:moveTo>
                      <a:pt x="32838" y="21462"/>
                    </a:moveTo>
                    <a:cubicBezTo>
                      <a:pt x="32830" y="21462"/>
                      <a:pt x="32822" y="21463"/>
                      <a:pt x="32814" y="21465"/>
                    </a:cubicBezTo>
                    <a:cubicBezTo>
                      <a:pt x="32433" y="21548"/>
                      <a:pt x="32016" y="21595"/>
                      <a:pt x="31600" y="21619"/>
                    </a:cubicBezTo>
                    <a:cubicBezTo>
                      <a:pt x="31540" y="21619"/>
                      <a:pt x="31504" y="21667"/>
                      <a:pt x="31504" y="21715"/>
                    </a:cubicBezTo>
                    <a:cubicBezTo>
                      <a:pt x="31504" y="21774"/>
                      <a:pt x="31552" y="21810"/>
                      <a:pt x="31600" y="21810"/>
                    </a:cubicBezTo>
                    <a:cubicBezTo>
                      <a:pt x="32040" y="21786"/>
                      <a:pt x="32457" y="21726"/>
                      <a:pt x="32850" y="21643"/>
                    </a:cubicBezTo>
                    <a:cubicBezTo>
                      <a:pt x="32897" y="21631"/>
                      <a:pt x="32933" y="21584"/>
                      <a:pt x="32921" y="21536"/>
                    </a:cubicBezTo>
                    <a:cubicBezTo>
                      <a:pt x="32911" y="21486"/>
                      <a:pt x="32877" y="21462"/>
                      <a:pt x="32838" y="21462"/>
                    </a:cubicBezTo>
                    <a:close/>
                    <a:moveTo>
                      <a:pt x="17717" y="21560"/>
                    </a:moveTo>
                    <a:cubicBezTo>
                      <a:pt x="17669" y="21560"/>
                      <a:pt x="17622" y="21595"/>
                      <a:pt x="17622" y="21655"/>
                    </a:cubicBezTo>
                    <a:cubicBezTo>
                      <a:pt x="17622" y="21703"/>
                      <a:pt x="17622" y="21750"/>
                      <a:pt x="17622" y="21798"/>
                    </a:cubicBezTo>
                    <a:cubicBezTo>
                      <a:pt x="17622" y="22215"/>
                      <a:pt x="17705" y="22596"/>
                      <a:pt x="17884" y="22905"/>
                    </a:cubicBezTo>
                    <a:cubicBezTo>
                      <a:pt x="17896" y="22929"/>
                      <a:pt x="17931" y="22953"/>
                      <a:pt x="17967" y="22953"/>
                    </a:cubicBezTo>
                    <a:cubicBezTo>
                      <a:pt x="17979" y="22953"/>
                      <a:pt x="17991" y="22953"/>
                      <a:pt x="18015" y="22941"/>
                    </a:cubicBezTo>
                    <a:cubicBezTo>
                      <a:pt x="18050" y="22917"/>
                      <a:pt x="18074" y="22858"/>
                      <a:pt x="18050" y="22810"/>
                    </a:cubicBezTo>
                    <a:cubicBezTo>
                      <a:pt x="17884" y="22536"/>
                      <a:pt x="17812" y="22179"/>
                      <a:pt x="17812" y="21798"/>
                    </a:cubicBezTo>
                    <a:cubicBezTo>
                      <a:pt x="17812" y="21750"/>
                      <a:pt x="17812" y="21703"/>
                      <a:pt x="17812" y="21655"/>
                    </a:cubicBezTo>
                    <a:cubicBezTo>
                      <a:pt x="17812" y="21607"/>
                      <a:pt x="17776" y="21560"/>
                      <a:pt x="17717" y="21560"/>
                    </a:cubicBezTo>
                    <a:close/>
                    <a:moveTo>
                      <a:pt x="20063" y="22761"/>
                    </a:moveTo>
                    <a:cubicBezTo>
                      <a:pt x="20036" y="22761"/>
                      <a:pt x="20010" y="22772"/>
                      <a:pt x="19991" y="22798"/>
                    </a:cubicBezTo>
                    <a:cubicBezTo>
                      <a:pt x="19729" y="23096"/>
                      <a:pt x="19348" y="23286"/>
                      <a:pt x="18979" y="23322"/>
                    </a:cubicBezTo>
                    <a:cubicBezTo>
                      <a:pt x="18931" y="23322"/>
                      <a:pt x="18896" y="23370"/>
                      <a:pt x="18896" y="23417"/>
                    </a:cubicBezTo>
                    <a:cubicBezTo>
                      <a:pt x="18896" y="23465"/>
                      <a:pt x="18943" y="23512"/>
                      <a:pt x="18991" y="23512"/>
                    </a:cubicBezTo>
                    <a:cubicBezTo>
                      <a:pt x="19408" y="23477"/>
                      <a:pt x="19836" y="23250"/>
                      <a:pt x="20134" y="22917"/>
                    </a:cubicBezTo>
                    <a:cubicBezTo>
                      <a:pt x="20170" y="22881"/>
                      <a:pt x="20170" y="22822"/>
                      <a:pt x="20134" y="22786"/>
                    </a:cubicBezTo>
                    <a:cubicBezTo>
                      <a:pt x="20112" y="22770"/>
                      <a:pt x="20087" y="22761"/>
                      <a:pt x="20063" y="227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27"/>
              <p:cNvSpPr/>
              <p:nvPr/>
            </p:nvSpPr>
            <p:spPr>
              <a:xfrm>
                <a:off x="8596730" y="1701618"/>
                <a:ext cx="30088" cy="14246"/>
              </a:xfrm>
              <a:custGeom>
                <a:avLst/>
                <a:gdLst/>
                <a:ahLst/>
                <a:cxnLst/>
                <a:rect l="l" t="t" r="r" b="b"/>
                <a:pathLst>
                  <a:path w="811" h="384" extrusionOk="0">
                    <a:moveTo>
                      <a:pt x="690" y="1"/>
                    </a:moveTo>
                    <a:cubicBezTo>
                      <a:pt x="683" y="1"/>
                      <a:pt x="675" y="1"/>
                      <a:pt x="667" y="3"/>
                    </a:cubicBezTo>
                    <a:cubicBezTo>
                      <a:pt x="465" y="74"/>
                      <a:pt x="263" y="134"/>
                      <a:pt x="72" y="205"/>
                    </a:cubicBezTo>
                    <a:cubicBezTo>
                      <a:pt x="24" y="217"/>
                      <a:pt x="1" y="277"/>
                      <a:pt x="13" y="324"/>
                    </a:cubicBezTo>
                    <a:cubicBezTo>
                      <a:pt x="24" y="360"/>
                      <a:pt x="60" y="384"/>
                      <a:pt x="108" y="384"/>
                    </a:cubicBezTo>
                    <a:lnTo>
                      <a:pt x="132" y="384"/>
                    </a:lnTo>
                    <a:cubicBezTo>
                      <a:pt x="322" y="312"/>
                      <a:pt x="525" y="253"/>
                      <a:pt x="727" y="193"/>
                    </a:cubicBezTo>
                    <a:cubicBezTo>
                      <a:pt x="775" y="170"/>
                      <a:pt x="810" y="122"/>
                      <a:pt x="786" y="74"/>
                    </a:cubicBezTo>
                    <a:cubicBezTo>
                      <a:pt x="776" y="33"/>
                      <a:pt x="739" y="1"/>
                      <a:pt x="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27"/>
              <p:cNvSpPr/>
              <p:nvPr/>
            </p:nvSpPr>
            <p:spPr>
              <a:xfrm>
                <a:off x="8685958" y="1565977"/>
                <a:ext cx="278769" cy="196704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302" extrusionOk="0">
                    <a:moveTo>
                      <a:pt x="358" y="254"/>
                    </a:moveTo>
                    <a:lnTo>
                      <a:pt x="6240" y="1456"/>
                    </a:lnTo>
                    <a:lnTo>
                      <a:pt x="1394" y="1432"/>
                    </a:lnTo>
                    <a:lnTo>
                      <a:pt x="358" y="254"/>
                    </a:lnTo>
                    <a:close/>
                    <a:moveTo>
                      <a:pt x="7121" y="1671"/>
                    </a:moveTo>
                    <a:lnTo>
                      <a:pt x="1596" y="5016"/>
                    </a:lnTo>
                    <a:lnTo>
                      <a:pt x="1941" y="2909"/>
                    </a:lnTo>
                    <a:lnTo>
                      <a:pt x="7121" y="1671"/>
                    </a:lnTo>
                    <a:close/>
                    <a:moveTo>
                      <a:pt x="101" y="1"/>
                    </a:moveTo>
                    <a:cubicBezTo>
                      <a:pt x="72" y="1"/>
                      <a:pt x="44" y="22"/>
                      <a:pt x="25" y="51"/>
                    </a:cubicBezTo>
                    <a:cubicBezTo>
                      <a:pt x="1" y="87"/>
                      <a:pt x="13" y="135"/>
                      <a:pt x="36" y="158"/>
                    </a:cubicBezTo>
                    <a:lnTo>
                      <a:pt x="1287" y="1587"/>
                    </a:lnTo>
                    <a:cubicBezTo>
                      <a:pt x="1299" y="1611"/>
                      <a:pt x="1334" y="1623"/>
                      <a:pt x="1358" y="1623"/>
                    </a:cubicBezTo>
                    <a:lnTo>
                      <a:pt x="6394" y="1647"/>
                    </a:lnTo>
                    <a:lnTo>
                      <a:pt x="1834" y="2730"/>
                    </a:lnTo>
                    <a:cubicBezTo>
                      <a:pt x="1799" y="2742"/>
                      <a:pt x="1775" y="2778"/>
                      <a:pt x="1763" y="2814"/>
                    </a:cubicBezTo>
                    <a:lnTo>
                      <a:pt x="1382" y="5195"/>
                    </a:lnTo>
                    <a:cubicBezTo>
                      <a:pt x="1382" y="5230"/>
                      <a:pt x="1394" y="5266"/>
                      <a:pt x="1429" y="5278"/>
                    </a:cubicBezTo>
                    <a:cubicBezTo>
                      <a:pt x="1441" y="5290"/>
                      <a:pt x="1453" y="5302"/>
                      <a:pt x="1477" y="5302"/>
                    </a:cubicBezTo>
                    <a:cubicBezTo>
                      <a:pt x="1489" y="5302"/>
                      <a:pt x="1513" y="5290"/>
                      <a:pt x="1525" y="5278"/>
                    </a:cubicBezTo>
                    <a:lnTo>
                      <a:pt x="7454" y="1682"/>
                    </a:lnTo>
                    <a:cubicBezTo>
                      <a:pt x="7490" y="1659"/>
                      <a:pt x="7514" y="1623"/>
                      <a:pt x="7502" y="1587"/>
                    </a:cubicBezTo>
                    <a:cubicBezTo>
                      <a:pt x="7502" y="1551"/>
                      <a:pt x="7466" y="1516"/>
                      <a:pt x="7430" y="1516"/>
                    </a:cubicBezTo>
                    <a:lnTo>
                      <a:pt x="120" y="4"/>
                    </a:lnTo>
                    <a:cubicBezTo>
                      <a:pt x="113" y="2"/>
                      <a:pt x="10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27"/>
              <p:cNvSpPr/>
              <p:nvPr/>
            </p:nvSpPr>
            <p:spPr>
              <a:xfrm>
                <a:off x="8687294" y="1619180"/>
                <a:ext cx="71603" cy="98018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642" extrusionOk="0">
                    <a:moveTo>
                      <a:pt x="1320" y="1"/>
                    </a:moveTo>
                    <a:cubicBezTo>
                      <a:pt x="1286" y="1"/>
                      <a:pt x="1256" y="23"/>
                      <a:pt x="1239" y="58"/>
                    </a:cubicBezTo>
                    <a:lnTo>
                      <a:pt x="12" y="2511"/>
                    </a:lnTo>
                    <a:cubicBezTo>
                      <a:pt x="0" y="2546"/>
                      <a:pt x="0" y="2594"/>
                      <a:pt x="36" y="2618"/>
                    </a:cubicBezTo>
                    <a:cubicBezTo>
                      <a:pt x="60" y="2642"/>
                      <a:pt x="72" y="2642"/>
                      <a:pt x="96" y="2642"/>
                    </a:cubicBezTo>
                    <a:cubicBezTo>
                      <a:pt x="120" y="2642"/>
                      <a:pt x="131" y="2642"/>
                      <a:pt x="155" y="2630"/>
                    </a:cubicBezTo>
                    <a:lnTo>
                      <a:pt x="1870" y="1475"/>
                    </a:lnTo>
                    <a:cubicBezTo>
                      <a:pt x="1917" y="1439"/>
                      <a:pt x="1929" y="1380"/>
                      <a:pt x="1894" y="1344"/>
                    </a:cubicBezTo>
                    <a:cubicBezTo>
                      <a:pt x="1878" y="1312"/>
                      <a:pt x="1846" y="1296"/>
                      <a:pt x="1812" y="1296"/>
                    </a:cubicBezTo>
                    <a:cubicBezTo>
                      <a:pt x="1796" y="1296"/>
                      <a:pt x="1778" y="1300"/>
                      <a:pt x="1763" y="1308"/>
                    </a:cubicBezTo>
                    <a:lnTo>
                      <a:pt x="346" y="2272"/>
                    </a:lnTo>
                    <a:lnTo>
                      <a:pt x="1405" y="141"/>
                    </a:lnTo>
                    <a:cubicBezTo>
                      <a:pt x="1429" y="94"/>
                      <a:pt x="1405" y="34"/>
                      <a:pt x="1358" y="10"/>
                    </a:cubicBezTo>
                    <a:cubicBezTo>
                      <a:pt x="1345" y="4"/>
                      <a:pt x="1332" y="1"/>
                      <a:pt x="1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27"/>
              <p:cNvSpPr/>
              <p:nvPr/>
            </p:nvSpPr>
            <p:spPr>
              <a:xfrm>
                <a:off x="8687294" y="1698094"/>
                <a:ext cx="66298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515" extrusionOk="0">
                    <a:moveTo>
                      <a:pt x="1687" y="0"/>
                    </a:moveTo>
                    <a:cubicBezTo>
                      <a:pt x="1680" y="0"/>
                      <a:pt x="1674" y="1"/>
                      <a:pt x="1667" y="3"/>
                    </a:cubicBezTo>
                    <a:lnTo>
                      <a:pt x="84" y="336"/>
                    </a:lnTo>
                    <a:cubicBezTo>
                      <a:pt x="24" y="348"/>
                      <a:pt x="0" y="396"/>
                      <a:pt x="12" y="443"/>
                    </a:cubicBezTo>
                    <a:cubicBezTo>
                      <a:pt x="12" y="491"/>
                      <a:pt x="60" y="515"/>
                      <a:pt x="96" y="515"/>
                    </a:cubicBezTo>
                    <a:lnTo>
                      <a:pt x="120" y="515"/>
                    </a:lnTo>
                    <a:lnTo>
                      <a:pt x="1703" y="181"/>
                    </a:lnTo>
                    <a:cubicBezTo>
                      <a:pt x="1763" y="169"/>
                      <a:pt x="1786" y="122"/>
                      <a:pt x="1774" y="74"/>
                    </a:cubicBezTo>
                    <a:cubicBezTo>
                      <a:pt x="1774" y="33"/>
                      <a:pt x="1730" y="0"/>
                      <a:pt x="16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4" name="Google Shape;2674;p27"/>
            <p:cNvGrpSpPr/>
            <p:nvPr/>
          </p:nvGrpSpPr>
          <p:grpSpPr>
            <a:xfrm rot="10800000">
              <a:off x="5418153" y="1993399"/>
              <a:ext cx="205871" cy="226202"/>
              <a:chOff x="7065678" y="829299"/>
              <a:chExt cx="205871" cy="226202"/>
            </a:xfrm>
          </p:grpSpPr>
          <p:sp>
            <p:nvSpPr>
              <p:cNvPr id="2675" name="Google Shape;2675;p27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27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27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27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27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27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1" name="Google Shape;2681;p27"/>
            <p:cNvGrpSpPr/>
            <p:nvPr/>
          </p:nvGrpSpPr>
          <p:grpSpPr>
            <a:xfrm>
              <a:off x="3525164" y="261122"/>
              <a:ext cx="2093580" cy="2103093"/>
              <a:chOff x="3198415" y="2829004"/>
              <a:chExt cx="1462406" cy="1472754"/>
            </a:xfrm>
          </p:grpSpPr>
          <p:sp>
            <p:nvSpPr>
              <p:cNvPr id="2682" name="Google Shape;2682;p27"/>
              <p:cNvSpPr/>
              <p:nvPr/>
            </p:nvSpPr>
            <p:spPr>
              <a:xfrm>
                <a:off x="3198415" y="2829004"/>
                <a:ext cx="1462406" cy="1472754"/>
              </a:xfrm>
              <a:custGeom>
                <a:avLst/>
                <a:gdLst/>
                <a:ahLst/>
                <a:cxnLst/>
                <a:rect l="l" t="t" r="r" b="b"/>
                <a:pathLst>
                  <a:path w="46352" h="46680" extrusionOk="0">
                    <a:moveTo>
                      <a:pt x="23487" y="1"/>
                    </a:moveTo>
                    <a:cubicBezTo>
                      <a:pt x="21792" y="1"/>
                      <a:pt x="20085" y="730"/>
                      <a:pt x="18955" y="1817"/>
                    </a:cubicBezTo>
                    <a:cubicBezTo>
                      <a:pt x="18265" y="1603"/>
                      <a:pt x="17586" y="1484"/>
                      <a:pt x="16884" y="1472"/>
                    </a:cubicBezTo>
                    <a:cubicBezTo>
                      <a:pt x="14741" y="1472"/>
                      <a:pt x="12990" y="2734"/>
                      <a:pt x="11859" y="4353"/>
                    </a:cubicBezTo>
                    <a:cubicBezTo>
                      <a:pt x="9776" y="4401"/>
                      <a:pt x="7871" y="5353"/>
                      <a:pt x="6823" y="7032"/>
                    </a:cubicBezTo>
                    <a:cubicBezTo>
                      <a:pt x="6299" y="7842"/>
                      <a:pt x="5978" y="8782"/>
                      <a:pt x="5870" y="9794"/>
                    </a:cubicBezTo>
                    <a:cubicBezTo>
                      <a:pt x="4692" y="10259"/>
                      <a:pt x="3763" y="11092"/>
                      <a:pt x="3180" y="12223"/>
                    </a:cubicBezTo>
                    <a:cubicBezTo>
                      <a:pt x="2477" y="13545"/>
                      <a:pt x="2430" y="14961"/>
                      <a:pt x="2608" y="16152"/>
                    </a:cubicBezTo>
                    <a:cubicBezTo>
                      <a:pt x="1" y="18236"/>
                      <a:pt x="48" y="22308"/>
                      <a:pt x="1834" y="24820"/>
                    </a:cubicBezTo>
                    <a:cubicBezTo>
                      <a:pt x="906" y="28249"/>
                      <a:pt x="1870" y="30451"/>
                      <a:pt x="4001" y="32035"/>
                    </a:cubicBezTo>
                    <a:cubicBezTo>
                      <a:pt x="3918" y="33595"/>
                      <a:pt x="4406" y="35309"/>
                      <a:pt x="5859" y="36928"/>
                    </a:cubicBezTo>
                    <a:cubicBezTo>
                      <a:pt x="6882" y="38083"/>
                      <a:pt x="8180" y="38857"/>
                      <a:pt x="9597" y="39167"/>
                    </a:cubicBezTo>
                    <a:cubicBezTo>
                      <a:pt x="10706" y="41158"/>
                      <a:pt x="13094" y="42440"/>
                      <a:pt x="15423" y="42440"/>
                    </a:cubicBezTo>
                    <a:cubicBezTo>
                      <a:pt x="15545" y="42440"/>
                      <a:pt x="15667" y="42436"/>
                      <a:pt x="15788" y="42429"/>
                    </a:cubicBezTo>
                    <a:cubicBezTo>
                      <a:pt x="15943" y="43679"/>
                      <a:pt x="16443" y="45465"/>
                      <a:pt x="16729" y="46680"/>
                    </a:cubicBezTo>
                    <a:lnTo>
                      <a:pt x="31100" y="46680"/>
                    </a:lnTo>
                    <a:cubicBezTo>
                      <a:pt x="31350" y="45751"/>
                      <a:pt x="31778" y="43989"/>
                      <a:pt x="31957" y="43072"/>
                    </a:cubicBezTo>
                    <a:cubicBezTo>
                      <a:pt x="35422" y="41322"/>
                      <a:pt x="40649" y="40988"/>
                      <a:pt x="41851" y="35940"/>
                    </a:cubicBezTo>
                    <a:cubicBezTo>
                      <a:pt x="43601" y="34214"/>
                      <a:pt x="44721" y="31618"/>
                      <a:pt x="44590" y="29154"/>
                    </a:cubicBezTo>
                    <a:cubicBezTo>
                      <a:pt x="45185" y="27749"/>
                      <a:pt x="45602" y="25963"/>
                      <a:pt x="45542" y="24332"/>
                    </a:cubicBezTo>
                    <a:cubicBezTo>
                      <a:pt x="46125" y="23105"/>
                      <a:pt x="46352" y="21522"/>
                      <a:pt x="46221" y="19593"/>
                    </a:cubicBezTo>
                    <a:cubicBezTo>
                      <a:pt x="46149" y="18557"/>
                      <a:pt x="45887" y="17617"/>
                      <a:pt x="45447" y="16819"/>
                    </a:cubicBezTo>
                    <a:cubicBezTo>
                      <a:pt x="45685" y="15021"/>
                      <a:pt x="45387" y="13187"/>
                      <a:pt x="44554" y="11675"/>
                    </a:cubicBezTo>
                    <a:cubicBezTo>
                      <a:pt x="43030" y="9818"/>
                      <a:pt x="41708" y="7699"/>
                      <a:pt x="39672" y="6437"/>
                    </a:cubicBezTo>
                    <a:cubicBezTo>
                      <a:pt x="38750" y="4413"/>
                      <a:pt x="36229" y="2860"/>
                      <a:pt x="33811" y="2860"/>
                    </a:cubicBezTo>
                    <a:cubicBezTo>
                      <a:pt x="33483" y="2860"/>
                      <a:pt x="33158" y="2888"/>
                      <a:pt x="32838" y="2948"/>
                    </a:cubicBezTo>
                    <a:cubicBezTo>
                      <a:pt x="30838" y="698"/>
                      <a:pt x="27837" y="1650"/>
                      <a:pt x="25540" y="400"/>
                    </a:cubicBezTo>
                    <a:cubicBezTo>
                      <a:pt x="24885" y="125"/>
                      <a:pt x="24187" y="1"/>
                      <a:pt x="234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2400000" algn="bl" rotWithShape="0">
                  <a:schemeClr val="dk1">
                    <a:alpha val="2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27"/>
              <p:cNvSpPr/>
              <p:nvPr/>
            </p:nvSpPr>
            <p:spPr>
              <a:xfrm>
                <a:off x="3764895" y="3879398"/>
                <a:ext cx="152166" cy="327331"/>
              </a:xfrm>
              <a:custGeom>
                <a:avLst/>
                <a:gdLst/>
                <a:ahLst/>
                <a:cxnLst/>
                <a:rect l="l" t="t" r="r" b="b"/>
                <a:pathLst>
                  <a:path w="4823" h="10375" extrusionOk="0">
                    <a:moveTo>
                      <a:pt x="2226" y="0"/>
                    </a:moveTo>
                    <a:cubicBezTo>
                      <a:pt x="1803" y="0"/>
                      <a:pt x="1392" y="157"/>
                      <a:pt x="1048" y="576"/>
                    </a:cubicBezTo>
                    <a:cubicBezTo>
                      <a:pt x="1048" y="576"/>
                      <a:pt x="0" y="5826"/>
                      <a:pt x="1131" y="10374"/>
                    </a:cubicBezTo>
                    <a:lnTo>
                      <a:pt x="3703" y="10374"/>
                    </a:lnTo>
                    <a:cubicBezTo>
                      <a:pt x="3703" y="10374"/>
                      <a:pt x="3763" y="3350"/>
                      <a:pt x="4822" y="1361"/>
                    </a:cubicBezTo>
                    <a:cubicBezTo>
                      <a:pt x="4822" y="1361"/>
                      <a:pt x="3474" y="0"/>
                      <a:pt x="22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27"/>
              <p:cNvSpPr/>
              <p:nvPr/>
            </p:nvSpPr>
            <p:spPr>
              <a:xfrm>
                <a:off x="3988774" y="3912242"/>
                <a:ext cx="152166" cy="294488"/>
              </a:xfrm>
              <a:custGeom>
                <a:avLst/>
                <a:gdLst/>
                <a:ahLst/>
                <a:cxnLst/>
                <a:rect l="l" t="t" r="r" b="b"/>
                <a:pathLst>
                  <a:path w="4823" h="9334" extrusionOk="0">
                    <a:moveTo>
                      <a:pt x="1885" y="0"/>
                    </a:moveTo>
                    <a:cubicBezTo>
                      <a:pt x="876" y="0"/>
                      <a:pt x="0" y="320"/>
                      <a:pt x="0" y="320"/>
                    </a:cubicBezTo>
                    <a:cubicBezTo>
                      <a:pt x="1060" y="2309"/>
                      <a:pt x="1120" y="9333"/>
                      <a:pt x="1120" y="9333"/>
                    </a:cubicBezTo>
                    <a:lnTo>
                      <a:pt x="3691" y="9333"/>
                    </a:lnTo>
                    <a:cubicBezTo>
                      <a:pt x="4822" y="4785"/>
                      <a:pt x="4180" y="939"/>
                      <a:pt x="4180" y="939"/>
                    </a:cubicBezTo>
                    <a:cubicBezTo>
                      <a:pt x="3582" y="205"/>
                      <a:pt x="2691" y="0"/>
                      <a:pt x="1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27"/>
              <p:cNvSpPr/>
              <p:nvPr/>
            </p:nvSpPr>
            <p:spPr>
              <a:xfrm>
                <a:off x="3272873" y="2927282"/>
                <a:ext cx="1290679" cy="1193537"/>
              </a:xfrm>
              <a:custGeom>
                <a:avLst/>
                <a:gdLst/>
                <a:ahLst/>
                <a:cxnLst/>
                <a:rect l="l" t="t" r="r" b="b"/>
                <a:pathLst>
                  <a:path w="40909" h="37830" extrusionOk="0">
                    <a:moveTo>
                      <a:pt x="21048" y="1"/>
                    </a:moveTo>
                    <a:cubicBezTo>
                      <a:pt x="19485" y="1"/>
                      <a:pt x="18067" y="1331"/>
                      <a:pt x="17414" y="2634"/>
                    </a:cubicBezTo>
                    <a:lnTo>
                      <a:pt x="17414" y="2634"/>
                    </a:lnTo>
                    <a:cubicBezTo>
                      <a:pt x="16677" y="2040"/>
                      <a:pt x="15710" y="1553"/>
                      <a:pt x="14679" y="1476"/>
                    </a:cubicBezTo>
                    <a:cubicBezTo>
                      <a:pt x="14626" y="1472"/>
                      <a:pt x="14573" y="1470"/>
                      <a:pt x="14521" y="1470"/>
                    </a:cubicBezTo>
                    <a:cubicBezTo>
                      <a:pt x="13034" y="1470"/>
                      <a:pt x="11779" y="3036"/>
                      <a:pt x="11311" y="4470"/>
                    </a:cubicBezTo>
                    <a:lnTo>
                      <a:pt x="11311" y="4470"/>
                    </a:lnTo>
                    <a:cubicBezTo>
                      <a:pt x="10952" y="4387"/>
                      <a:pt x="10523" y="4339"/>
                      <a:pt x="10016" y="4339"/>
                    </a:cubicBezTo>
                    <a:cubicBezTo>
                      <a:pt x="9788" y="4339"/>
                      <a:pt x="9545" y="4349"/>
                      <a:pt x="9285" y="4369"/>
                    </a:cubicBezTo>
                    <a:cubicBezTo>
                      <a:pt x="6525" y="4597"/>
                      <a:pt x="6165" y="7354"/>
                      <a:pt x="6876" y="9311"/>
                    </a:cubicBezTo>
                    <a:lnTo>
                      <a:pt x="6876" y="9311"/>
                    </a:lnTo>
                    <a:cubicBezTo>
                      <a:pt x="6744" y="9304"/>
                      <a:pt x="6610" y="9300"/>
                      <a:pt x="6472" y="9300"/>
                    </a:cubicBezTo>
                    <a:cubicBezTo>
                      <a:pt x="6119" y="9300"/>
                      <a:pt x="5746" y="9325"/>
                      <a:pt x="5356" y="9382"/>
                    </a:cubicBezTo>
                    <a:cubicBezTo>
                      <a:pt x="2730" y="9762"/>
                      <a:pt x="2996" y="12650"/>
                      <a:pt x="3922" y="14491"/>
                    </a:cubicBezTo>
                    <a:lnTo>
                      <a:pt x="3922" y="14491"/>
                    </a:lnTo>
                    <a:cubicBezTo>
                      <a:pt x="3727" y="14559"/>
                      <a:pt x="3522" y="14642"/>
                      <a:pt x="3308" y="14740"/>
                    </a:cubicBezTo>
                    <a:cubicBezTo>
                      <a:pt x="0" y="16264"/>
                      <a:pt x="1359" y="19740"/>
                      <a:pt x="3074" y="21142"/>
                    </a:cubicBezTo>
                    <a:lnTo>
                      <a:pt x="3074" y="21142"/>
                    </a:lnTo>
                    <a:cubicBezTo>
                      <a:pt x="2800" y="21580"/>
                      <a:pt x="2550" y="22175"/>
                      <a:pt x="2356" y="22967"/>
                    </a:cubicBezTo>
                    <a:cubicBezTo>
                      <a:pt x="1668" y="25787"/>
                      <a:pt x="3708" y="26913"/>
                      <a:pt x="5465" y="27069"/>
                    </a:cubicBezTo>
                    <a:lnTo>
                      <a:pt x="5465" y="27069"/>
                    </a:lnTo>
                    <a:cubicBezTo>
                      <a:pt x="4633" y="28204"/>
                      <a:pt x="4231" y="29973"/>
                      <a:pt x="5808" y="31742"/>
                    </a:cubicBezTo>
                    <a:cubicBezTo>
                      <a:pt x="6688" y="32729"/>
                      <a:pt x="7729" y="33087"/>
                      <a:pt x="8647" y="33087"/>
                    </a:cubicBezTo>
                    <a:cubicBezTo>
                      <a:pt x="8945" y="33087"/>
                      <a:pt x="9231" y="33049"/>
                      <a:pt x="9493" y="32983"/>
                    </a:cubicBezTo>
                    <a:lnTo>
                      <a:pt x="9493" y="32983"/>
                    </a:lnTo>
                    <a:cubicBezTo>
                      <a:pt x="9538" y="34041"/>
                      <a:pt x="10074" y="35257"/>
                      <a:pt x="11535" y="35885"/>
                    </a:cubicBezTo>
                    <a:cubicBezTo>
                      <a:pt x="12067" y="36113"/>
                      <a:pt x="12597" y="36209"/>
                      <a:pt x="13101" y="36209"/>
                    </a:cubicBezTo>
                    <a:cubicBezTo>
                      <a:pt x="13650" y="36209"/>
                      <a:pt x="14169" y="36096"/>
                      <a:pt x="14625" y="35920"/>
                    </a:cubicBezTo>
                    <a:lnTo>
                      <a:pt x="14625" y="35920"/>
                    </a:lnTo>
                    <a:cubicBezTo>
                      <a:pt x="15072" y="36607"/>
                      <a:pt x="16138" y="37286"/>
                      <a:pt x="18191" y="37635"/>
                    </a:cubicBezTo>
                    <a:cubicBezTo>
                      <a:pt x="18802" y="37741"/>
                      <a:pt x="19354" y="37787"/>
                      <a:pt x="19849" y="37787"/>
                    </a:cubicBezTo>
                    <a:cubicBezTo>
                      <a:pt x="20692" y="37787"/>
                      <a:pt x="21369" y="37653"/>
                      <a:pt x="21885" y="37448"/>
                    </a:cubicBezTo>
                    <a:lnTo>
                      <a:pt x="21885" y="37448"/>
                    </a:lnTo>
                    <a:cubicBezTo>
                      <a:pt x="22386" y="37677"/>
                      <a:pt x="23104" y="37830"/>
                      <a:pt x="24080" y="37830"/>
                    </a:cubicBezTo>
                    <a:cubicBezTo>
                      <a:pt x="24685" y="37830"/>
                      <a:pt x="25390" y="37771"/>
                      <a:pt x="26204" y="37635"/>
                    </a:cubicBezTo>
                    <a:cubicBezTo>
                      <a:pt x="28624" y="37236"/>
                      <a:pt x="29903" y="36507"/>
                      <a:pt x="30497" y="35775"/>
                    </a:cubicBezTo>
                    <a:lnTo>
                      <a:pt x="30497" y="35775"/>
                    </a:lnTo>
                    <a:cubicBezTo>
                      <a:pt x="30628" y="35791"/>
                      <a:pt x="30767" y="35798"/>
                      <a:pt x="30912" y="35798"/>
                    </a:cubicBezTo>
                    <a:cubicBezTo>
                      <a:pt x="32733" y="35798"/>
                      <a:pt x="35526" y="34564"/>
                      <a:pt x="36312" y="32575"/>
                    </a:cubicBezTo>
                    <a:cubicBezTo>
                      <a:pt x="36517" y="32057"/>
                      <a:pt x="36578" y="31599"/>
                      <a:pt x="36540" y="31206"/>
                    </a:cubicBezTo>
                    <a:lnTo>
                      <a:pt x="36540" y="31206"/>
                    </a:lnTo>
                    <a:cubicBezTo>
                      <a:pt x="37795" y="30461"/>
                      <a:pt x="39079" y="28506"/>
                      <a:pt x="39122" y="26551"/>
                    </a:cubicBezTo>
                    <a:cubicBezTo>
                      <a:pt x="39133" y="26129"/>
                      <a:pt x="39093" y="25781"/>
                      <a:pt x="39017" y="25497"/>
                    </a:cubicBezTo>
                    <a:lnTo>
                      <a:pt x="39017" y="25497"/>
                    </a:lnTo>
                    <a:cubicBezTo>
                      <a:pt x="39523" y="24654"/>
                      <a:pt x="39935" y="23395"/>
                      <a:pt x="40063" y="21979"/>
                    </a:cubicBezTo>
                    <a:cubicBezTo>
                      <a:pt x="40115" y="21378"/>
                      <a:pt x="40045" y="20896"/>
                      <a:pt x="39901" y="20518"/>
                    </a:cubicBezTo>
                    <a:lnTo>
                      <a:pt x="39901" y="20518"/>
                    </a:lnTo>
                    <a:cubicBezTo>
                      <a:pt x="40476" y="20025"/>
                      <a:pt x="40909" y="18905"/>
                      <a:pt x="40753" y="16692"/>
                    </a:cubicBezTo>
                    <a:cubicBezTo>
                      <a:pt x="40673" y="15512"/>
                      <a:pt x="40254" y="14824"/>
                      <a:pt x="39711" y="14474"/>
                    </a:cubicBezTo>
                    <a:lnTo>
                      <a:pt x="39711" y="14474"/>
                    </a:lnTo>
                    <a:cubicBezTo>
                      <a:pt x="40187" y="13178"/>
                      <a:pt x="40240" y="11460"/>
                      <a:pt x="39467" y="10037"/>
                    </a:cubicBezTo>
                    <a:cubicBezTo>
                      <a:pt x="39108" y="9374"/>
                      <a:pt x="38629" y="9107"/>
                      <a:pt x="38130" y="9091"/>
                    </a:cubicBezTo>
                    <a:lnTo>
                      <a:pt x="38130" y="9091"/>
                    </a:lnTo>
                    <a:cubicBezTo>
                      <a:pt x="37805" y="7900"/>
                      <a:pt x="36909" y="6646"/>
                      <a:pt x="35705" y="5989"/>
                    </a:cubicBezTo>
                    <a:cubicBezTo>
                      <a:pt x="35367" y="5805"/>
                      <a:pt x="35053" y="5696"/>
                      <a:pt x="34765" y="5647"/>
                    </a:cubicBezTo>
                    <a:lnTo>
                      <a:pt x="34765" y="5647"/>
                    </a:lnTo>
                    <a:cubicBezTo>
                      <a:pt x="34698" y="4659"/>
                      <a:pt x="34106" y="3628"/>
                      <a:pt x="32526" y="3036"/>
                    </a:cubicBezTo>
                    <a:cubicBezTo>
                      <a:pt x="32178" y="2907"/>
                      <a:pt x="31830" y="2850"/>
                      <a:pt x="31490" y="2850"/>
                    </a:cubicBezTo>
                    <a:cubicBezTo>
                      <a:pt x="30670" y="2850"/>
                      <a:pt x="29900" y="3181"/>
                      <a:pt x="29301" y="3632"/>
                    </a:cubicBezTo>
                    <a:lnTo>
                      <a:pt x="29301" y="3632"/>
                    </a:lnTo>
                    <a:cubicBezTo>
                      <a:pt x="28946" y="2714"/>
                      <a:pt x="28312" y="1823"/>
                      <a:pt x="27478" y="1488"/>
                    </a:cubicBezTo>
                    <a:cubicBezTo>
                      <a:pt x="26728" y="1190"/>
                      <a:pt x="26073" y="1065"/>
                      <a:pt x="25505" y="1065"/>
                    </a:cubicBezTo>
                    <a:cubicBezTo>
                      <a:pt x="24858" y="1065"/>
                      <a:pt x="24326" y="1228"/>
                      <a:pt x="23901" y="1483"/>
                    </a:cubicBezTo>
                    <a:lnTo>
                      <a:pt x="23901" y="1483"/>
                    </a:lnTo>
                    <a:cubicBezTo>
                      <a:pt x="23537" y="994"/>
                      <a:pt x="22944" y="537"/>
                      <a:pt x="22048" y="190"/>
                    </a:cubicBezTo>
                    <a:cubicBezTo>
                      <a:pt x="21712" y="60"/>
                      <a:pt x="21377" y="1"/>
                      <a:pt x="210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27"/>
              <p:cNvSpPr/>
              <p:nvPr/>
            </p:nvSpPr>
            <p:spPr>
              <a:xfrm>
                <a:off x="3305117" y="2924253"/>
                <a:ext cx="1261811" cy="1199468"/>
              </a:xfrm>
              <a:custGeom>
                <a:avLst/>
                <a:gdLst/>
                <a:ahLst/>
                <a:cxnLst/>
                <a:rect l="l" t="t" r="r" b="b"/>
                <a:pathLst>
                  <a:path w="39994" h="38018" extrusionOk="0">
                    <a:moveTo>
                      <a:pt x="22860" y="1703"/>
                    </a:moveTo>
                    <a:cubicBezTo>
                      <a:pt x="23396" y="2489"/>
                      <a:pt x="23324" y="3310"/>
                      <a:pt x="23062" y="3834"/>
                    </a:cubicBezTo>
                    <a:cubicBezTo>
                      <a:pt x="22836" y="4275"/>
                      <a:pt x="22467" y="4561"/>
                      <a:pt x="22086" y="4561"/>
                    </a:cubicBezTo>
                    <a:cubicBezTo>
                      <a:pt x="21836" y="4561"/>
                      <a:pt x="21717" y="4346"/>
                      <a:pt x="21669" y="4168"/>
                    </a:cubicBezTo>
                    <a:cubicBezTo>
                      <a:pt x="21515" y="3572"/>
                      <a:pt x="21836" y="2358"/>
                      <a:pt x="22860" y="1703"/>
                    </a:cubicBezTo>
                    <a:close/>
                    <a:moveTo>
                      <a:pt x="16431" y="2870"/>
                    </a:moveTo>
                    <a:cubicBezTo>
                      <a:pt x="17359" y="3656"/>
                      <a:pt x="17776" y="4489"/>
                      <a:pt x="17645" y="4858"/>
                    </a:cubicBezTo>
                    <a:cubicBezTo>
                      <a:pt x="17597" y="5025"/>
                      <a:pt x="17431" y="5096"/>
                      <a:pt x="17169" y="5096"/>
                    </a:cubicBezTo>
                    <a:cubicBezTo>
                      <a:pt x="16728" y="5096"/>
                      <a:pt x="16419" y="4965"/>
                      <a:pt x="16252" y="4692"/>
                    </a:cubicBezTo>
                    <a:cubicBezTo>
                      <a:pt x="16014" y="4299"/>
                      <a:pt x="16073" y="3620"/>
                      <a:pt x="16431" y="2870"/>
                    </a:cubicBezTo>
                    <a:close/>
                    <a:moveTo>
                      <a:pt x="28230" y="3882"/>
                    </a:moveTo>
                    <a:cubicBezTo>
                      <a:pt x="28551" y="4763"/>
                      <a:pt x="28599" y="5620"/>
                      <a:pt x="28337" y="6001"/>
                    </a:cubicBezTo>
                    <a:cubicBezTo>
                      <a:pt x="28247" y="6134"/>
                      <a:pt x="28120" y="6199"/>
                      <a:pt x="27961" y="6199"/>
                    </a:cubicBezTo>
                    <a:cubicBezTo>
                      <a:pt x="27806" y="6199"/>
                      <a:pt x="27620" y="6137"/>
                      <a:pt x="27408" y="6013"/>
                    </a:cubicBezTo>
                    <a:cubicBezTo>
                      <a:pt x="27253" y="5918"/>
                      <a:pt x="27170" y="5775"/>
                      <a:pt x="27158" y="5585"/>
                    </a:cubicBezTo>
                    <a:cubicBezTo>
                      <a:pt x="27134" y="5108"/>
                      <a:pt x="27575" y="4418"/>
                      <a:pt x="28230" y="3882"/>
                    </a:cubicBezTo>
                    <a:close/>
                    <a:moveTo>
                      <a:pt x="10358" y="4680"/>
                    </a:moveTo>
                    <a:cubicBezTo>
                      <a:pt x="11490" y="4965"/>
                      <a:pt x="11859" y="5596"/>
                      <a:pt x="11823" y="6120"/>
                    </a:cubicBezTo>
                    <a:cubicBezTo>
                      <a:pt x="11799" y="6489"/>
                      <a:pt x="11549" y="6775"/>
                      <a:pt x="11228" y="6799"/>
                    </a:cubicBezTo>
                    <a:cubicBezTo>
                      <a:pt x="11193" y="6801"/>
                      <a:pt x="11159" y="6802"/>
                      <a:pt x="11126" y="6802"/>
                    </a:cubicBezTo>
                    <a:cubicBezTo>
                      <a:pt x="10798" y="6802"/>
                      <a:pt x="10558" y="6694"/>
                      <a:pt x="10406" y="6478"/>
                    </a:cubicBezTo>
                    <a:cubicBezTo>
                      <a:pt x="10132" y="6108"/>
                      <a:pt x="10120" y="5442"/>
                      <a:pt x="10358" y="4680"/>
                    </a:cubicBezTo>
                    <a:close/>
                    <a:moveTo>
                      <a:pt x="33373" y="5799"/>
                    </a:moveTo>
                    <a:cubicBezTo>
                      <a:pt x="33469" y="5799"/>
                      <a:pt x="33564" y="5811"/>
                      <a:pt x="33647" y="5823"/>
                    </a:cubicBezTo>
                    <a:cubicBezTo>
                      <a:pt x="33695" y="6716"/>
                      <a:pt x="33302" y="7466"/>
                      <a:pt x="32945" y="7847"/>
                    </a:cubicBezTo>
                    <a:cubicBezTo>
                      <a:pt x="32732" y="8086"/>
                      <a:pt x="32499" y="8213"/>
                      <a:pt x="32296" y="8213"/>
                    </a:cubicBezTo>
                    <a:cubicBezTo>
                      <a:pt x="32226" y="8213"/>
                      <a:pt x="32160" y="8199"/>
                      <a:pt x="32099" y="8168"/>
                    </a:cubicBezTo>
                    <a:cubicBezTo>
                      <a:pt x="31766" y="8013"/>
                      <a:pt x="31623" y="7597"/>
                      <a:pt x="31742" y="7109"/>
                    </a:cubicBezTo>
                    <a:cubicBezTo>
                      <a:pt x="31885" y="6478"/>
                      <a:pt x="32456" y="5799"/>
                      <a:pt x="33373" y="5799"/>
                    </a:cubicBezTo>
                    <a:close/>
                    <a:moveTo>
                      <a:pt x="6001" y="9514"/>
                    </a:moveTo>
                    <a:lnTo>
                      <a:pt x="6001" y="9514"/>
                    </a:lnTo>
                    <a:cubicBezTo>
                      <a:pt x="7715" y="9645"/>
                      <a:pt x="8787" y="10383"/>
                      <a:pt x="8775" y="10847"/>
                    </a:cubicBezTo>
                    <a:cubicBezTo>
                      <a:pt x="8775" y="11097"/>
                      <a:pt x="8430" y="11240"/>
                      <a:pt x="7870" y="11264"/>
                    </a:cubicBezTo>
                    <a:lnTo>
                      <a:pt x="7846" y="11264"/>
                    </a:lnTo>
                    <a:cubicBezTo>
                      <a:pt x="7132" y="11264"/>
                      <a:pt x="6429" y="10597"/>
                      <a:pt x="6001" y="9514"/>
                    </a:cubicBezTo>
                    <a:close/>
                    <a:moveTo>
                      <a:pt x="37028" y="9287"/>
                    </a:moveTo>
                    <a:lnTo>
                      <a:pt x="37028" y="9287"/>
                    </a:lnTo>
                    <a:cubicBezTo>
                      <a:pt x="37231" y="10061"/>
                      <a:pt x="37159" y="10752"/>
                      <a:pt x="36838" y="11228"/>
                    </a:cubicBezTo>
                    <a:cubicBezTo>
                      <a:pt x="36564" y="11633"/>
                      <a:pt x="36124" y="11883"/>
                      <a:pt x="35516" y="11954"/>
                    </a:cubicBezTo>
                    <a:cubicBezTo>
                      <a:pt x="35423" y="11967"/>
                      <a:pt x="35336" y="11973"/>
                      <a:pt x="35257" y="11973"/>
                    </a:cubicBezTo>
                    <a:cubicBezTo>
                      <a:pt x="34962" y="11973"/>
                      <a:pt x="34765" y="11888"/>
                      <a:pt x="34671" y="11728"/>
                    </a:cubicBezTo>
                    <a:cubicBezTo>
                      <a:pt x="34552" y="11526"/>
                      <a:pt x="34623" y="11180"/>
                      <a:pt x="34850" y="10788"/>
                    </a:cubicBezTo>
                    <a:cubicBezTo>
                      <a:pt x="35266" y="10061"/>
                      <a:pt x="36171" y="9299"/>
                      <a:pt x="37028" y="9287"/>
                    </a:cubicBezTo>
                    <a:close/>
                    <a:moveTo>
                      <a:pt x="4310" y="14419"/>
                    </a:moveTo>
                    <a:cubicBezTo>
                      <a:pt x="5275" y="14419"/>
                      <a:pt x="5810" y="14919"/>
                      <a:pt x="5810" y="15383"/>
                    </a:cubicBezTo>
                    <a:cubicBezTo>
                      <a:pt x="5810" y="15729"/>
                      <a:pt x="5513" y="16074"/>
                      <a:pt x="4846" y="16074"/>
                    </a:cubicBezTo>
                    <a:cubicBezTo>
                      <a:pt x="4691" y="16074"/>
                      <a:pt x="4524" y="16050"/>
                      <a:pt x="4346" y="16014"/>
                    </a:cubicBezTo>
                    <a:cubicBezTo>
                      <a:pt x="3941" y="15931"/>
                      <a:pt x="3441" y="15407"/>
                      <a:pt x="3036" y="14645"/>
                    </a:cubicBezTo>
                    <a:cubicBezTo>
                      <a:pt x="3500" y="14490"/>
                      <a:pt x="3917" y="14419"/>
                      <a:pt x="4310" y="14419"/>
                    </a:cubicBezTo>
                    <a:close/>
                    <a:moveTo>
                      <a:pt x="37624" y="14371"/>
                    </a:moveTo>
                    <a:cubicBezTo>
                      <a:pt x="37981" y="14371"/>
                      <a:pt x="38291" y="14455"/>
                      <a:pt x="38576" y="14609"/>
                    </a:cubicBezTo>
                    <a:cubicBezTo>
                      <a:pt x="38148" y="15717"/>
                      <a:pt x="37421" y="16431"/>
                      <a:pt x="36719" y="16431"/>
                    </a:cubicBezTo>
                    <a:cubicBezTo>
                      <a:pt x="36493" y="16431"/>
                      <a:pt x="36266" y="16360"/>
                      <a:pt x="36052" y="16217"/>
                    </a:cubicBezTo>
                    <a:cubicBezTo>
                      <a:pt x="35731" y="16014"/>
                      <a:pt x="35600" y="15752"/>
                      <a:pt x="35695" y="15467"/>
                    </a:cubicBezTo>
                    <a:cubicBezTo>
                      <a:pt x="35862" y="14883"/>
                      <a:pt x="36767" y="14371"/>
                      <a:pt x="37624" y="14371"/>
                    </a:cubicBezTo>
                    <a:close/>
                    <a:moveTo>
                      <a:pt x="37362" y="19539"/>
                    </a:moveTo>
                    <a:cubicBezTo>
                      <a:pt x="37814" y="19539"/>
                      <a:pt x="38445" y="19812"/>
                      <a:pt x="38767" y="20586"/>
                    </a:cubicBezTo>
                    <a:cubicBezTo>
                      <a:pt x="38541" y="20765"/>
                      <a:pt x="38279" y="20848"/>
                      <a:pt x="38005" y="20848"/>
                    </a:cubicBezTo>
                    <a:cubicBezTo>
                      <a:pt x="37695" y="20848"/>
                      <a:pt x="37386" y="20741"/>
                      <a:pt x="37171" y="20551"/>
                    </a:cubicBezTo>
                    <a:cubicBezTo>
                      <a:pt x="36850" y="20277"/>
                      <a:pt x="36707" y="20015"/>
                      <a:pt x="36778" y="19812"/>
                    </a:cubicBezTo>
                    <a:cubicBezTo>
                      <a:pt x="36838" y="19646"/>
                      <a:pt x="37076" y="19539"/>
                      <a:pt x="37362" y="19539"/>
                    </a:cubicBezTo>
                    <a:close/>
                    <a:moveTo>
                      <a:pt x="3560" y="20277"/>
                    </a:moveTo>
                    <a:cubicBezTo>
                      <a:pt x="3953" y="20277"/>
                      <a:pt x="4286" y="20503"/>
                      <a:pt x="4370" y="20825"/>
                    </a:cubicBezTo>
                    <a:cubicBezTo>
                      <a:pt x="4441" y="21134"/>
                      <a:pt x="4262" y="21432"/>
                      <a:pt x="3858" y="21634"/>
                    </a:cubicBezTo>
                    <a:cubicBezTo>
                      <a:pt x="3728" y="21703"/>
                      <a:pt x="3580" y="21736"/>
                      <a:pt x="3419" y="21736"/>
                    </a:cubicBezTo>
                    <a:cubicBezTo>
                      <a:pt x="3048" y="21736"/>
                      <a:pt x="2611" y="21558"/>
                      <a:pt x="2179" y="21217"/>
                    </a:cubicBezTo>
                    <a:cubicBezTo>
                      <a:pt x="2715" y="20396"/>
                      <a:pt x="3274" y="20277"/>
                      <a:pt x="3560" y="20277"/>
                    </a:cubicBezTo>
                    <a:close/>
                    <a:moveTo>
                      <a:pt x="36802" y="24599"/>
                    </a:moveTo>
                    <a:cubicBezTo>
                      <a:pt x="37314" y="24599"/>
                      <a:pt x="37719" y="24956"/>
                      <a:pt x="37898" y="25575"/>
                    </a:cubicBezTo>
                    <a:cubicBezTo>
                      <a:pt x="37505" y="26218"/>
                      <a:pt x="37064" y="26587"/>
                      <a:pt x="36683" y="26587"/>
                    </a:cubicBezTo>
                    <a:cubicBezTo>
                      <a:pt x="36314" y="26587"/>
                      <a:pt x="36005" y="26254"/>
                      <a:pt x="35790" y="25599"/>
                    </a:cubicBezTo>
                    <a:cubicBezTo>
                      <a:pt x="35707" y="25373"/>
                      <a:pt x="35790" y="25170"/>
                      <a:pt x="35885" y="25051"/>
                    </a:cubicBezTo>
                    <a:cubicBezTo>
                      <a:pt x="36076" y="24789"/>
                      <a:pt x="36445" y="24599"/>
                      <a:pt x="36802" y="24599"/>
                    </a:cubicBezTo>
                    <a:close/>
                    <a:moveTo>
                      <a:pt x="6239" y="26016"/>
                    </a:moveTo>
                    <a:cubicBezTo>
                      <a:pt x="6429" y="26016"/>
                      <a:pt x="6548" y="26111"/>
                      <a:pt x="6584" y="26289"/>
                    </a:cubicBezTo>
                    <a:cubicBezTo>
                      <a:pt x="6608" y="26409"/>
                      <a:pt x="6584" y="26516"/>
                      <a:pt x="6501" y="26611"/>
                    </a:cubicBezTo>
                    <a:cubicBezTo>
                      <a:pt x="6263" y="26897"/>
                      <a:pt x="5620" y="27087"/>
                      <a:pt x="4870" y="27087"/>
                    </a:cubicBezTo>
                    <a:lnTo>
                      <a:pt x="4632" y="27087"/>
                    </a:lnTo>
                    <a:cubicBezTo>
                      <a:pt x="5179" y="26385"/>
                      <a:pt x="5858" y="26016"/>
                      <a:pt x="6239" y="26016"/>
                    </a:cubicBezTo>
                    <a:close/>
                    <a:moveTo>
                      <a:pt x="33885" y="29695"/>
                    </a:moveTo>
                    <a:cubicBezTo>
                      <a:pt x="34457" y="29695"/>
                      <a:pt x="35290" y="30230"/>
                      <a:pt x="35421" y="31254"/>
                    </a:cubicBezTo>
                    <a:cubicBezTo>
                      <a:pt x="35100" y="31433"/>
                      <a:pt x="34802" y="31528"/>
                      <a:pt x="34528" y="31528"/>
                    </a:cubicBezTo>
                    <a:cubicBezTo>
                      <a:pt x="34088" y="31528"/>
                      <a:pt x="33754" y="31290"/>
                      <a:pt x="33528" y="30814"/>
                    </a:cubicBezTo>
                    <a:cubicBezTo>
                      <a:pt x="33338" y="30421"/>
                      <a:pt x="33302" y="30099"/>
                      <a:pt x="33421" y="29909"/>
                    </a:cubicBezTo>
                    <a:cubicBezTo>
                      <a:pt x="33516" y="29766"/>
                      <a:pt x="33671" y="29695"/>
                      <a:pt x="33885" y="29695"/>
                    </a:cubicBezTo>
                    <a:close/>
                    <a:moveTo>
                      <a:pt x="9370" y="31219"/>
                    </a:moveTo>
                    <a:cubicBezTo>
                      <a:pt x="9477" y="31219"/>
                      <a:pt x="9585" y="31278"/>
                      <a:pt x="9692" y="31385"/>
                    </a:cubicBezTo>
                    <a:cubicBezTo>
                      <a:pt x="9858" y="31552"/>
                      <a:pt x="9918" y="31754"/>
                      <a:pt x="9858" y="31969"/>
                    </a:cubicBezTo>
                    <a:cubicBezTo>
                      <a:pt x="9739" y="32374"/>
                      <a:pt x="9227" y="32766"/>
                      <a:pt x="8561" y="32957"/>
                    </a:cubicBezTo>
                    <a:cubicBezTo>
                      <a:pt x="8561" y="32314"/>
                      <a:pt x="8739" y="31695"/>
                      <a:pt x="9037" y="31385"/>
                    </a:cubicBezTo>
                    <a:cubicBezTo>
                      <a:pt x="9108" y="31314"/>
                      <a:pt x="9227" y="31219"/>
                      <a:pt x="9370" y="31219"/>
                    </a:cubicBezTo>
                    <a:close/>
                    <a:moveTo>
                      <a:pt x="29051" y="33755"/>
                    </a:moveTo>
                    <a:cubicBezTo>
                      <a:pt x="29313" y="33755"/>
                      <a:pt x="29563" y="33945"/>
                      <a:pt x="29706" y="34243"/>
                    </a:cubicBezTo>
                    <a:cubicBezTo>
                      <a:pt x="29920" y="34707"/>
                      <a:pt x="29825" y="35267"/>
                      <a:pt x="29432" y="35767"/>
                    </a:cubicBezTo>
                    <a:cubicBezTo>
                      <a:pt x="28980" y="35707"/>
                      <a:pt x="28658" y="35541"/>
                      <a:pt x="28492" y="35291"/>
                    </a:cubicBezTo>
                    <a:cubicBezTo>
                      <a:pt x="28349" y="35076"/>
                      <a:pt x="28313" y="34802"/>
                      <a:pt x="28408" y="34457"/>
                    </a:cubicBezTo>
                    <a:cubicBezTo>
                      <a:pt x="28527" y="34005"/>
                      <a:pt x="28766" y="33755"/>
                      <a:pt x="29051" y="33755"/>
                    </a:cubicBezTo>
                    <a:close/>
                    <a:moveTo>
                      <a:pt x="14645" y="34040"/>
                    </a:moveTo>
                    <a:cubicBezTo>
                      <a:pt x="14859" y="34040"/>
                      <a:pt x="15228" y="34088"/>
                      <a:pt x="15264" y="34338"/>
                    </a:cubicBezTo>
                    <a:cubicBezTo>
                      <a:pt x="15347" y="34731"/>
                      <a:pt x="14669" y="35481"/>
                      <a:pt x="13645" y="35898"/>
                    </a:cubicBezTo>
                    <a:cubicBezTo>
                      <a:pt x="13406" y="35493"/>
                      <a:pt x="13371" y="35052"/>
                      <a:pt x="13549" y="34671"/>
                    </a:cubicBezTo>
                    <a:cubicBezTo>
                      <a:pt x="13716" y="34338"/>
                      <a:pt x="14038" y="34100"/>
                      <a:pt x="14383" y="34064"/>
                    </a:cubicBezTo>
                    <a:cubicBezTo>
                      <a:pt x="14478" y="34052"/>
                      <a:pt x="14573" y="34040"/>
                      <a:pt x="14645" y="34040"/>
                    </a:cubicBezTo>
                    <a:close/>
                    <a:moveTo>
                      <a:pt x="21169" y="35553"/>
                    </a:moveTo>
                    <a:cubicBezTo>
                      <a:pt x="21669" y="35576"/>
                      <a:pt x="21991" y="35779"/>
                      <a:pt x="22050" y="36100"/>
                    </a:cubicBezTo>
                    <a:cubicBezTo>
                      <a:pt x="22122" y="36481"/>
                      <a:pt x="21777" y="37065"/>
                      <a:pt x="20872" y="37434"/>
                    </a:cubicBezTo>
                    <a:cubicBezTo>
                      <a:pt x="20134" y="37088"/>
                      <a:pt x="19955" y="36600"/>
                      <a:pt x="20038" y="36255"/>
                    </a:cubicBezTo>
                    <a:cubicBezTo>
                      <a:pt x="20122" y="35838"/>
                      <a:pt x="20562" y="35553"/>
                      <a:pt x="21110" y="35553"/>
                    </a:cubicBezTo>
                    <a:close/>
                    <a:moveTo>
                      <a:pt x="20026" y="191"/>
                    </a:moveTo>
                    <a:cubicBezTo>
                      <a:pt x="20360" y="191"/>
                      <a:pt x="20681" y="251"/>
                      <a:pt x="21003" y="370"/>
                    </a:cubicBezTo>
                    <a:cubicBezTo>
                      <a:pt x="21765" y="667"/>
                      <a:pt x="22348" y="1072"/>
                      <a:pt x="22741" y="1560"/>
                    </a:cubicBezTo>
                    <a:cubicBezTo>
                      <a:pt x="21646" y="2275"/>
                      <a:pt x="21300" y="3549"/>
                      <a:pt x="21491" y="4227"/>
                    </a:cubicBezTo>
                    <a:cubicBezTo>
                      <a:pt x="21586" y="4549"/>
                      <a:pt x="21800" y="4739"/>
                      <a:pt x="22086" y="4739"/>
                    </a:cubicBezTo>
                    <a:cubicBezTo>
                      <a:pt x="22539" y="4739"/>
                      <a:pt x="22979" y="4430"/>
                      <a:pt x="23229" y="3918"/>
                    </a:cubicBezTo>
                    <a:cubicBezTo>
                      <a:pt x="23515" y="3358"/>
                      <a:pt x="23598" y="2465"/>
                      <a:pt x="23015" y="1608"/>
                    </a:cubicBezTo>
                    <a:cubicBezTo>
                      <a:pt x="23443" y="1380"/>
                      <a:pt x="23937" y="1263"/>
                      <a:pt x="24482" y="1263"/>
                    </a:cubicBezTo>
                    <a:cubicBezTo>
                      <a:pt x="25074" y="1263"/>
                      <a:pt x="25726" y="1400"/>
                      <a:pt x="26420" y="1679"/>
                    </a:cubicBezTo>
                    <a:cubicBezTo>
                      <a:pt x="27122" y="1953"/>
                      <a:pt x="27765" y="2703"/>
                      <a:pt x="28158" y="3703"/>
                    </a:cubicBezTo>
                    <a:cubicBezTo>
                      <a:pt x="27420" y="4287"/>
                      <a:pt x="26944" y="5037"/>
                      <a:pt x="26980" y="5596"/>
                    </a:cubicBezTo>
                    <a:cubicBezTo>
                      <a:pt x="26992" y="5846"/>
                      <a:pt x="27111" y="6049"/>
                      <a:pt x="27313" y="6168"/>
                    </a:cubicBezTo>
                    <a:cubicBezTo>
                      <a:pt x="27563" y="6311"/>
                      <a:pt x="27777" y="6394"/>
                      <a:pt x="27968" y="6394"/>
                    </a:cubicBezTo>
                    <a:cubicBezTo>
                      <a:pt x="28182" y="6394"/>
                      <a:pt x="28373" y="6287"/>
                      <a:pt x="28492" y="6108"/>
                    </a:cubicBezTo>
                    <a:cubicBezTo>
                      <a:pt x="28789" y="5668"/>
                      <a:pt x="28754" y="4739"/>
                      <a:pt x="28385" y="3763"/>
                    </a:cubicBezTo>
                    <a:cubicBezTo>
                      <a:pt x="29027" y="3299"/>
                      <a:pt x="29766" y="3049"/>
                      <a:pt x="30456" y="3049"/>
                    </a:cubicBezTo>
                    <a:cubicBezTo>
                      <a:pt x="30802" y="3049"/>
                      <a:pt x="31147" y="3108"/>
                      <a:pt x="31468" y="3227"/>
                    </a:cubicBezTo>
                    <a:cubicBezTo>
                      <a:pt x="33088" y="3834"/>
                      <a:pt x="33540" y="4846"/>
                      <a:pt x="33635" y="5632"/>
                    </a:cubicBezTo>
                    <a:cubicBezTo>
                      <a:pt x="33552" y="5620"/>
                      <a:pt x="33457" y="5608"/>
                      <a:pt x="33373" y="5608"/>
                    </a:cubicBezTo>
                    <a:cubicBezTo>
                      <a:pt x="32349" y="5608"/>
                      <a:pt x="31706" y="6370"/>
                      <a:pt x="31552" y="7073"/>
                    </a:cubicBezTo>
                    <a:cubicBezTo>
                      <a:pt x="31421" y="7644"/>
                      <a:pt x="31599" y="8144"/>
                      <a:pt x="32016" y="8347"/>
                    </a:cubicBezTo>
                    <a:cubicBezTo>
                      <a:pt x="32111" y="8383"/>
                      <a:pt x="32195" y="8406"/>
                      <a:pt x="32290" y="8406"/>
                    </a:cubicBezTo>
                    <a:cubicBezTo>
                      <a:pt x="32552" y="8406"/>
                      <a:pt x="32826" y="8252"/>
                      <a:pt x="33088" y="7978"/>
                    </a:cubicBezTo>
                    <a:cubicBezTo>
                      <a:pt x="33576" y="7454"/>
                      <a:pt x="33861" y="6632"/>
                      <a:pt x="33838" y="5858"/>
                    </a:cubicBezTo>
                    <a:lnTo>
                      <a:pt x="33838" y="5858"/>
                    </a:lnTo>
                    <a:cubicBezTo>
                      <a:pt x="34100" y="5918"/>
                      <a:pt x="34361" y="6013"/>
                      <a:pt x="34635" y="6168"/>
                    </a:cubicBezTo>
                    <a:cubicBezTo>
                      <a:pt x="35707" y="6751"/>
                      <a:pt x="36612" y="7894"/>
                      <a:pt x="36981" y="9097"/>
                    </a:cubicBezTo>
                    <a:cubicBezTo>
                      <a:pt x="36064" y="9133"/>
                      <a:pt x="35123" y="9942"/>
                      <a:pt x="34683" y="10692"/>
                    </a:cubicBezTo>
                    <a:cubicBezTo>
                      <a:pt x="34421" y="11157"/>
                      <a:pt x="34350" y="11561"/>
                      <a:pt x="34516" y="11823"/>
                    </a:cubicBezTo>
                    <a:cubicBezTo>
                      <a:pt x="34600" y="11978"/>
                      <a:pt x="34802" y="12157"/>
                      <a:pt x="35266" y="12157"/>
                    </a:cubicBezTo>
                    <a:cubicBezTo>
                      <a:pt x="35350" y="12157"/>
                      <a:pt x="35445" y="12157"/>
                      <a:pt x="35540" y="12145"/>
                    </a:cubicBezTo>
                    <a:cubicBezTo>
                      <a:pt x="36195" y="12062"/>
                      <a:pt x="36695" y="11788"/>
                      <a:pt x="36993" y="11335"/>
                    </a:cubicBezTo>
                    <a:cubicBezTo>
                      <a:pt x="37338" y="10823"/>
                      <a:pt x="37421" y="10097"/>
                      <a:pt x="37231" y="9287"/>
                    </a:cubicBezTo>
                    <a:lnTo>
                      <a:pt x="37231" y="9287"/>
                    </a:lnTo>
                    <a:cubicBezTo>
                      <a:pt x="37695" y="9347"/>
                      <a:pt x="38076" y="9645"/>
                      <a:pt x="38362" y="10180"/>
                    </a:cubicBezTo>
                    <a:cubicBezTo>
                      <a:pt x="39148" y="11621"/>
                      <a:pt x="39017" y="13300"/>
                      <a:pt x="38636" y="14431"/>
                    </a:cubicBezTo>
                    <a:cubicBezTo>
                      <a:pt x="38338" y="14264"/>
                      <a:pt x="37993" y="14181"/>
                      <a:pt x="37624" y="14181"/>
                    </a:cubicBezTo>
                    <a:cubicBezTo>
                      <a:pt x="36671" y="14181"/>
                      <a:pt x="35707" y="14740"/>
                      <a:pt x="35504" y="15407"/>
                    </a:cubicBezTo>
                    <a:cubicBezTo>
                      <a:pt x="35397" y="15776"/>
                      <a:pt x="35552" y="16122"/>
                      <a:pt x="35945" y="16383"/>
                    </a:cubicBezTo>
                    <a:cubicBezTo>
                      <a:pt x="36195" y="16538"/>
                      <a:pt x="36457" y="16622"/>
                      <a:pt x="36719" y="16622"/>
                    </a:cubicBezTo>
                    <a:cubicBezTo>
                      <a:pt x="37505" y="16622"/>
                      <a:pt x="38267" y="15895"/>
                      <a:pt x="38731" y="14717"/>
                    </a:cubicBezTo>
                    <a:cubicBezTo>
                      <a:pt x="39255" y="15110"/>
                      <a:pt x="39576" y="15824"/>
                      <a:pt x="39636" y="16800"/>
                    </a:cubicBezTo>
                    <a:cubicBezTo>
                      <a:pt x="39791" y="19003"/>
                      <a:pt x="39350" y="20003"/>
                      <a:pt x="38910" y="20455"/>
                    </a:cubicBezTo>
                    <a:cubicBezTo>
                      <a:pt x="38552" y="19634"/>
                      <a:pt x="37862" y="19348"/>
                      <a:pt x="37362" y="19348"/>
                    </a:cubicBezTo>
                    <a:cubicBezTo>
                      <a:pt x="36981" y="19348"/>
                      <a:pt x="36695" y="19503"/>
                      <a:pt x="36600" y="19753"/>
                    </a:cubicBezTo>
                    <a:cubicBezTo>
                      <a:pt x="36540" y="19908"/>
                      <a:pt x="36517" y="20241"/>
                      <a:pt x="37040" y="20694"/>
                    </a:cubicBezTo>
                    <a:cubicBezTo>
                      <a:pt x="37290" y="20908"/>
                      <a:pt x="37648" y="21039"/>
                      <a:pt x="38005" y="21039"/>
                    </a:cubicBezTo>
                    <a:cubicBezTo>
                      <a:pt x="38302" y="21039"/>
                      <a:pt x="38588" y="20944"/>
                      <a:pt x="38838" y="20765"/>
                    </a:cubicBezTo>
                    <a:cubicBezTo>
                      <a:pt x="38945" y="21146"/>
                      <a:pt x="38981" y="21575"/>
                      <a:pt x="38945" y="22063"/>
                    </a:cubicBezTo>
                    <a:cubicBezTo>
                      <a:pt x="38838" y="23289"/>
                      <a:pt x="38505" y="24480"/>
                      <a:pt x="38017" y="25361"/>
                    </a:cubicBezTo>
                    <a:cubicBezTo>
                      <a:pt x="37707" y="24504"/>
                      <a:pt x="37076" y="24408"/>
                      <a:pt x="36802" y="24408"/>
                    </a:cubicBezTo>
                    <a:cubicBezTo>
                      <a:pt x="36374" y="24408"/>
                      <a:pt x="35957" y="24623"/>
                      <a:pt x="35731" y="24944"/>
                    </a:cubicBezTo>
                    <a:cubicBezTo>
                      <a:pt x="35564" y="25170"/>
                      <a:pt x="35528" y="25420"/>
                      <a:pt x="35612" y="25658"/>
                    </a:cubicBezTo>
                    <a:cubicBezTo>
                      <a:pt x="35921" y="26587"/>
                      <a:pt x="36362" y="26778"/>
                      <a:pt x="36683" y="26778"/>
                    </a:cubicBezTo>
                    <a:cubicBezTo>
                      <a:pt x="37100" y="26778"/>
                      <a:pt x="37540" y="26444"/>
                      <a:pt x="37957" y="25837"/>
                    </a:cubicBezTo>
                    <a:cubicBezTo>
                      <a:pt x="37993" y="26075"/>
                      <a:pt x="38017" y="26349"/>
                      <a:pt x="38005" y="26647"/>
                    </a:cubicBezTo>
                    <a:cubicBezTo>
                      <a:pt x="37957" y="28528"/>
                      <a:pt x="36767" y="30373"/>
                      <a:pt x="35588" y="31147"/>
                    </a:cubicBezTo>
                    <a:cubicBezTo>
                      <a:pt x="35409" y="30028"/>
                      <a:pt x="34481" y="29504"/>
                      <a:pt x="33885" y="29504"/>
                    </a:cubicBezTo>
                    <a:cubicBezTo>
                      <a:pt x="33611" y="29504"/>
                      <a:pt x="33385" y="29611"/>
                      <a:pt x="33266" y="29802"/>
                    </a:cubicBezTo>
                    <a:cubicBezTo>
                      <a:pt x="33147" y="29980"/>
                      <a:pt x="33076" y="30314"/>
                      <a:pt x="33361" y="30897"/>
                    </a:cubicBezTo>
                    <a:cubicBezTo>
                      <a:pt x="33611" y="31433"/>
                      <a:pt x="34016" y="31707"/>
                      <a:pt x="34528" y="31707"/>
                    </a:cubicBezTo>
                    <a:cubicBezTo>
                      <a:pt x="34814" y="31707"/>
                      <a:pt x="35112" y="31623"/>
                      <a:pt x="35433" y="31457"/>
                    </a:cubicBezTo>
                    <a:lnTo>
                      <a:pt x="35433" y="31457"/>
                    </a:lnTo>
                    <a:cubicBezTo>
                      <a:pt x="35445" y="31826"/>
                      <a:pt x="35374" y="32219"/>
                      <a:pt x="35207" y="32635"/>
                    </a:cubicBezTo>
                    <a:cubicBezTo>
                      <a:pt x="34397" y="34671"/>
                      <a:pt x="31552" y="35791"/>
                      <a:pt x="29897" y="35791"/>
                    </a:cubicBezTo>
                    <a:lnTo>
                      <a:pt x="29659" y="35791"/>
                    </a:lnTo>
                    <a:cubicBezTo>
                      <a:pt x="30028" y="35255"/>
                      <a:pt x="30111" y="34660"/>
                      <a:pt x="29873" y="34159"/>
                    </a:cubicBezTo>
                    <a:cubicBezTo>
                      <a:pt x="29706" y="33790"/>
                      <a:pt x="29385" y="33564"/>
                      <a:pt x="29051" y="33564"/>
                    </a:cubicBezTo>
                    <a:cubicBezTo>
                      <a:pt x="28873" y="33564"/>
                      <a:pt x="28432" y="33648"/>
                      <a:pt x="28230" y="34410"/>
                    </a:cubicBezTo>
                    <a:cubicBezTo>
                      <a:pt x="28123" y="34802"/>
                      <a:pt x="28158" y="35136"/>
                      <a:pt x="28337" y="35398"/>
                    </a:cubicBezTo>
                    <a:cubicBezTo>
                      <a:pt x="28516" y="35672"/>
                      <a:pt x="28849" y="35850"/>
                      <a:pt x="29301" y="35934"/>
                    </a:cubicBezTo>
                    <a:cubicBezTo>
                      <a:pt x="28766" y="36517"/>
                      <a:pt x="27611" y="37231"/>
                      <a:pt x="25170" y="37636"/>
                    </a:cubicBezTo>
                    <a:cubicBezTo>
                      <a:pt x="24402" y="37768"/>
                      <a:pt x="23696" y="37833"/>
                      <a:pt x="23066" y="37833"/>
                    </a:cubicBezTo>
                    <a:cubicBezTo>
                      <a:pt x="22280" y="37833"/>
                      <a:pt x="21614" y="37733"/>
                      <a:pt x="21098" y="37541"/>
                    </a:cubicBezTo>
                    <a:cubicBezTo>
                      <a:pt x="21991" y="37124"/>
                      <a:pt x="22312" y="36517"/>
                      <a:pt x="22241" y="36076"/>
                    </a:cubicBezTo>
                    <a:cubicBezTo>
                      <a:pt x="22158" y="35660"/>
                      <a:pt x="21765" y="35398"/>
                      <a:pt x="21181" y="35374"/>
                    </a:cubicBezTo>
                    <a:lnTo>
                      <a:pt x="21110" y="35374"/>
                    </a:lnTo>
                    <a:cubicBezTo>
                      <a:pt x="20467" y="35374"/>
                      <a:pt x="19955" y="35707"/>
                      <a:pt x="19848" y="36207"/>
                    </a:cubicBezTo>
                    <a:cubicBezTo>
                      <a:pt x="19764" y="36600"/>
                      <a:pt x="19931" y="37136"/>
                      <a:pt x="20634" y="37529"/>
                    </a:cubicBezTo>
                    <a:cubicBezTo>
                      <a:pt x="20116" y="37706"/>
                      <a:pt x="19504" y="37794"/>
                      <a:pt x="18824" y="37794"/>
                    </a:cubicBezTo>
                    <a:cubicBezTo>
                      <a:pt x="18315" y="37794"/>
                      <a:pt x="17768" y="37745"/>
                      <a:pt x="17193" y="37648"/>
                    </a:cubicBezTo>
                    <a:cubicBezTo>
                      <a:pt x="15073" y="37279"/>
                      <a:pt x="14157" y="36600"/>
                      <a:pt x="13752" y="36064"/>
                    </a:cubicBezTo>
                    <a:cubicBezTo>
                      <a:pt x="14788" y="35636"/>
                      <a:pt x="15562" y="34838"/>
                      <a:pt x="15454" y="34302"/>
                    </a:cubicBezTo>
                    <a:cubicBezTo>
                      <a:pt x="15419" y="34136"/>
                      <a:pt x="15276" y="33862"/>
                      <a:pt x="14645" y="33862"/>
                    </a:cubicBezTo>
                    <a:cubicBezTo>
                      <a:pt x="14561" y="33862"/>
                      <a:pt x="14466" y="33862"/>
                      <a:pt x="14371" y="33874"/>
                    </a:cubicBezTo>
                    <a:cubicBezTo>
                      <a:pt x="13942" y="33921"/>
                      <a:pt x="13573" y="34195"/>
                      <a:pt x="13383" y="34600"/>
                    </a:cubicBezTo>
                    <a:cubicBezTo>
                      <a:pt x="13180" y="35029"/>
                      <a:pt x="13216" y="35517"/>
                      <a:pt x="13466" y="35969"/>
                    </a:cubicBezTo>
                    <a:cubicBezTo>
                      <a:pt x="13014" y="36136"/>
                      <a:pt x="12549" y="36219"/>
                      <a:pt x="12085" y="36219"/>
                    </a:cubicBezTo>
                    <a:cubicBezTo>
                      <a:pt x="11561" y="36219"/>
                      <a:pt x="11037" y="36112"/>
                      <a:pt x="10561" y="35898"/>
                    </a:cubicBezTo>
                    <a:cubicBezTo>
                      <a:pt x="8906" y="35195"/>
                      <a:pt x="8620" y="33802"/>
                      <a:pt x="8573" y="33159"/>
                    </a:cubicBezTo>
                    <a:cubicBezTo>
                      <a:pt x="9323" y="32945"/>
                      <a:pt x="9894" y="32505"/>
                      <a:pt x="10037" y="32016"/>
                    </a:cubicBezTo>
                    <a:cubicBezTo>
                      <a:pt x="10120" y="31743"/>
                      <a:pt x="10049" y="31481"/>
                      <a:pt x="9835" y="31254"/>
                    </a:cubicBezTo>
                    <a:cubicBezTo>
                      <a:pt x="9689" y="31109"/>
                      <a:pt x="9531" y="31037"/>
                      <a:pt x="9374" y="31037"/>
                    </a:cubicBezTo>
                    <a:cubicBezTo>
                      <a:pt x="9210" y="31037"/>
                      <a:pt x="9046" y="31114"/>
                      <a:pt x="8894" y="31266"/>
                    </a:cubicBezTo>
                    <a:cubicBezTo>
                      <a:pt x="8561" y="31612"/>
                      <a:pt x="8358" y="32290"/>
                      <a:pt x="8382" y="33005"/>
                    </a:cubicBezTo>
                    <a:cubicBezTo>
                      <a:pt x="8132" y="33064"/>
                      <a:pt x="7882" y="33088"/>
                      <a:pt x="7632" y="33088"/>
                    </a:cubicBezTo>
                    <a:cubicBezTo>
                      <a:pt x="6906" y="33088"/>
                      <a:pt x="5834" y="32862"/>
                      <a:pt x="4858" y="31778"/>
                    </a:cubicBezTo>
                    <a:cubicBezTo>
                      <a:pt x="3084" y="29778"/>
                      <a:pt x="3977" y="27992"/>
                      <a:pt x="4489" y="27266"/>
                    </a:cubicBezTo>
                    <a:lnTo>
                      <a:pt x="4489" y="27266"/>
                    </a:lnTo>
                    <a:cubicBezTo>
                      <a:pt x="4620" y="27278"/>
                      <a:pt x="4751" y="27278"/>
                      <a:pt x="4870" y="27278"/>
                    </a:cubicBezTo>
                    <a:cubicBezTo>
                      <a:pt x="5691" y="27278"/>
                      <a:pt x="6370" y="27075"/>
                      <a:pt x="6644" y="26730"/>
                    </a:cubicBezTo>
                    <a:cubicBezTo>
                      <a:pt x="6763" y="26587"/>
                      <a:pt x="6799" y="26420"/>
                      <a:pt x="6763" y="26254"/>
                    </a:cubicBezTo>
                    <a:cubicBezTo>
                      <a:pt x="6715" y="25980"/>
                      <a:pt x="6525" y="25837"/>
                      <a:pt x="6227" y="25837"/>
                    </a:cubicBezTo>
                    <a:cubicBezTo>
                      <a:pt x="5703" y="25837"/>
                      <a:pt x="4941" y="26349"/>
                      <a:pt x="4405" y="27075"/>
                    </a:cubicBezTo>
                    <a:cubicBezTo>
                      <a:pt x="3262" y="26956"/>
                      <a:pt x="2310" y="26480"/>
                      <a:pt x="1786" y="25742"/>
                    </a:cubicBezTo>
                    <a:cubicBezTo>
                      <a:pt x="1286" y="25051"/>
                      <a:pt x="1167" y="24158"/>
                      <a:pt x="1429" y="23087"/>
                    </a:cubicBezTo>
                    <a:cubicBezTo>
                      <a:pt x="1595" y="22396"/>
                      <a:pt x="1810" y="21825"/>
                      <a:pt x="2072" y="21372"/>
                    </a:cubicBezTo>
                    <a:cubicBezTo>
                      <a:pt x="2547" y="21741"/>
                      <a:pt x="3021" y="21935"/>
                      <a:pt x="3431" y="21935"/>
                    </a:cubicBezTo>
                    <a:cubicBezTo>
                      <a:pt x="3616" y="21935"/>
                      <a:pt x="3789" y="21895"/>
                      <a:pt x="3941" y="21813"/>
                    </a:cubicBezTo>
                    <a:cubicBezTo>
                      <a:pt x="4417" y="21563"/>
                      <a:pt x="4643" y="21182"/>
                      <a:pt x="4548" y="20789"/>
                    </a:cubicBezTo>
                    <a:cubicBezTo>
                      <a:pt x="4453" y="20384"/>
                      <a:pt x="4036" y="20086"/>
                      <a:pt x="3560" y="20086"/>
                    </a:cubicBezTo>
                    <a:cubicBezTo>
                      <a:pt x="3227" y="20086"/>
                      <a:pt x="2608" y="20217"/>
                      <a:pt x="2024" y="21098"/>
                    </a:cubicBezTo>
                    <a:cubicBezTo>
                      <a:pt x="1060" y="20265"/>
                      <a:pt x="191" y="18717"/>
                      <a:pt x="381" y="17300"/>
                    </a:cubicBezTo>
                    <a:cubicBezTo>
                      <a:pt x="512" y="16264"/>
                      <a:pt x="1179" y="15443"/>
                      <a:pt x="2322" y="14931"/>
                    </a:cubicBezTo>
                    <a:cubicBezTo>
                      <a:pt x="2500" y="14848"/>
                      <a:pt x="2679" y="14764"/>
                      <a:pt x="2858" y="14705"/>
                    </a:cubicBezTo>
                    <a:cubicBezTo>
                      <a:pt x="3286" y="15550"/>
                      <a:pt x="3834" y="16098"/>
                      <a:pt x="4298" y="16205"/>
                    </a:cubicBezTo>
                    <a:cubicBezTo>
                      <a:pt x="4489" y="16241"/>
                      <a:pt x="4679" y="16264"/>
                      <a:pt x="4846" y="16264"/>
                    </a:cubicBezTo>
                    <a:cubicBezTo>
                      <a:pt x="5632" y="16264"/>
                      <a:pt x="5989" y="15824"/>
                      <a:pt x="5989" y="15395"/>
                    </a:cubicBezTo>
                    <a:cubicBezTo>
                      <a:pt x="5989" y="14824"/>
                      <a:pt x="5394" y="14228"/>
                      <a:pt x="4298" y="14228"/>
                    </a:cubicBezTo>
                    <a:cubicBezTo>
                      <a:pt x="3893" y="14228"/>
                      <a:pt x="3429" y="14312"/>
                      <a:pt x="2941" y="14478"/>
                    </a:cubicBezTo>
                    <a:cubicBezTo>
                      <a:pt x="2429" y="13407"/>
                      <a:pt x="2048" y="11800"/>
                      <a:pt x="2631" y="10680"/>
                    </a:cubicBezTo>
                    <a:cubicBezTo>
                      <a:pt x="2953" y="10061"/>
                      <a:pt x="3524" y="9692"/>
                      <a:pt x="4346" y="9573"/>
                    </a:cubicBezTo>
                    <a:cubicBezTo>
                      <a:pt x="4712" y="9520"/>
                      <a:pt x="5085" y="9493"/>
                      <a:pt x="5439" y="9493"/>
                    </a:cubicBezTo>
                    <a:cubicBezTo>
                      <a:pt x="5557" y="9493"/>
                      <a:pt x="5673" y="9496"/>
                      <a:pt x="5786" y="9502"/>
                    </a:cubicBezTo>
                    <a:cubicBezTo>
                      <a:pt x="6239" y="10704"/>
                      <a:pt x="7025" y="11454"/>
                      <a:pt x="7846" y="11454"/>
                    </a:cubicBezTo>
                    <a:lnTo>
                      <a:pt x="7870" y="11454"/>
                    </a:lnTo>
                    <a:cubicBezTo>
                      <a:pt x="8846" y="11430"/>
                      <a:pt x="8954" y="11026"/>
                      <a:pt x="8965" y="10859"/>
                    </a:cubicBezTo>
                    <a:cubicBezTo>
                      <a:pt x="8965" y="10216"/>
                      <a:pt x="7727" y="9442"/>
                      <a:pt x="5929" y="9323"/>
                    </a:cubicBezTo>
                    <a:cubicBezTo>
                      <a:pt x="5477" y="8037"/>
                      <a:pt x="5560" y="6644"/>
                      <a:pt x="6132" y="5751"/>
                    </a:cubicBezTo>
                    <a:cubicBezTo>
                      <a:pt x="6584" y="5037"/>
                      <a:pt x="7299" y="4644"/>
                      <a:pt x="8275" y="4561"/>
                    </a:cubicBezTo>
                    <a:cubicBezTo>
                      <a:pt x="8534" y="4539"/>
                      <a:pt x="8783" y="4529"/>
                      <a:pt x="9020" y="4529"/>
                    </a:cubicBezTo>
                    <a:cubicBezTo>
                      <a:pt x="9445" y="4529"/>
                      <a:pt x="9831" y="4563"/>
                      <a:pt x="10168" y="4632"/>
                    </a:cubicBezTo>
                    <a:cubicBezTo>
                      <a:pt x="9918" y="5465"/>
                      <a:pt x="9942" y="6168"/>
                      <a:pt x="10239" y="6585"/>
                    </a:cubicBezTo>
                    <a:cubicBezTo>
                      <a:pt x="10432" y="6852"/>
                      <a:pt x="10721" y="6995"/>
                      <a:pt x="11107" y="6995"/>
                    </a:cubicBezTo>
                    <a:cubicBezTo>
                      <a:pt x="11150" y="6995"/>
                      <a:pt x="11194" y="6993"/>
                      <a:pt x="11240" y="6989"/>
                    </a:cubicBezTo>
                    <a:cubicBezTo>
                      <a:pt x="11644" y="6966"/>
                      <a:pt x="11966" y="6597"/>
                      <a:pt x="12002" y="6132"/>
                    </a:cubicBezTo>
                    <a:cubicBezTo>
                      <a:pt x="12049" y="5549"/>
                      <a:pt x="11656" y="4811"/>
                      <a:pt x="10406" y="4501"/>
                    </a:cubicBezTo>
                    <a:cubicBezTo>
                      <a:pt x="10912" y="3076"/>
                      <a:pt x="12116" y="1662"/>
                      <a:pt x="13495" y="1662"/>
                    </a:cubicBezTo>
                    <a:cubicBezTo>
                      <a:pt x="13545" y="1662"/>
                      <a:pt x="13595" y="1664"/>
                      <a:pt x="13645" y="1667"/>
                    </a:cubicBezTo>
                    <a:cubicBezTo>
                      <a:pt x="14526" y="1739"/>
                      <a:pt x="15454" y="2120"/>
                      <a:pt x="16276" y="2751"/>
                    </a:cubicBezTo>
                    <a:cubicBezTo>
                      <a:pt x="15871" y="3584"/>
                      <a:pt x="15800" y="4322"/>
                      <a:pt x="16097" y="4787"/>
                    </a:cubicBezTo>
                    <a:cubicBezTo>
                      <a:pt x="16300" y="5120"/>
                      <a:pt x="16669" y="5287"/>
                      <a:pt x="17169" y="5287"/>
                    </a:cubicBezTo>
                    <a:cubicBezTo>
                      <a:pt x="17609" y="5287"/>
                      <a:pt x="17764" y="5096"/>
                      <a:pt x="17824" y="4930"/>
                    </a:cubicBezTo>
                    <a:cubicBezTo>
                      <a:pt x="18002" y="4418"/>
                      <a:pt x="17443" y="3477"/>
                      <a:pt x="16514" y="2703"/>
                    </a:cubicBezTo>
                    <a:cubicBezTo>
                      <a:pt x="17145" y="1477"/>
                      <a:pt x="18502" y="191"/>
                      <a:pt x="20026" y="191"/>
                    </a:cubicBezTo>
                    <a:close/>
                    <a:moveTo>
                      <a:pt x="20026" y="1"/>
                    </a:moveTo>
                    <a:cubicBezTo>
                      <a:pt x="18443" y="1"/>
                      <a:pt x="17038" y="1322"/>
                      <a:pt x="16359" y="2584"/>
                    </a:cubicBezTo>
                    <a:cubicBezTo>
                      <a:pt x="15526" y="1941"/>
                      <a:pt x="14573" y="1548"/>
                      <a:pt x="13668" y="1477"/>
                    </a:cubicBezTo>
                    <a:cubicBezTo>
                      <a:pt x="13612" y="1473"/>
                      <a:pt x="13555" y="1470"/>
                      <a:pt x="13499" y="1470"/>
                    </a:cubicBezTo>
                    <a:cubicBezTo>
                      <a:pt x="12012" y="1470"/>
                      <a:pt x="10744" y="2962"/>
                      <a:pt x="10228" y="4453"/>
                    </a:cubicBezTo>
                    <a:cubicBezTo>
                      <a:pt x="9871" y="4376"/>
                      <a:pt x="9463" y="4339"/>
                      <a:pt x="9015" y="4339"/>
                    </a:cubicBezTo>
                    <a:cubicBezTo>
                      <a:pt x="8776" y="4339"/>
                      <a:pt x="8524" y="4349"/>
                      <a:pt x="8263" y="4370"/>
                    </a:cubicBezTo>
                    <a:cubicBezTo>
                      <a:pt x="7239" y="4453"/>
                      <a:pt x="6453" y="4894"/>
                      <a:pt x="5977" y="5644"/>
                    </a:cubicBezTo>
                    <a:cubicBezTo>
                      <a:pt x="5382" y="6573"/>
                      <a:pt x="5286" y="8002"/>
                      <a:pt x="5727" y="9311"/>
                    </a:cubicBezTo>
                    <a:cubicBezTo>
                      <a:pt x="5614" y="9305"/>
                      <a:pt x="5499" y="9302"/>
                      <a:pt x="5384" y="9302"/>
                    </a:cubicBezTo>
                    <a:cubicBezTo>
                      <a:pt x="5036" y="9302"/>
                      <a:pt x="4679" y="9329"/>
                      <a:pt x="4322" y="9383"/>
                    </a:cubicBezTo>
                    <a:cubicBezTo>
                      <a:pt x="3441" y="9514"/>
                      <a:pt x="2810" y="9918"/>
                      <a:pt x="2465" y="10597"/>
                    </a:cubicBezTo>
                    <a:cubicBezTo>
                      <a:pt x="1846" y="11776"/>
                      <a:pt x="2238" y="13431"/>
                      <a:pt x="2762" y="14538"/>
                    </a:cubicBezTo>
                    <a:cubicBezTo>
                      <a:pt x="2596" y="14598"/>
                      <a:pt x="2417" y="14669"/>
                      <a:pt x="2238" y="14752"/>
                    </a:cubicBezTo>
                    <a:cubicBezTo>
                      <a:pt x="1036" y="15300"/>
                      <a:pt x="333" y="16169"/>
                      <a:pt x="191" y="17265"/>
                    </a:cubicBezTo>
                    <a:cubicBezTo>
                      <a:pt x="0" y="18765"/>
                      <a:pt x="905" y="20384"/>
                      <a:pt x="1929" y="21253"/>
                    </a:cubicBezTo>
                    <a:cubicBezTo>
                      <a:pt x="1643" y="21717"/>
                      <a:pt x="1417" y="22325"/>
                      <a:pt x="1238" y="23039"/>
                    </a:cubicBezTo>
                    <a:cubicBezTo>
                      <a:pt x="964" y="24158"/>
                      <a:pt x="1095" y="25111"/>
                      <a:pt x="1631" y="25849"/>
                    </a:cubicBezTo>
                    <a:cubicBezTo>
                      <a:pt x="2167" y="26599"/>
                      <a:pt x="3119" y="27099"/>
                      <a:pt x="4274" y="27242"/>
                    </a:cubicBezTo>
                    <a:cubicBezTo>
                      <a:pt x="3810" y="27944"/>
                      <a:pt x="2881" y="29849"/>
                      <a:pt x="4715" y="31897"/>
                    </a:cubicBezTo>
                    <a:cubicBezTo>
                      <a:pt x="5513" y="32790"/>
                      <a:pt x="6537" y="33278"/>
                      <a:pt x="7620" y="33278"/>
                    </a:cubicBezTo>
                    <a:cubicBezTo>
                      <a:pt x="7882" y="33278"/>
                      <a:pt x="8132" y="33255"/>
                      <a:pt x="8382" y="33195"/>
                    </a:cubicBezTo>
                    <a:cubicBezTo>
                      <a:pt x="8442" y="33886"/>
                      <a:pt x="8763" y="35338"/>
                      <a:pt x="10478" y="36064"/>
                    </a:cubicBezTo>
                    <a:cubicBezTo>
                      <a:pt x="10990" y="36291"/>
                      <a:pt x="11525" y="36398"/>
                      <a:pt x="12085" y="36398"/>
                    </a:cubicBezTo>
                    <a:cubicBezTo>
                      <a:pt x="12585" y="36398"/>
                      <a:pt x="13085" y="36315"/>
                      <a:pt x="13573" y="36136"/>
                    </a:cubicBezTo>
                    <a:cubicBezTo>
                      <a:pt x="13978" y="36707"/>
                      <a:pt x="14930" y="37446"/>
                      <a:pt x="17157" y="37827"/>
                    </a:cubicBezTo>
                    <a:cubicBezTo>
                      <a:pt x="17748" y="37928"/>
                      <a:pt x="18311" y="37978"/>
                      <a:pt x="18834" y="37978"/>
                    </a:cubicBezTo>
                    <a:cubicBezTo>
                      <a:pt x="19606" y="37978"/>
                      <a:pt x="20292" y="37868"/>
                      <a:pt x="20860" y="37648"/>
                    </a:cubicBezTo>
                    <a:cubicBezTo>
                      <a:pt x="21419" y="37898"/>
                      <a:pt x="22169" y="38017"/>
                      <a:pt x="23062" y="38017"/>
                    </a:cubicBezTo>
                    <a:cubicBezTo>
                      <a:pt x="23705" y="38017"/>
                      <a:pt x="24420" y="37958"/>
                      <a:pt x="25194" y="37827"/>
                    </a:cubicBezTo>
                    <a:cubicBezTo>
                      <a:pt x="27825" y="37398"/>
                      <a:pt x="29004" y="36588"/>
                      <a:pt x="29516" y="35969"/>
                    </a:cubicBezTo>
                    <a:cubicBezTo>
                      <a:pt x="29635" y="35981"/>
                      <a:pt x="29766" y="35993"/>
                      <a:pt x="29897" y="35993"/>
                    </a:cubicBezTo>
                    <a:cubicBezTo>
                      <a:pt x="31611" y="35993"/>
                      <a:pt x="34540" y="34826"/>
                      <a:pt x="35374" y="32719"/>
                    </a:cubicBezTo>
                    <a:cubicBezTo>
                      <a:pt x="35564" y="32231"/>
                      <a:pt x="35647" y="31778"/>
                      <a:pt x="35612" y="31362"/>
                    </a:cubicBezTo>
                    <a:cubicBezTo>
                      <a:pt x="36862" y="30588"/>
                      <a:pt x="38148" y="28635"/>
                      <a:pt x="38195" y="26659"/>
                    </a:cubicBezTo>
                    <a:cubicBezTo>
                      <a:pt x="38207" y="26266"/>
                      <a:pt x="38171" y="25908"/>
                      <a:pt x="38100" y="25611"/>
                    </a:cubicBezTo>
                    <a:cubicBezTo>
                      <a:pt x="38636" y="24694"/>
                      <a:pt x="39017" y="23408"/>
                      <a:pt x="39136" y="22087"/>
                    </a:cubicBezTo>
                    <a:cubicBezTo>
                      <a:pt x="39184" y="21539"/>
                      <a:pt x="39136" y="21063"/>
                      <a:pt x="38993" y="20646"/>
                    </a:cubicBezTo>
                    <a:cubicBezTo>
                      <a:pt x="39469" y="20193"/>
                      <a:pt x="39993" y="19158"/>
                      <a:pt x="39826" y="16788"/>
                    </a:cubicBezTo>
                    <a:cubicBezTo>
                      <a:pt x="39755" y="15741"/>
                      <a:pt x="39398" y="14955"/>
                      <a:pt x="38803" y="14538"/>
                    </a:cubicBezTo>
                    <a:cubicBezTo>
                      <a:pt x="39207" y="13371"/>
                      <a:pt x="39350" y="11609"/>
                      <a:pt x="38529" y="10097"/>
                    </a:cubicBezTo>
                    <a:cubicBezTo>
                      <a:pt x="38195" y="9490"/>
                      <a:pt x="37731" y="9145"/>
                      <a:pt x="37183" y="9109"/>
                    </a:cubicBezTo>
                    <a:cubicBezTo>
                      <a:pt x="36814" y="7835"/>
                      <a:pt x="35862" y="6620"/>
                      <a:pt x="34719" y="6001"/>
                    </a:cubicBezTo>
                    <a:cubicBezTo>
                      <a:pt x="34421" y="5835"/>
                      <a:pt x="34123" y="5716"/>
                      <a:pt x="33826" y="5668"/>
                    </a:cubicBezTo>
                    <a:cubicBezTo>
                      <a:pt x="33766" y="4954"/>
                      <a:pt x="33361" y="3727"/>
                      <a:pt x="31540" y="3049"/>
                    </a:cubicBezTo>
                    <a:cubicBezTo>
                      <a:pt x="31202" y="2923"/>
                      <a:pt x="30846" y="2862"/>
                      <a:pt x="30485" y="2862"/>
                    </a:cubicBezTo>
                    <a:cubicBezTo>
                      <a:pt x="29751" y="2862"/>
                      <a:pt x="28995" y="3113"/>
                      <a:pt x="28325" y="3584"/>
                    </a:cubicBezTo>
                    <a:cubicBezTo>
                      <a:pt x="27896" y="2548"/>
                      <a:pt x="27242" y="1798"/>
                      <a:pt x="26491" y="1501"/>
                    </a:cubicBezTo>
                    <a:cubicBezTo>
                      <a:pt x="25774" y="1215"/>
                      <a:pt x="25099" y="1072"/>
                      <a:pt x="24486" y="1072"/>
                    </a:cubicBezTo>
                    <a:cubicBezTo>
                      <a:pt x="23899" y="1072"/>
                      <a:pt x="23368" y="1203"/>
                      <a:pt x="22908" y="1465"/>
                    </a:cubicBezTo>
                    <a:cubicBezTo>
                      <a:pt x="22503" y="941"/>
                      <a:pt x="21884" y="512"/>
                      <a:pt x="21074" y="203"/>
                    </a:cubicBezTo>
                    <a:cubicBezTo>
                      <a:pt x="20729" y="72"/>
                      <a:pt x="20384" y="1"/>
                      <a:pt x="20026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27"/>
              <p:cNvSpPr/>
              <p:nvPr/>
            </p:nvSpPr>
            <p:spPr>
              <a:xfrm>
                <a:off x="3670971" y="3565886"/>
                <a:ext cx="558624" cy="214856"/>
              </a:xfrm>
              <a:custGeom>
                <a:avLst/>
                <a:gdLst/>
                <a:ahLst/>
                <a:cxnLst/>
                <a:rect l="l" t="t" r="r" b="b"/>
                <a:pathLst>
                  <a:path w="17706" h="6810" extrusionOk="0">
                    <a:moveTo>
                      <a:pt x="4451" y="1"/>
                    </a:moveTo>
                    <a:cubicBezTo>
                      <a:pt x="2116" y="1"/>
                      <a:pt x="1" y="1631"/>
                      <a:pt x="1" y="1631"/>
                    </a:cubicBezTo>
                    <a:lnTo>
                      <a:pt x="9264" y="6810"/>
                    </a:lnTo>
                    <a:lnTo>
                      <a:pt x="17705" y="2095"/>
                    </a:lnTo>
                    <a:cubicBezTo>
                      <a:pt x="16500" y="618"/>
                      <a:pt x="15301" y="85"/>
                      <a:pt x="14199" y="85"/>
                    </a:cubicBezTo>
                    <a:cubicBezTo>
                      <a:pt x="11328" y="85"/>
                      <a:pt x="9109" y="3702"/>
                      <a:pt x="9109" y="3702"/>
                    </a:cubicBezTo>
                    <a:cubicBezTo>
                      <a:pt x="7907" y="836"/>
                      <a:pt x="6122" y="1"/>
                      <a:pt x="4451" y="1"/>
                    </a:cubicBezTo>
                    <a:close/>
                  </a:path>
                </a:pathLst>
              </a:custGeom>
              <a:solidFill>
                <a:srgbClr val="F5EF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27"/>
              <p:cNvSpPr/>
              <p:nvPr/>
            </p:nvSpPr>
            <p:spPr>
              <a:xfrm>
                <a:off x="3704414" y="3075725"/>
                <a:ext cx="516158" cy="477730"/>
              </a:xfrm>
              <a:custGeom>
                <a:avLst/>
                <a:gdLst/>
                <a:ahLst/>
                <a:cxnLst/>
                <a:rect l="l" t="t" r="r" b="b"/>
                <a:pathLst>
                  <a:path w="16360" h="15142" extrusionOk="0">
                    <a:moveTo>
                      <a:pt x="14700" y="0"/>
                    </a:moveTo>
                    <a:cubicBezTo>
                      <a:pt x="13915" y="0"/>
                      <a:pt x="10347" y="3891"/>
                      <a:pt x="10347" y="3891"/>
                    </a:cubicBezTo>
                    <a:cubicBezTo>
                      <a:pt x="10347" y="3891"/>
                      <a:pt x="8415" y="3669"/>
                      <a:pt x="6853" y="3669"/>
                    </a:cubicBezTo>
                    <a:cubicBezTo>
                      <a:pt x="6071" y="3669"/>
                      <a:pt x="5382" y="3724"/>
                      <a:pt x="5072" y="3891"/>
                    </a:cubicBezTo>
                    <a:cubicBezTo>
                      <a:pt x="5072" y="3891"/>
                      <a:pt x="1557" y="1124"/>
                      <a:pt x="434" y="1124"/>
                    </a:cubicBezTo>
                    <a:cubicBezTo>
                      <a:pt x="236" y="1124"/>
                      <a:pt x="112" y="1210"/>
                      <a:pt x="96" y="1415"/>
                    </a:cubicBezTo>
                    <a:cubicBezTo>
                      <a:pt x="0" y="2772"/>
                      <a:pt x="4965" y="5010"/>
                      <a:pt x="4965" y="5010"/>
                    </a:cubicBezTo>
                    <a:cubicBezTo>
                      <a:pt x="4965" y="5010"/>
                      <a:pt x="4144" y="13321"/>
                      <a:pt x="5275" y="14523"/>
                    </a:cubicBezTo>
                    <a:cubicBezTo>
                      <a:pt x="5716" y="14983"/>
                      <a:pt x="6606" y="15141"/>
                      <a:pt x="7578" y="15141"/>
                    </a:cubicBezTo>
                    <a:cubicBezTo>
                      <a:pt x="9123" y="15141"/>
                      <a:pt x="10879" y="14743"/>
                      <a:pt x="11383" y="14523"/>
                    </a:cubicBezTo>
                    <a:cubicBezTo>
                      <a:pt x="12216" y="14166"/>
                      <a:pt x="11383" y="4510"/>
                      <a:pt x="11383" y="4510"/>
                    </a:cubicBezTo>
                    <a:cubicBezTo>
                      <a:pt x="11383" y="4510"/>
                      <a:pt x="16360" y="1415"/>
                      <a:pt x="14800" y="33"/>
                    </a:cubicBezTo>
                    <a:cubicBezTo>
                      <a:pt x="14775" y="11"/>
                      <a:pt x="14741" y="0"/>
                      <a:pt x="147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27"/>
              <p:cNvSpPr/>
              <p:nvPr/>
            </p:nvSpPr>
            <p:spPr>
              <a:xfrm>
                <a:off x="3631912" y="3579736"/>
                <a:ext cx="290765" cy="401979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2741" extrusionOk="0">
                    <a:moveTo>
                      <a:pt x="727" y="1"/>
                    </a:moveTo>
                    <a:lnTo>
                      <a:pt x="0" y="10062"/>
                    </a:lnTo>
                    <a:lnTo>
                      <a:pt x="9216" y="12741"/>
                    </a:lnTo>
                    <a:lnTo>
                      <a:pt x="9216" y="1656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rgbClr val="70CA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27"/>
              <p:cNvSpPr/>
              <p:nvPr/>
            </p:nvSpPr>
            <p:spPr>
              <a:xfrm>
                <a:off x="3994421" y="3579736"/>
                <a:ext cx="290765" cy="401979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2741" extrusionOk="0">
                    <a:moveTo>
                      <a:pt x="8489" y="1"/>
                    </a:moveTo>
                    <a:lnTo>
                      <a:pt x="0" y="1656"/>
                    </a:lnTo>
                    <a:lnTo>
                      <a:pt x="0" y="12741"/>
                    </a:lnTo>
                    <a:lnTo>
                      <a:pt x="9215" y="10062"/>
                    </a:lnTo>
                    <a:lnTo>
                      <a:pt x="8489" y="1"/>
                    </a:lnTo>
                    <a:close/>
                  </a:path>
                </a:pathLst>
              </a:custGeom>
              <a:solidFill>
                <a:srgbClr val="70CA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27"/>
              <p:cNvSpPr/>
              <p:nvPr/>
            </p:nvSpPr>
            <p:spPr>
              <a:xfrm>
                <a:off x="3922645" y="3631951"/>
                <a:ext cx="71776" cy="349763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1086" extrusionOk="0">
                    <a:moveTo>
                      <a:pt x="1" y="1"/>
                    </a:moveTo>
                    <a:lnTo>
                      <a:pt x="1" y="11086"/>
                    </a:lnTo>
                    <a:lnTo>
                      <a:pt x="2275" y="11086"/>
                    </a:lnTo>
                    <a:lnTo>
                      <a:pt x="2275" y="1"/>
                    </a:lnTo>
                    <a:close/>
                  </a:path>
                </a:pathLst>
              </a:custGeom>
              <a:solidFill>
                <a:srgbClr val="008E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27"/>
              <p:cNvSpPr/>
              <p:nvPr/>
            </p:nvSpPr>
            <p:spPr>
              <a:xfrm>
                <a:off x="3926400" y="3476157"/>
                <a:ext cx="38365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784" extrusionOk="0">
                    <a:moveTo>
                      <a:pt x="116" y="0"/>
                    </a:moveTo>
                    <a:cubicBezTo>
                      <a:pt x="79" y="0"/>
                      <a:pt x="42" y="22"/>
                      <a:pt x="25" y="57"/>
                    </a:cubicBezTo>
                    <a:cubicBezTo>
                      <a:pt x="1" y="105"/>
                      <a:pt x="25" y="153"/>
                      <a:pt x="72" y="176"/>
                    </a:cubicBezTo>
                    <a:cubicBezTo>
                      <a:pt x="84" y="188"/>
                      <a:pt x="1025" y="665"/>
                      <a:pt x="989" y="1688"/>
                    </a:cubicBezTo>
                    <a:cubicBezTo>
                      <a:pt x="989" y="1736"/>
                      <a:pt x="1025" y="1784"/>
                      <a:pt x="1073" y="1784"/>
                    </a:cubicBezTo>
                    <a:lnTo>
                      <a:pt x="1084" y="1784"/>
                    </a:lnTo>
                    <a:cubicBezTo>
                      <a:pt x="1132" y="1784"/>
                      <a:pt x="1168" y="1748"/>
                      <a:pt x="1180" y="1688"/>
                    </a:cubicBezTo>
                    <a:cubicBezTo>
                      <a:pt x="1215" y="557"/>
                      <a:pt x="191" y="33"/>
                      <a:pt x="156" y="10"/>
                    </a:cubicBezTo>
                    <a:cubicBezTo>
                      <a:pt x="143" y="3"/>
                      <a:pt x="129" y="0"/>
                      <a:pt x="116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27"/>
              <p:cNvSpPr/>
              <p:nvPr/>
            </p:nvSpPr>
            <p:spPr>
              <a:xfrm>
                <a:off x="3962114" y="3462622"/>
                <a:ext cx="37576" cy="6982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2213" extrusionOk="0">
                    <a:moveTo>
                      <a:pt x="1088" y="1"/>
                    </a:moveTo>
                    <a:cubicBezTo>
                      <a:pt x="1074" y="1"/>
                      <a:pt x="1061" y="4"/>
                      <a:pt x="1048" y="10"/>
                    </a:cubicBezTo>
                    <a:cubicBezTo>
                      <a:pt x="1036" y="22"/>
                      <a:pt x="0" y="486"/>
                      <a:pt x="357" y="2141"/>
                    </a:cubicBezTo>
                    <a:cubicBezTo>
                      <a:pt x="369" y="2177"/>
                      <a:pt x="417" y="2213"/>
                      <a:pt x="453" y="2213"/>
                    </a:cubicBezTo>
                    <a:lnTo>
                      <a:pt x="476" y="2213"/>
                    </a:lnTo>
                    <a:cubicBezTo>
                      <a:pt x="524" y="2201"/>
                      <a:pt x="560" y="2153"/>
                      <a:pt x="548" y="2094"/>
                    </a:cubicBezTo>
                    <a:cubicBezTo>
                      <a:pt x="214" y="605"/>
                      <a:pt x="1084" y="201"/>
                      <a:pt x="1131" y="189"/>
                    </a:cubicBezTo>
                    <a:cubicBezTo>
                      <a:pt x="1179" y="165"/>
                      <a:pt x="1191" y="105"/>
                      <a:pt x="1179" y="58"/>
                    </a:cubicBezTo>
                    <a:cubicBezTo>
                      <a:pt x="1161" y="23"/>
                      <a:pt x="1125" y="1"/>
                      <a:pt x="1088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27"/>
              <p:cNvSpPr/>
              <p:nvPr/>
            </p:nvSpPr>
            <p:spPr>
              <a:xfrm>
                <a:off x="3782910" y="3279412"/>
                <a:ext cx="179236" cy="135854"/>
              </a:xfrm>
              <a:custGeom>
                <a:avLst/>
                <a:gdLst/>
                <a:ahLst/>
                <a:cxnLst/>
                <a:rect l="l" t="t" r="r" b="b"/>
                <a:pathLst>
                  <a:path w="5681" h="4306" extrusionOk="0">
                    <a:moveTo>
                      <a:pt x="1457" y="623"/>
                    </a:moveTo>
                    <a:cubicBezTo>
                      <a:pt x="2496" y="623"/>
                      <a:pt x="4478" y="900"/>
                      <a:pt x="4478" y="900"/>
                    </a:cubicBezTo>
                    <a:cubicBezTo>
                      <a:pt x="4859" y="947"/>
                      <a:pt x="4823" y="3305"/>
                      <a:pt x="4811" y="3531"/>
                    </a:cubicBezTo>
                    <a:cubicBezTo>
                      <a:pt x="4811" y="3648"/>
                      <a:pt x="3767" y="3684"/>
                      <a:pt x="2780" y="3684"/>
                    </a:cubicBezTo>
                    <a:cubicBezTo>
                      <a:pt x="1966" y="3684"/>
                      <a:pt x="1191" y="3660"/>
                      <a:pt x="1072" y="3638"/>
                    </a:cubicBezTo>
                    <a:cubicBezTo>
                      <a:pt x="799" y="3579"/>
                      <a:pt x="572" y="983"/>
                      <a:pt x="858" y="709"/>
                    </a:cubicBezTo>
                    <a:cubicBezTo>
                      <a:pt x="926" y="647"/>
                      <a:pt x="1150" y="623"/>
                      <a:pt x="1457" y="623"/>
                    </a:cubicBezTo>
                    <a:close/>
                    <a:moveTo>
                      <a:pt x="1200" y="0"/>
                    </a:moveTo>
                    <a:cubicBezTo>
                      <a:pt x="787" y="0"/>
                      <a:pt x="484" y="35"/>
                      <a:pt x="394" y="126"/>
                    </a:cubicBezTo>
                    <a:cubicBezTo>
                      <a:pt x="1" y="507"/>
                      <a:pt x="310" y="4162"/>
                      <a:pt x="668" y="4234"/>
                    </a:cubicBezTo>
                    <a:cubicBezTo>
                      <a:pt x="821" y="4271"/>
                      <a:pt x="1812" y="4305"/>
                      <a:pt x="2868" y="4305"/>
                    </a:cubicBezTo>
                    <a:cubicBezTo>
                      <a:pt x="4190" y="4305"/>
                      <a:pt x="5614" y="4251"/>
                      <a:pt x="5621" y="4079"/>
                    </a:cubicBezTo>
                    <a:cubicBezTo>
                      <a:pt x="5632" y="3769"/>
                      <a:pt x="5680" y="459"/>
                      <a:pt x="5168" y="388"/>
                    </a:cubicBezTo>
                    <a:cubicBezTo>
                      <a:pt x="5168" y="388"/>
                      <a:pt x="2575" y="0"/>
                      <a:pt x="1200" y="0"/>
                    </a:cubicBezTo>
                    <a:close/>
                  </a:path>
                </a:pathLst>
              </a:custGeom>
              <a:solidFill>
                <a:srgbClr val="E0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27"/>
              <p:cNvSpPr/>
              <p:nvPr/>
            </p:nvSpPr>
            <p:spPr>
              <a:xfrm>
                <a:off x="3972620" y="3279412"/>
                <a:ext cx="178825" cy="135854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4306" extrusionOk="0">
                    <a:moveTo>
                      <a:pt x="4218" y="623"/>
                    </a:moveTo>
                    <a:cubicBezTo>
                      <a:pt x="4523" y="623"/>
                      <a:pt x="4745" y="647"/>
                      <a:pt x="4811" y="709"/>
                    </a:cubicBezTo>
                    <a:cubicBezTo>
                      <a:pt x="5108" y="983"/>
                      <a:pt x="4870" y="3579"/>
                      <a:pt x="4608" y="3638"/>
                    </a:cubicBezTo>
                    <a:cubicBezTo>
                      <a:pt x="4490" y="3660"/>
                      <a:pt x="3714" y="3684"/>
                      <a:pt x="2899" y="3684"/>
                    </a:cubicBezTo>
                    <a:cubicBezTo>
                      <a:pt x="1911" y="3684"/>
                      <a:pt x="864" y="3648"/>
                      <a:pt x="858" y="3531"/>
                    </a:cubicBezTo>
                    <a:cubicBezTo>
                      <a:pt x="846" y="3305"/>
                      <a:pt x="822" y="947"/>
                      <a:pt x="1203" y="900"/>
                    </a:cubicBezTo>
                    <a:cubicBezTo>
                      <a:pt x="1203" y="900"/>
                      <a:pt x="3184" y="623"/>
                      <a:pt x="4218" y="623"/>
                    </a:cubicBezTo>
                    <a:close/>
                    <a:moveTo>
                      <a:pt x="4480" y="0"/>
                    </a:moveTo>
                    <a:cubicBezTo>
                      <a:pt x="3105" y="0"/>
                      <a:pt x="512" y="388"/>
                      <a:pt x="512" y="388"/>
                    </a:cubicBezTo>
                    <a:cubicBezTo>
                      <a:pt x="0" y="459"/>
                      <a:pt x="36" y="3769"/>
                      <a:pt x="48" y="4079"/>
                    </a:cubicBezTo>
                    <a:cubicBezTo>
                      <a:pt x="55" y="4251"/>
                      <a:pt x="1478" y="4305"/>
                      <a:pt x="2802" y="4305"/>
                    </a:cubicBezTo>
                    <a:cubicBezTo>
                      <a:pt x="3860" y="4305"/>
                      <a:pt x="4854" y="4271"/>
                      <a:pt x="5013" y="4234"/>
                    </a:cubicBezTo>
                    <a:cubicBezTo>
                      <a:pt x="5358" y="4150"/>
                      <a:pt x="5668" y="507"/>
                      <a:pt x="5287" y="126"/>
                    </a:cubicBezTo>
                    <a:cubicBezTo>
                      <a:pt x="5196" y="35"/>
                      <a:pt x="4893" y="0"/>
                      <a:pt x="4480" y="0"/>
                    </a:cubicBezTo>
                    <a:close/>
                  </a:path>
                </a:pathLst>
              </a:custGeom>
              <a:solidFill>
                <a:srgbClr val="E0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27"/>
              <p:cNvSpPr/>
              <p:nvPr/>
            </p:nvSpPr>
            <p:spPr>
              <a:xfrm>
                <a:off x="3878696" y="3331722"/>
                <a:ext cx="42119" cy="5123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24" extrusionOk="0">
                    <a:moveTo>
                      <a:pt x="102" y="1"/>
                    </a:moveTo>
                    <a:cubicBezTo>
                      <a:pt x="92" y="1"/>
                      <a:pt x="83" y="2"/>
                      <a:pt x="72" y="4"/>
                    </a:cubicBezTo>
                    <a:cubicBezTo>
                      <a:pt x="25" y="16"/>
                      <a:pt x="1" y="75"/>
                      <a:pt x="25" y="123"/>
                    </a:cubicBezTo>
                    <a:cubicBezTo>
                      <a:pt x="144" y="480"/>
                      <a:pt x="572" y="1623"/>
                      <a:pt x="965" y="1623"/>
                    </a:cubicBezTo>
                    <a:cubicBezTo>
                      <a:pt x="1025" y="1623"/>
                      <a:pt x="1084" y="1599"/>
                      <a:pt x="1120" y="1540"/>
                    </a:cubicBezTo>
                    <a:cubicBezTo>
                      <a:pt x="1334" y="1278"/>
                      <a:pt x="1108" y="266"/>
                      <a:pt x="1049" y="75"/>
                    </a:cubicBezTo>
                    <a:cubicBezTo>
                      <a:pt x="1039" y="26"/>
                      <a:pt x="1004" y="1"/>
                      <a:pt x="965" y="1"/>
                    </a:cubicBezTo>
                    <a:cubicBezTo>
                      <a:pt x="957" y="1"/>
                      <a:pt x="949" y="2"/>
                      <a:pt x="941" y="4"/>
                    </a:cubicBezTo>
                    <a:cubicBezTo>
                      <a:pt x="894" y="16"/>
                      <a:pt x="858" y="63"/>
                      <a:pt x="870" y="111"/>
                    </a:cubicBezTo>
                    <a:cubicBezTo>
                      <a:pt x="977" y="575"/>
                      <a:pt x="1084" y="1290"/>
                      <a:pt x="965" y="1433"/>
                    </a:cubicBezTo>
                    <a:cubicBezTo>
                      <a:pt x="799" y="1433"/>
                      <a:pt x="430" y="730"/>
                      <a:pt x="191" y="63"/>
                    </a:cubicBezTo>
                    <a:cubicBezTo>
                      <a:pt x="182" y="24"/>
                      <a:pt x="147" y="1"/>
                      <a:pt x="102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27"/>
              <p:cNvSpPr/>
              <p:nvPr/>
            </p:nvSpPr>
            <p:spPr>
              <a:xfrm>
                <a:off x="4011301" y="3331722"/>
                <a:ext cx="30856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397" extrusionOk="0">
                    <a:moveTo>
                      <a:pt x="880" y="1"/>
                    </a:moveTo>
                    <a:cubicBezTo>
                      <a:pt x="839" y="1"/>
                      <a:pt x="796" y="24"/>
                      <a:pt x="787" y="63"/>
                    </a:cubicBezTo>
                    <a:cubicBezTo>
                      <a:pt x="632" y="516"/>
                      <a:pt x="429" y="1016"/>
                      <a:pt x="310" y="1171"/>
                    </a:cubicBezTo>
                    <a:cubicBezTo>
                      <a:pt x="263" y="1004"/>
                      <a:pt x="203" y="516"/>
                      <a:pt x="191" y="87"/>
                    </a:cubicBezTo>
                    <a:cubicBezTo>
                      <a:pt x="191" y="39"/>
                      <a:pt x="156" y="4"/>
                      <a:pt x="96" y="4"/>
                    </a:cubicBezTo>
                    <a:cubicBezTo>
                      <a:pt x="48" y="4"/>
                      <a:pt x="1" y="39"/>
                      <a:pt x="1" y="99"/>
                    </a:cubicBezTo>
                    <a:cubicBezTo>
                      <a:pt x="48" y="1337"/>
                      <a:pt x="215" y="1373"/>
                      <a:pt x="275" y="1385"/>
                    </a:cubicBezTo>
                    <a:cubicBezTo>
                      <a:pt x="287" y="1397"/>
                      <a:pt x="298" y="1397"/>
                      <a:pt x="310" y="1397"/>
                    </a:cubicBezTo>
                    <a:cubicBezTo>
                      <a:pt x="394" y="1397"/>
                      <a:pt x="572" y="1266"/>
                      <a:pt x="965" y="123"/>
                    </a:cubicBezTo>
                    <a:cubicBezTo>
                      <a:pt x="977" y="75"/>
                      <a:pt x="953" y="28"/>
                      <a:pt x="906" y="4"/>
                    </a:cubicBezTo>
                    <a:cubicBezTo>
                      <a:pt x="897" y="2"/>
                      <a:pt x="889" y="1"/>
                      <a:pt x="88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27"/>
              <p:cNvSpPr/>
              <p:nvPr/>
            </p:nvSpPr>
            <p:spPr>
              <a:xfrm>
                <a:off x="3756629" y="3156398"/>
                <a:ext cx="94682" cy="58620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1858" extrusionOk="0">
                    <a:moveTo>
                      <a:pt x="108" y="1"/>
                    </a:moveTo>
                    <a:cubicBezTo>
                      <a:pt x="48" y="1"/>
                      <a:pt x="12" y="36"/>
                      <a:pt x="0" y="84"/>
                    </a:cubicBezTo>
                    <a:cubicBezTo>
                      <a:pt x="0" y="143"/>
                      <a:pt x="36" y="191"/>
                      <a:pt x="84" y="191"/>
                    </a:cubicBezTo>
                    <a:cubicBezTo>
                      <a:pt x="108" y="191"/>
                      <a:pt x="1917" y="441"/>
                      <a:pt x="2810" y="1822"/>
                    </a:cubicBezTo>
                    <a:cubicBezTo>
                      <a:pt x="2834" y="1846"/>
                      <a:pt x="2858" y="1858"/>
                      <a:pt x="2894" y="1858"/>
                    </a:cubicBezTo>
                    <a:cubicBezTo>
                      <a:pt x="2905" y="1858"/>
                      <a:pt x="2929" y="1858"/>
                      <a:pt x="2941" y="1846"/>
                    </a:cubicBezTo>
                    <a:cubicBezTo>
                      <a:pt x="2989" y="1822"/>
                      <a:pt x="3001" y="1763"/>
                      <a:pt x="2965" y="1715"/>
                    </a:cubicBezTo>
                    <a:cubicBezTo>
                      <a:pt x="2024" y="263"/>
                      <a:pt x="191" y="12"/>
                      <a:pt x="108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27"/>
              <p:cNvSpPr/>
              <p:nvPr/>
            </p:nvSpPr>
            <p:spPr>
              <a:xfrm>
                <a:off x="4056007" y="3133209"/>
                <a:ext cx="89066" cy="7206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2284" extrusionOk="0">
                    <a:moveTo>
                      <a:pt x="2728" y="0"/>
                    </a:moveTo>
                    <a:cubicBezTo>
                      <a:pt x="2716" y="0"/>
                      <a:pt x="2704" y="3"/>
                      <a:pt x="2691" y="9"/>
                    </a:cubicBezTo>
                    <a:cubicBezTo>
                      <a:pt x="2608" y="33"/>
                      <a:pt x="608" y="736"/>
                      <a:pt x="24" y="2152"/>
                    </a:cubicBezTo>
                    <a:cubicBezTo>
                      <a:pt x="1" y="2200"/>
                      <a:pt x="24" y="2260"/>
                      <a:pt x="72" y="2283"/>
                    </a:cubicBezTo>
                    <a:lnTo>
                      <a:pt x="108" y="2283"/>
                    </a:lnTo>
                    <a:cubicBezTo>
                      <a:pt x="144" y="2283"/>
                      <a:pt x="179" y="2260"/>
                      <a:pt x="203" y="2224"/>
                    </a:cubicBezTo>
                    <a:cubicBezTo>
                      <a:pt x="751" y="890"/>
                      <a:pt x="2727" y="188"/>
                      <a:pt x="2751" y="188"/>
                    </a:cubicBezTo>
                    <a:cubicBezTo>
                      <a:pt x="2799" y="164"/>
                      <a:pt x="2822" y="116"/>
                      <a:pt x="2811" y="69"/>
                    </a:cubicBezTo>
                    <a:cubicBezTo>
                      <a:pt x="2793" y="25"/>
                      <a:pt x="2762" y="0"/>
                      <a:pt x="2728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27"/>
              <p:cNvSpPr/>
              <p:nvPr/>
            </p:nvSpPr>
            <p:spPr>
              <a:xfrm>
                <a:off x="3527103" y="3558345"/>
                <a:ext cx="216023" cy="261108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276" extrusionOk="0">
                    <a:moveTo>
                      <a:pt x="2525" y="0"/>
                    </a:moveTo>
                    <a:lnTo>
                      <a:pt x="1" y="1417"/>
                    </a:lnTo>
                    <a:cubicBezTo>
                      <a:pt x="1" y="1417"/>
                      <a:pt x="572" y="5120"/>
                      <a:pt x="2882" y="6644"/>
                    </a:cubicBezTo>
                    <a:cubicBezTo>
                      <a:pt x="5192" y="8168"/>
                      <a:pt x="5716" y="8275"/>
                      <a:pt x="5716" y="8275"/>
                    </a:cubicBezTo>
                    <a:lnTo>
                      <a:pt x="6847" y="5537"/>
                    </a:lnTo>
                    <a:lnTo>
                      <a:pt x="6847" y="5537"/>
                    </a:lnTo>
                    <a:cubicBezTo>
                      <a:pt x="6745" y="5545"/>
                      <a:pt x="6646" y="5548"/>
                      <a:pt x="6549" y="5548"/>
                    </a:cubicBezTo>
                    <a:cubicBezTo>
                      <a:pt x="2886" y="5548"/>
                      <a:pt x="2525" y="0"/>
                      <a:pt x="2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27"/>
              <p:cNvSpPr/>
              <p:nvPr/>
            </p:nvSpPr>
            <p:spPr>
              <a:xfrm>
                <a:off x="3479778" y="3529067"/>
                <a:ext cx="159296" cy="88561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2807" extrusionOk="0">
                    <a:moveTo>
                      <a:pt x="2220" y="1"/>
                    </a:moveTo>
                    <a:cubicBezTo>
                      <a:pt x="2145" y="1"/>
                      <a:pt x="2073" y="38"/>
                      <a:pt x="2013" y="119"/>
                    </a:cubicBezTo>
                    <a:cubicBezTo>
                      <a:pt x="1809" y="397"/>
                      <a:pt x="1997" y="1055"/>
                      <a:pt x="2500" y="1339"/>
                    </a:cubicBezTo>
                    <a:lnTo>
                      <a:pt x="2500" y="1339"/>
                    </a:lnTo>
                    <a:lnTo>
                      <a:pt x="0" y="2536"/>
                    </a:lnTo>
                    <a:cubicBezTo>
                      <a:pt x="0" y="2536"/>
                      <a:pt x="480" y="2806"/>
                      <a:pt x="1078" y="2806"/>
                    </a:cubicBezTo>
                    <a:cubicBezTo>
                      <a:pt x="1500" y="2806"/>
                      <a:pt x="1980" y="2672"/>
                      <a:pt x="2394" y="2214"/>
                    </a:cubicBezTo>
                    <a:cubicBezTo>
                      <a:pt x="2614" y="1973"/>
                      <a:pt x="2739" y="1709"/>
                      <a:pt x="2795" y="1450"/>
                    </a:cubicBezTo>
                    <a:lnTo>
                      <a:pt x="2795" y="1450"/>
                    </a:lnTo>
                    <a:cubicBezTo>
                      <a:pt x="2867" y="1465"/>
                      <a:pt x="2942" y="1473"/>
                      <a:pt x="3022" y="1473"/>
                    </a:cubicBezTo>
                    <a:cubicBezTo>
                      <a:pt x="3539" y="1473"/>
                      <a:pt x="4226" y="1131"/>
                      <a:pt x="5049" y="119"/>
                    </a:cubicBezTo>
                    <a:lnTo>
                      <a:pt x="5049" y="119"/>
                    </a:lnTo>
                    <a:lnTo>
                      <a:pt x="2831" y="1180"/>
                    </a:lnTo>
                    <a:lnTo>
                      <a:pt x="2831" y="1180"/>
                    </a:lnTo>
                    <a:cubicBezTo>
                      <a:pt x="2860" y="543"/>
                      <a:pt x="2512" y="1"/>
                      <a:pt x="22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27"/>
              <p:cNvSpPr/>
              <p:nvPr/>
            </p:nvSpPr>
            <p:spPr>
              <a:xfrm>
                <a:off x="3476402" y="3526259"/>
                <a:ext cx="166048" cy="94082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2982" extrusionOk="0">
                    <a:moveTo>
                      <a:pt x="2334" y="184"/>
                    </a:moveTo>
                    <a:cubicBezTo>
                      <a:pt x="2346" y="184"/>
                      <a:pt x="2346" y="184"/>
                      <a:pt x="2358" y="196"/>
                    </a:cubicBezTo>
                    <a:cubicBezTo>
                      <a:pt x="2477" y="208"/>
                      <a:pt x="2643" y="362"/>
                      <a:pt x="2763" y="672"/>
                    </a:cubicBezTo>
                    <a:cubicBezTo>
                      <a:pt x="2798" y="791"/>
                      <a:pt x="2882" y="1077"/>
                      <a:pt x="2834" y="1422"/>
                    </a:cubicBezTo>
                    <a:cubicBezTo>
                      <a:pt x="2703" y="1386"/>
                      <a:pt x="2608" y="1327"/>
                      <a:pt x="2536" y="1279"/>
                    </a:cubicBezTo>
                    <a:cubicBezTo>
                      <a:pt x="2179" y="993"/>
                      <a:pt x="2048" y="481"/>
                      <a:pt x="2203" y="267"/>
                    </a:cubicBezTo>
                    <a:cubicBezTo>
                      <a:pt x="2239" y="220"/>
                      <a:pt x="2286" y="184"/>
                      <a:pt x="2334" y="184"/>
                    </a:cubicBezTo>
                    <a:close/>
                    <a:moveTo>
                      <a:pt x="2325" y="0"/>
                    </a:moveTo>
                    <a:cubicBezTo>
                      <a:pt x="2217" y="0"/>
                      <a:pt x="2119" y="58"/>
                      <a:pt x="2048" y="160"/>
                    </a:cubicBezTo>
                    <a:cubicBezTo>
                      <a:pt x="1810" y="470"/>
                      <a:pt x="2001" y="1101"/>
                      <a:pt x="2417" y="1422"/>
                    </a:cubicBezTo>
                    <a:cubicBezTo>
                      <a:pt x="2501" y="1493"/>
                      <a:pt x="2632" y="1565"/>
                      <a:pt x="2786" y="1613"/>
                    </a:cubicBezTo>
                    <a:cubicBezTo>
                      <a:pt x="2727" y="1815"/>
                      <a:pt x="2620" y="2029"/>
                      <a:pt x="2429" y="2244"/>
                    </a:cubicBezTo>
                    <a:cubicBezTo>
                      <a:pt x="2039" y="2679"/>
                      <a:pt x="1586" y="2807"/>
                      <a:pt x="1187" y="2807"/>
                    </a:cubicBezTo>
                    <a:cubicBezTo>
                      <a:pt x="637" y="2807"/>
                      <a:pt x="190" y="2562"/>
                      <a:pt x="155" y="2541"/>
                    </a:cubicBezTo>
                    <a:cubicBezTo>
                      <a:pt x="139" y="2533"/>
                      <a:pt x="123" y="2529"/>
                      <a:pt x="108" y="2529"/>
                    </a:cubicBezTo>
                    <a:cubicBezTo>
                      <a:pt x="77" y="2529"/>
                      <a:pt x="48" y="2545"/>
                      <a:pt x="24" y="2577"/>
                    </a:cubicBezTo>
                    <a:cubicBezTo>
                      <a:pt x="0" y="2625"/>
                      <a:pt x="24" y="2684"/>
                      <a:pt x="60" y="2708"/>
                    </a:cubicBezTo>
                    <a:cubicBezTo>
                      <a:pt x="72" y="2708"/>
                      <a:pt x="572" y="2982"/>
                      <a:pt x="1203" y="2982"/>
                    </a:cubicBezTo>
                    <a:cubicBezTo>
                      <a:pt x="1643" y="2982"/>
                      <a:pt x="2143" y="2851"/>
                      <a:pt x="2572" y="2375"/>
                    </a:cubicBezTo>
                    <a:cubicBezTo>
                      <a:pt x="2774" y="2136"/>
                      <a:pt x="2905" y="1898"/>
                      <a:pt x="2965" y="1648"/>
                    </a:cubicBezTo>
                    <a:cubicBezTo>
                      <a:pt x="3018" y="1656"/>
                      <a:pt x="3075" y="1660"/>
                      <a:pt x="3134" y="1660"/>
                    </a:cubicBezTo>
                    <a:cubicBezTo>
                      <a:pt x="3630" y="1660"/>
                      <a:pt x="4334" y="1363"/>
                      <a:pt x="5227" y="267"/>
                    </a:cubicBezTo>
                    <a:cubicBezTo>
                      <a:pt x="5263" y="231"/>
                      <a:pt x="5263" y="172"/>
                      <a:pt x="5215" y="136"/>
                    </a:cubicBezTo>
                    <a:cubicBezTo>
                      <a:pt x="5200" y="121"/>
                      <a:pt x="5181" y="115"/>
                      <a:pt x="5161" y="115"/>
                    </a:cubicBezTo>
                    <a:cubicBezTo>
                      <a:pt x="5134" y="115"/>
                      <a:pt x="5105" y="127"/>
                      <a:pt x="5084" y="148"/>
                    </a:cubicBezTo>
                    <a:cubicBezTo>
                      <a:pt x="4221" y="1208"/>
                      <a:pt x="3568" y="1476"/>
                      <a:pt x="3126" y="1476"/>
                    </a:cubicBezTo>
                    <a:cubicBezTo>
                      <a:pt x="3087" y="1476"/>
                      <a:pt x="3049" y="1474"/>
                      <a:pt x="3013" y="1470"/>
                    </a:cubicBezTo>
                    <a:cubicBezTo>
                      <a:pt x="3060" y="1148"/>
                      <a:pt x="3024" y="851"/>
                      <a:pt x="2929" y="612"/>
                    </a:cubicBezTo>
                    <a:cubicBezTo>
                      <a:pt x="2810" y="279"/>
                      <a:pt x="2596" y="41"/>
                      <a:pt x="2382" y="5"/>
                    </a:cubicBezTo>
                    <a:cubicBezTo>
                      <a:pt x="2362" y="2"/>
                      <a:pt x="2344" y="0"/>
                      <a:pt x="232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27"/>
              <p:cNvSpPr/>
              <p:nvPr/>
            </p:nvSpPr>
            <p:spPr>
              <a:xfrm>
                <a:off x="4153307" y="3558345"/>
                <a:ext cx="217159" cy="261108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8276" extrusionOk="0">
                    <a:moveTo>
                      <a:pt x="4334" y="0"/>
                    </a:moveTo>
                    <a:cubicBezTo>
                      <a:pt x="4334" y="0"/>
                      <a:pt x="3918" y="4144"/>
                      <a:pt x="0" y="5537"/>
                    </a:cubicBezTo>
                    <a:lnTo>
                      <a:pt x="1131" y="8275"/>
                    </a:lnTo>
                    <a:cubicBezTo>
                      <a:pt x="1131" y="8275"/>
                      <a:pt x="1667" y="8168"/>
                      <a:pt x="3977" y="6644"/>
                    </a:cubicBezTo>
                    <a:cubicBezTo>
                      <a:pt x="6287" y="5120"/>
                      <a:pt x="6882" y="1310"/>
                      <a:pt x="6882" y="1310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27"/>
              <p:cNvSpPr/>
              <p:nvPr/>
            </p:nvSpPr>
            <p:spPr>
              <a:xfrm>
                <a:off x="4257359" y="3529067"/>
                <a:ext cx="159675" cy="88561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2807" extrusionOk="0">
                    <a:moveTo>
                      <a:pt x="2829" y="1"/>
                    </a:moveTo>
                    <a:cubicBezTo>
                      <a:pt x="2539" y="1"/>
                      <a:pt x="2195" y="545"/>
                      <a:pt x="2228" y="1183"/>
                    </a:cubicBezTo>
                    <a:lnTo>
                      <a:pt x="2228" y="1183"/>
                    </a:lnTo>
                    <a:lnTo>
                      <a:pt x="0" y="119"/>
                    </a:lnTo>
                    <a:lnTo>
                      <a:pt x="0" y="119"/>
                    </a:lnTo>
                    <a:cubicBezTo>
                      <a:pt x="828" y="1131"/>
                      <a:pt x="1515" y="1473"/>
                      <a:pt x="2032" y="1473"/>
                    </a:cubicBezTo>
                    <a:cubicBezTo>
                      <a:pt x="2114" y="1473"/>
                      <a:pt x="2191" y="1464"/>
                      <a:pt x="2264" y="1449"/>
                    </a:cubicBezTo>
                    <a:lnTo>
                      <a:pt x="2264" y="1449"/>
                    </a:lnTo>
                    <a:cubicBezTo>
                      <a:pt x="2321" y="1708"/>
                      <a:pt x="2447" y="1972"/>
                      <a:pt x="2667" y="2214"/>
                    </a:cubicBezTo>
                    <a:cubicBezTo>
                      <a:pt x="3081" y="2672"/>
                      <a:pt x="3561" y="2806"/>
                      <a:pt x="3983" y="2806"/>
                    </a:cubicBezTo>
                    <a:cubicBezTo>
                      <a:pt x="4581" y="2806"/>
                      <a:pt x="5061" y="2536"/>
                      <a:pt x="5061" y="2536"/>
                    </a:cubicBezTo>
                    <a:lnTo>
                      <a:pt x="2554" y="1338"/>
                    </a:lnTo>
                    <a:lnTo>
                      <a:pt x="2554" y="1338"/>
                    </a:lnTo>
                    <a:cubicBezTo>
                      <a:pt x="3055" y="1054"/>
                      <a:pt x="3240" y="397"/>
                      <a:pt x="3036" y="119"/>
                    </a:cubicBezTo>
                    <a:cubicBezTo>
                      <a:pt x="2976" y="38"/>
                      <a:pt x="2905" y="1"/>
                      <a:pt x="28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27"/>
              <p:cNvSpPr/>
              <p:nvPr/>
            </p:nvSpPr>
            <p:spPr>
              <a:xfrm>
                <a:off x="4254362" y="3526259"/>
                <a:ext cx="165669" cy="94082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82" extrusionOk="0">
                    <a:moveTo>
                      <a:pt x="2929" y="184"/>
                    </a:moveTo>
                    <a:cubicBezTo>
                      <a:pt x="2977" y="184"/>
                      <a:pt x="3024" y="220"/>
                      <a:pt x="3060" y="267"/>
                    </a:cubicBezTo>
                    <a:cubicBezTo>
                      <a:pt x="3215" y="481"/>
                      <a:pt x="3084" y="993"/>
                      <a:pt x="2727" y="1279"/>
                    </a:cubicBezTo>
                    <a:cubicBezTo>
                      <a:pt x="2655" y="1327"/>
                      <a:pt x="2560" y="1386"/>
                      <a:pt x="2429" y="1422"/>
                    </a:cubicBezTo>
                    <a:cubicBezTo>
                      <a:pt x="2381" y="1077"/>
                      <a:pt x="2465" y="791"/>
                      <a:pt x="2500" y="672"/>
                    </a:cubicBezTo>
                    <a:cubicBezTo>
                      <a:pt x="2620" y="362"/>
                      <a:pt x="2786" y="208"/>
                      <a:pt x="2905" y="196"/>
                    </a:cubicBezTo>
                    <a:cubicBezTo>
                      <a:pt x="2917" y="184"/>
                      <a:pt x="2917" y="184"/>
                      <a:pt x="2929" y="184"/>
                    </a:cubicBezTo>
                    <a:close/>
                    <a:moveTo>
                      <a:pt x="2938" y="0"/>
                    </a:moveTo>
                    <a:cubicBezTo>
                      <a:pt x="2919" y="0"/>
                      <a:pt x="2901" y="2"/>
                      <a:pt x="2881" y="5"/>
                    </a:cubicBezTo>
                    <a:cubicBezTo>
                      <a:pt x="2667" y="41"/>
                      <a:pt x="2453" y="279"/>
                      <a:pt x="2322" y="612"/>
                    </a:cubicBezTo>
                    <a:cubicBezTo>
                      <a:pt x="2239" y="851"/>
                      <a:pt x="2203" y="1148"/>
                      <a:pt x="2250" y="1470"/>
                    </a:cubicBezTo>
                    <a:cubicBezTo>
                      <a:pt x="2214" y="1474"/>
                      <a:pt x="2176" y="1476"/>
                      <a:pt x="2137" y="1476"/>
                    </a:cubicBezTo>
                    <a:cubicBezTo>
                      <a:pt x="1693" y="1476"/>
                      <a:pt x="1031" y="1208"/>
                      <a:pt x="179" y="148"/>
                    </a:cubicBezTo>
                    <a:cubicBezTo>
                      <a:pt x="159" y="128"/>
                      <a:pt x="132" y="120"/>
                      <a:pt x="104" y="120"/>
                    </a:cubicBezTo>
                    <a:cubicBezTo>
                      <a:pt x="81" y="120"/>
                      <a:pt x="57" y="125"/>
                      <a:pt x="36" y="136"/>
                    </a:cubicBezTo>
                    <a:cubicBezTo>
                      <a:pt x="0" y="172"/>
                      <a:pt x="0" y="231"/>
                      <a:pt x="24" y="267"/>
                    </a:cubicBezTo>
                    <a:cubicBezTo>
                      <a:pt x="917" y="1363"/>
                      <a:pt x="1621" y="1660"/>
                      <a:pt x="2117" y="1660"/>
                    </a:cubicBezTo>
                    <a:cubicBezTo>
                      <a:pt x="2177" y="1660"/>
                      <a:pt x="2233" y="1656"/>
                      <a:pt x="2286" y="1648"/>
                    </a:cubicBezTo>
                    <a:cubicBezTo>
                      <a:pt x="2358" y="1898"/>
                      <a:pt x="2489" y="2148"/>
                      <a:pt x="2691" y="2375"/>
                    </a:cubicBezTo>
                    <a:cubicBezTo>
                      <a:pt x="3120" y="2851"/>
                      <a:pt x="3620" y="2982"/>
                      <a:pt x="4060" y="2982"/>
                    </a:cubicBezTo>
                    <a:cubicBezTo>
                      <a:pt x="4691" y="2982"/>
                      <a:pt x="5191" y="2708"/>
                      <a:pt x="5191" y="2708"/>
                    </a:cubicBezTo>
                    <a:cubicBezTo>
                      <a:pt x="5239" y="2684"/>
                      <a:pt x="5251" y="2625"/>
                      <a:pt x="5227" y="2577"/>
                    </a:cubicBezTo>
                    <a:cubicBezTo>
                      <a:pt x="5211" y="2545"/>
                      <a:pt x="5179" y="2529"/>
                      <a:pt x="5146" y="2529"/>
                    </a:cubicBezTo>
                    <a:cubicBezTo>
                      <a:pt x="5129" y="2529"/>
                      <a:pt x="5112" y="2533"/>
                      <a:pt x="5096" y="2541"/>
                    </a:cubicBezTo>
                    <a:cubicBezTo>
                      <a:pt x="5068" y="2555"/>
                      <a:pt x="4620" y="2803"/>
                      <a:pt x="4065" y="2803"/>
                    </a:cubicBezTo>
                    <a:cubicBezTo>
                      <a:pt x="3667" y="2803"/>
                      <a:pt x="3215" y="2676"/>
                      <a:pt x="2822" y="2244"/>
                    </a:cubicBezTo>
                    <a:cubicBezTo>
                      <a:pt x="2631" y="2041"/>
                      <a:pt x="2524" y="1815"/>
                      <a:pt x="2465" y="1613"/>
                    </a:cubicBezTo>
                    <a:cubicBezTo>
                      <a:pt x="2631" y="1565"/>
                      <a:pt x="2750" y="1493"/>
                      <a:pt x="2834" y="1422"/>
                    </a:cubicBezTo>
                    <a:cubicBezTo>
                      <a:pt x="3262" y="1101"/>
                      <a:pt x="3441" y="470"/>
                      <a:pt x="3215" y="160"/>
                    </a:cubicBezTo>
                    <a:cubicBezTo>
                      <a:pt x="3144" y="58"/>
                      <a:pt x="3046" y="0"/>
                      <a:pt x="2938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27"/>
              <p:cNvSpPr/>
              <p:nvPr/>
            </p:nvSpPr>
            <p:spPr>
              <a:xfrm>
                <a:off x="3704035" y="3567400"/>
                <a:ext cx="249844" cy="67612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2143" extrusionOk="0">
                    <a:moveTo>
                      <a:pt x="2800" y="0"/>
                    </a:moveTo>
                    <a:cubicBezTo>
                      <a:pt x="1141" y="0"/>
                      <a:pt x="80" y="629"/>
                      <a:pt x="60" y="642"/>
                    </a:cubicBezTo>
                    <a:cubicBezTo>
                      <a:pt x="12" y="666"/>
                      <a:pt x="0" y="725"/>
                      <a:pt x="24" y="773"/>
                    </a:cubicBezTo>
                    <a:cubicBezTo>
                      <a:pt x="47" y="796"/>
                      <a:pt x="75" y="809"/>
                      <a:pt x="105" y="809"/>
                    </a:cubicBezTo>
                    <a:cubicBezTo>
                      <a:pt x="122" y="809"/>
                      <a:pt x="138" y="805"/>
                      <a:pt x="155" y="797"/>
                    </a:cubicBezTo>
                    <a:cubicBezTo>
                      <a:pt x="167" y="797"/>
                      <a:pt x="1024" y="285"/>
                      <a:pt x="2382" y="189"/>
                    </a:cubicBezTo>
                    <a:cubicBezTo>
                      <a:pt x="2508" y="181"/>
                      <a:pt x="2641" y="176"/>
                      <a:pt x="2781" y="176"/>
                    </a:cubicBezTo>
                    <a:cubicBezTo>
                      <a:pt x="4026" y="176"/>
                      <a:pt x="5792" y="555"/>
                      <a:pt x="7751" y="2118"/>
                    </a:cubicBezTo>
                    <a:cubicBezTo>
                      <a:pt x="7763" y="2130"/>
                      <a:pt x="7787" y="2142"/>
                      <a:pt x="7811" y="2142"/>
                    </a:cubicBezTo>
                    <a:cubicBezTo>
                      <a:pt x="7835" y="2142"/>
                      <a:pt x="7859" y="2130"/>
                      <a:pt x="7882" y="2106"/>
                    </a:cubicBezTo>
                    <a:cubicBezTo>
                      <a:pt x="7918" y="2071"/>
                      <a:pt x="7906" y="2011"/>
                      <a:pt x="7871" y="1975"/>
                    </a:cubicBezTo>
                    <a:cubicBezTo>
                      <a:pt x="5940" y="427"/>
                      <a:pt x="4167" y="0"/>
                      <a:pt x="2800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27"/>
              <p:cNvSpPr/>
              <p:nvPr/>
            </p:nvSpPr>
            <p:spPr>
              <a:xfrm>
                <a:off x="3744609" y="3594438"/>
                <a:ext cx="202867" cy="47704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1512" extrusionOk="0">
                    <a:moveTo>
                      <a:pt x="944" y="0"/>
                    </a:moveTo>
                    <a:cubicBezTo>
                      <a:pt x="462" y="0"/>
                      <a:pt x="142" y="20"/>
                      <a:pt x="96" y="23"/>
                    </a:cubicBezTo>
                    <a:cubicBezTo>
                      <a:pt x="48" y="23"/>
                      <a:pt x="0" y="71"/>
                      <a:pt x="12" y="118"/>
                    </a:cubicBezTo>
                    <a:cubicBezTo>
                      <a:pt x="12" y="161"/>
                      <a:pt x="50" y="203"/>
                      <a:pt x="92" y="203"/>
                    </a:cubicBezTo>
                    <a:cubicBezTo>
                      <a:pt x="97" y="203"/>
                      <a:pt x="102" y="203"/>
                      <a:pt x="108" y="202"/>
                    </a:cubicBezTo>
                    <a:cubicBezTo>
                      <a:pt x="120" y="202"/>
                      <a:pt x="408" y="185"/>
                      <a:pt x="860" y="185"/>
                    </a:cubicBezTo>
                    <a:cubicBezTo>
                      <a:pt x="2197" y="185"/>
                      <a:pt x="4964" y="331"/>
                      <a:pt x="6263" y="1488"/>
                    </a:cubicBezTo>
                    <a:cubicBezTo>
                      <a:pt x="6287" y="1511"/>
                      <a:pt x="6311" y="1511"/>
                      <a:pt x="6323" y="1511"/>
                    </a:cubicBezTo>
                    <a:cubicBezTo>
                      <a:pt x="6358" y="1511"/>
                      <a:pt x="6382" y="1499"/>
                      <a:pt x="6394" y="1488"/>
                    </a:cubicBezTo>
                    <a:cubicBezTo>
                      <a:pt x="6430" y="1440"/>
                      <a:pt x="6430" y="1380"/>
                      <a:pt x="6394" y="1357"/>
                    </a:cubicBezTo>
                    <a:cubicBezTo>
                      <a:pt x="5051" y="163"/>
                      <a:pt x="2330" y="0"/>
                      <a:pt x="944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27"/>
              <p:cNvSpPr/>
              <p:nvPr/>
            </p:nvSpPr>
            <p:spPr>
              <a:xfrm>
                <a:off x="3970727" y="3560017"/>
                <a:ext cx="253978" cy="74994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2377" extrusionOk="0">
                    <a:moveTo>
                      <a:pt x="4704" y="1"/>
                    </a:moveTo>
                    <a:cubicBezTo>
                      <a:pt x="3250" y="1"/>
                      <a:pt x="1535" y="487"/>
                      <a:pt x="37" y="2221"/>
                    </a:cubicBezTo>
                    <a:cubicBezTo>
                      <a:pt x="1" y="2257"/>
                      <a:pt x="1" y="2317"/>
                      <a:pt x="49" y="2352"/>
                    </a:cubicBezTo>
                    <a:cubicBezTo>
                      <a:pt x="60" y="2364"/>
                      <a:pt x="84" y="2376"/>
                      <a:pt x="108" y="2376"/>
                    </a:cubicBezTo>
                    <a:cubicBezTo>
                      <a:pt x="132" y="2376"/>
                      <a:pt x="156" y="2364"/>
                      <a:pt x="180" y="2340"/>
                    </a:cubicBezTo>
                    <a:cubicBezTo>
                      <a:pt x="1629" y="660"/>
                      <a:pt x="3291" y="189"/>
                      <a:pt x="4701" y="189"/>
                    </a:cubicBezTo>
                    <a:cubicBezTo>
                      <a:pt x="6487" y="189"/>
                      <a:pt x="7868" y="946"/>
                      <a:pt x="7895" y="959"/>
                    </a:cubicBezTo>
                    <a:cubicBezTo>
                      <a:pt x="7911" y="967"/>
                      <a:pt x="7928" y="971"/>
                      <a:pt x="7945" y="971"/>
                    </a:cubicBezTo>
                    <a:cubicBezTo>
                      <a:pt x="7978" y="971"/>
                      <a:pt x="8010" y="955"/>
                      <a:pt x="8026" y="924"/>
                    </a:cubicBezTo>
                    <a:cubicBezTo>
                      <a:pt x="8050" y="876"/>
                      <a:pt x="8038" y="828"/>
                      <a:pt x="7990" y="793"/>
                    </a:cubicBezTo>
                    <a:cubicBezTo>
                      <a:pt x="7963" y="779"/>
                      <a:pt x="6544" y="1"/>
                      <a:pt x="4704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27"/>
              <p:cNvSpPr/>
              <p:nvPr/>
            </p:nvSpPr>
            <p:spPr>
              <a:xfrm>
                <a:off x="3982022" y="3581534"/>
                <a:ext cx="216401" cy="53477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1695" extrusionOk="0">
                    <a:moveTo>
                      <a:pt x="4543" y="0"/>
                    </a:moveTo>
                    <a:cubicBezTo>
                      <a:pt x="3423" y="0"/>
                      <a:pt x="1783" y="285"/>
                      <a:pt x="48" y="1527"/>
                    </a:cubicBezTo>
                    <a:cubicBezTo>
                      <a:pt x="0" y="1551"/>
                      <a:pt x="0" y="1611"/>
                      <a:pt x="24" y="1658"/>
                    </a:cubicBezTo>
                    <a:cubicBezTo>
                      <a:pt x="48" y="1682"/>
                      <a:pt x="72" y="1694"/>
                      <a:pt x="107" y="1694"/>
                    </a:cubicBezTo>
                    <a:cubicBezTo>
                      <a:pt x="119" y="1694"/>
                      <a:pt x="143" y="1694"/>
                      <a:pt x="155" y="1682"/>
                    </a:cubicBezTo>
                    <a:cubicBezTo>
                      <a:pt x="1786" y="509"/>
                      <a:pt x="3336" y="199"/>
                      <a:pt x="4520" y="199"/>
                    </a:cubicBezTo>
                    <a:cubicBezTo>
                      <a:pt x="5834" y="199"/>
                      <a:pt x="6696" y="581"/>
                      <a:pt x="6715" y="587"/>
                    </a:cubicBezTo>
                    <a:cubicBezTo>
                      <a:pt x="6728" y="593"/>
                      <a:pt x="6741" y="596"/>
                      <a:pt x="6753" y="596"/>
                    </a:cubicBezTo>
                    <a:cubicBezTo>
                      <a:pt x="6787" y="596"/>
                      <a:pt x="6817" y="574"/>
                      <a:pt x="6834" y="539"/>
                    </a:cubicBezTo>
                    <a:cubicBezTo>
                      <a:pt x="6858" y="492"/>
                      <a:pt x="6834" y="432"/>
                      <a:pt x="6787" y="420"/>
                    </a:cubicBezTo>
                    <a:cubicBezTo>
                      <a:pt x="6751" y="396"/>
                      <a:pt x="5977" y="51"/>
                      <a:pt x="4751" y="3"/>
                    </a:cubicBezTo>
                    <a:cubicBezTo>
                      <a:pt x="4684" y="1"/>
                      <a:pt x="4614" y="0"/>
                      <a:pt x="4543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0" name="Google Shape;2710;p27"/>
            <p:cNvGrpSpPr/>
            <p:nvPr/>
          </p:nvGrpSpPr>
          <p:grpSpPr>
            <a:xfrm rot="5400000">
              <a:off x="5456865" y="348412"/>
              <a:ext cx="184649" cy="262078"/>
              <a:chOff x="7619190" y="700187"/>
              <a:chExt cx="184649" cy="262078"/>
            </a:xfrm>
          </p:grpSpPr>
          <p:sp>
            <p:nvSpPr>
              <p:cNvPr id="2711" name="Google Shape;2711;p27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27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27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27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27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27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27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27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9" name="Google Shape;2719;p27"/>
            <p:cNvGrpSpPr/>
            <p:nvPr/>
          </p:nvGrpSpPr>
          <p:grpSpPr>
            <a:xfrm>
              <a:off x="3658424" y="2110284"/>
              <a:ext cx="205871" cy="226202"/>
              <a:chOff x="7065678" y="829299"/>
              <a:chExt cx="205871" cy="226202"/>
            </a:xfrm>
          </p:grpSpPr>
          <p:sp>
            <p:nvSpPr>
              <p:cNvPr id="2720" name="Google Shape;2720;p27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27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27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27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27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27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26" name="Google Shape;2726;p27"/>
            <p:cNvSpPr/>
            <p:nvPr/>
          </p:nvSpPr>
          <p:spPr>
            <a:xfrm>
              <a:off x="3355127" y="571765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2872;p31"/>
          <p:cNvSpPr txBox="1">
            <a:spLocks noGrp="1"/>
          </p:cNvSpPr>
          <p:nvPr>
            <p:ph type="title"/>
          </p:nvPr>
        </p:nvSpPr>
        <p:spPr>
          <a:xfrm>
            <a:off x="921931" y="568637"/>
            <a:ext cx="34746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II.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Nguyên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lí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làm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việc</a:t>
            </a:r>
            <a:endParaRPr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5965" y="997957"/>
            <a:ext cx="37346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/>
              <a:t>Đ</a:t>
            </a:r>
            <a:r>
              <a:rPr lang="vi-VN" sz="1800" i="1" dirty="0"/>
              <a:t>ọc mục II trang 69</a:t>
            </a:r>
            <a:r>
              <a:rPr lang="en-US" sz="1800" i="1" dirty="0"/>
              <a:t> SGK</a:t>
            </a:r>
            <a:r>
              <a:rPr lang="vi-VN" sz="1800" i="1" dirty="0"/>
              <a:t>, thảo luận nhóm và trả lời câu hỏi: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/>
              <a:t>Bếp hồng ngoại làm việc như thế nào? Giải thích tại sao khi nấu mặt bếp có bị nóng lên?</a:t>
            </a:r>
            <a:endParaRPr lang="en-US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13.2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mô</a:t>
            </a:r>
            <a:r>
              <a:rPr lang="en-US" sz="1800" dirty="0"/>
              <a:t> </a:t>
            </a:r>
            <a:r>
              <a:rPr lang="en-US" sz="1800" dirty="0" err="1"/>
              <a:t>tả</a:t>
            </a:r>
            <a:r>
              <a:rPr lang="en-US" sz="1800" dirty="0"/>
              <a:t> </a:t>
            </a:r>
            <a:r>
              <a:rPr lang="en-US" sz="1800" dirty="0" err="1"/>
              <a:t>nguyên</a:t>
            </a:r>
            <a:r>
              <a:rPr lang="en-US" sz="1800" dirty="0"/>
              <a:t> </a:t>
            </a:r>
            <a:r>
              <a:rPr lang="en-US" sz="1800" dirty="0" err="1"/>
              <a:t>lí</a:t>
            </a:r>
            <a:r>
              <a:rPr lang="en-US" sz="1800" dirty="0"/>
              <a:t> </a:t>
            </a:r>
            <a:r>
              <a:rPr lang="en-US" sz="1800" dirty="0" err="1"/>
              <a:t>làm</a:t>
            </a:r>
            <a:r>
              <a:rPr lang="en-US" sz="1800" dirty="0"/>
              <a:t>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bếp</a:t>
            </a:r>
            <a:r>
              <a:rPr lang="en-US" sz="1800" dirty="0"/>
              <a:t> </a:t>
            </a:r>
            <a:r>
              <a:rPr lang="en-US" sz="1800" dirty="0" err="1"/>
              <a:t>hồng</a:t>
            </a:r>
            <a:r>
              <a:rPr lang="en-US" sz="1800" dirty="0"/>
              <a:t> </a:t>
            </a:r>
            <a:r>
              <a:rPr lang="en-US" sz="1800" dirty="0" err="1"/>
              <a:t>ngoại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5" name="Rounded Rectangle 4"/>
          <p:cNvSpPr/>
          <p:nvPr/>
        </p:nvSpPr>
        <p:spPr>
          <a:xfrm>
            <a:off x="1606130" y="1200845"/>
            <a:ext cx="2106201" cy="4873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Hoạt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động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nhóm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12" y="1722658"/>
            <a:ext cx="650483" cy="650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2650" y="1863233"/>
            <a:ext cx="115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: 3 </a:t>
            </a:r>
            <a:r>
              <a:rPr lang="en-US" sz="1800" dirty="0" err="1">
                <a:solidFill>
                  <a:srgbClr val="C00000"/>
                </a:solidFill>
              </a:rPr>
              <a:t>phút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5" y="2373140"/>
            <a:ext cx="4233470" cy="2041137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Google Shape;3055;p35"/>
          <p:cNvSpPr/>
          <p:nvPr/>
        </p:nvSpPr>
        <p:spPr>
          <a:xfrm rot="781">
            <a:off x="3616505" y="385880"/>
            <a:ext cx="1828810" cy="600518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28575" dir="264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KẾT LUẬN</a:t>
            </a:r>
            <a:endParaRPr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847618" y="1298606"/>
            <a:ext cx="445384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/>
              <a:t>Khi được cấp điện, mâm nhiệt hồng ngoại nóng lên, truyền nhiệt tới nồi nấu và làm chín thức ăn.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/>
              <a:t>Với nguyên lí làm việc như trên, trong quá trình sử dụng, mặt bếp hồng ngoại có nhiệt độ rât cao và có ánh sáng màu đỏ.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04" y="1382955"/>
            <a:ext cx="2938328" cy="2482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2872;p31"/>
          <p:cNvSpPr txBox="1">
            <a:spLocks noGrp="1"/>
          </p:cNvSpPr>
          <p:nvPr>
            <p:ph type="title"/>
          </p:nvPr>
        </p:nvSpPr>
        <p:spPr>
          <a:xfrm>
            <a:off x="921931" y="568637"/>
            <a:ext cx="38761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III.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Lựa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chọn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sử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dụng</a:t>
            </a:r>
            <a:endParaRPr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1931" y="1118303"/>
            <a:ext cx="7546370" cy="341632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hãy</a:t>
            </a:r>
            <a:r>
              <a:rPr lang="vi-VN" sz="1800" dirty="0"/>
              <a:t> nhắc lại những nguyên tắc chung về lựa chọn đồ dùng điện trong gia đình (đã học trong Bài 10 SGK)</a:t>
            </a:r>
            <a:r>
              <a:rPr lang="en-US" sz="1800" dirty="0"/>
              <a:t>.</a:t>
            </a:r>
            <a:r>
              <a:rPr lang="vi-VN" sz="1800" dirty="0"/>
              <a:t> </a:t>
            </a:r>
            <a:endParaRPr lang="en-US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Thảo</a:t>
            </a:r>
            <a:r>
              <a:rPr lang="en-US" sz="1800" dirty="0"/>
              <a:t> </a:t>
            </a:r>
            <a:r>
              <a:rPr lang="vi-VN" sz="1800" dirty="0"/>
              <a:t>luận </a:t>
            </a:r>
            <a:r>
              <a:rPr lang="en-US" sz="1800" dirty="0" err="1"/>
              <a:t>nhóm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thời</a:t>
            </a:r>
            <a:r>
              <a:rPr lang="en-US" sz="1800" dirty="0"/>
              <a:t> </a:t>
            </a:r>
            <a:r>
              <a:rPr lang="en-US" sz="1800" dirty="0" err="1"/>
              <a:t>gian</a:t>
            </a:r>
            <a:r>
              <a:rPr lang="en-US" sz="1800" dirty="0"/>
              <a:t> 3 </a:t>
            </a:r>
            <a:r>
              <a:rPr lang="en-US" sz="1800" dirty="0" err="1"/>
              <a:t>phút</a:t>
            </a:r>
            <a:r>
              <a:rPr lang="en-US" sz="1800" dirty="0"/>
              <a:t> </a:t>
            </a:r>
            <a:r>
              <a:rPr lang="vi-VN" sz="1800" dirty="0"/>
              <a:t>về những bước cơ bản khi sử dụng bếp hồng ngoại: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/>
              <a:t>Trước khi sử dụng bếp hồng ngoại thì cần phải làm gì? </a:t>
            </a:r>
            <a:endParaRPr lang="en-US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/>
              <a:t>Nếu cố tình sử dụng bếp để nấu khi trên bề mặt bếp hoặc bên ngoài nồi nấu bị dính nhiều nước thì sẽ có hiện tượng gì xảy ra? </a:t>
            </a:r>
            <a:endParaRPr lang="en-US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/>
              <a:t>Tại sao không nên rút ổ điện ra ngay sau khi sử dụng bếp để nấu ăn?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69" y="472031"/>
            <a:ext cx="280440" cy="530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82" y="3903996"/>
            <a:ext cx="408571" cy="1011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1886">
            <a:off x="268211" y="2016383"/>
            <a:ext cx="591669" cy="764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24" y="2328652"/>
            <a:ext cx="4581527" cy="22971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5639" y="534257"/>
            <a:ext cx="6770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 err="1"/>
              <a:t>Căn</a:t>
            </a:r>
            <a:r>
              <a:rPr lang="en-US" sz="1800" i="1" dirty="0"/>
              <a:t> </a:t>
            </a:r>
            <a:r>
              <a:rPr lang="en-US" sz="1800" i="1" dirty="0" err="1"/>
              <a:t>cứ</a:t>
            </a:r>
            <a:r>
              <a:rPr lang="en-US" sz="1800" i="1" dirty="0"/>
              <a:t> </a:t>
            </a:r>
            <a:r>
              <a:rPr lang="en-US" sz="1800" i="1" dirty="0" err="1"/>
              <a:t>vào</a:t>
            </a:r>
            <a:r>
              <a:rPr lang="en-US" sz="1800" i="1" dirty="0"/>
              <a:t> </a:t>
            </a:r>
            <a:r>
              <a:rPr lang="en-US" sz="1800" i="1" dirty="0" err="1"/>
              <a:t>bảng</a:t>
            </a:r>
            <a:r>
              <a:rPr lang="en-US" sz="1800" i="1" dirty="0"/>
              <a:t> </a:t>
            </a:r>
            <a:r>
              <a:rPr lang="en-US" sz="1800" i="1" dirty="0" err="1"/>
              <a:t>điều</a:t>
            </a:r>
            <a:r>
              <a:rPr lang="en-US" sz="1800" i="1" dirty="0"/>
              <a:t> </a:t>
            </a:r>
            <a:r>
              <a:rPr lang="en-US" sz="1800" i="1" dirty="0" err="1"/>
              <a:t>khiển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Hình</a:t>
            </a:r>
            <a:r>
              <a:rPr lang="en-US" sz="1800" i="1" dirty="0"/>
              <a:t> 13.3, </a:t>
            </a:r>
            <a:r>
              <a:rPr lang="en-US" sz="1800" i="1" dirty="0" err="1"/>
              <a:t>mô</a:t>
            </a:r>
            <a:r>
              <a:rPr lang="en-US" sz="1800" i="1" dirty="0"/>
              <a:t> </a:t>
            </a:r>
            <a:r>
              <a:rPr lang="en-US" sz="1800" i="1" dirty="0" err="1"/>
              <a:t>tả</a:t>
            </a:r>
            <a:r>
              <a:rPr lang="en-US" sz="1800" i="1" dirty="0"/>
              <a:t> </a:t>
            </a:r>
            <a:r>
              <a:rPr lang="en-US" sz="1800" i="1" dirty="0" err="1"/>
              <a:t>các</a:t>
            </a:r>
            <a:r>
              <a:rPr lang="en-US" sz="1800" i="1" dirty="0"/>
              <a:t> </a:t>
            </a:r>
            <a:r>
              <a:rPr lang="en-US" sz="1800" i="1" dirty="0" err="1"/>
              <a:t>thao</a:t>
            </a:r>
            <a:r>
              <a:rPr lang="en-US" sz="1800" i="1" dirty="0"/>
              <a:t> </a:t>
            </a:r>
            <a:r>
              <a:rPr lang="en-US" sz="1800" i="1" dirty="0" err="1"/>
              <a:t>tác</a:t>
            </a:r>
            <a:r>
              <a:rPr lang="en-US" sz="1800" i="1" dirty="0"/>
              <a:t> </a:t>
            </a:r>
            <a:r>
              <a:rPr lang="en-US" sz="1800" i="1" dirty="0" err="1"/>
              <a:t>để</a:t>
            </a:r>
            <a:r>
              <a:rPr lang="en-US" sz="1800" i="1" dirty="0"/>
              <a:t> </a:t>
            </a:r>
            <a:r>
              <a:rPr lang="en-US" sz="1800" i="1" dirty="0" err="1"/>
              <a:t>thực</a:t>
            </a:r>
            <a:r>
              <a:rPr lang="en-US" sz="1800" i="1" dirty="0"/>
              <a:t> </a:t>
            </a:r>
            <a:r>
              <a:rPr lang="en-US" sz="1800" i="1" dirty="0" err="1"/>
              <a:t>hiện</a:t>
            </a:r>
            <a:r>
              <a:rPr lang="en-US" sz="1800" i="1" dirty="0"/>
              <a:t> </a:t>
            </a:r>
            <a:r>
              <a:rPr lang="en-US" sz="1800" i="1" dirty="0" err="1"/>
              <a:t>một</a:t>
            </a:r>
            <a:r>
              <a:rPr lang="en-US" sz="1800" i="1" dirty="0"/>
              <a:t> </a:t>
            </a:r>
            <a:r>
              <a:rPr lang="en-US" sz="1800" i="1" dirty="0" err="1"/>
              <a:t>số</a:t>
            </a:r>
            <a:r>
              <a:rPr lang="en-US" sz="1800" i="1" dirty="0"/>
              <a:t> </a:t>
            </a:r>
            <a:r>
              <a:rPr lang="en-US" sz="1800" i="1" dirty="0" err="1"/>
              <a:t>yêu</a:t>
            </a:r>
            <a:r>
              <a:rPr lang="en-US" sz="1800" i="1" dirty="0"/>
              <a:t> </a:t>
            </a:r>
            <a:r>
              <a:rPr lang="en-US" sz="1800" i="1" dirty="0" err="1"/>
              <a:t>cầu</a:t>
            </a:r>
            <a:r>
              <a:rPr lang="en-US" sz="1800" i="1" dirty="0"/>
              <a:t> </a:t>
            </a:r>
            <a:r>
              <a:rPr lang="en-US" sz="1800" i="1" dirty="0" err="1"/>
              <a:t>sau</a:t>
            </a:r>
            <a:r>
              <a:rPr lang="en-US" sz="1800" i="1" dirty="0"/>
              <a:t> </a:t>
            </a:r>
            <a:r>
              <a:rPr lang="en-US" sz="1800" i="1" dirty="0" err="1"/>
              <a:t>đây</a:t>
            </a:r>
            <a:r>
              <a:rPr lang="en-US" sz="1800" i="1" dirty="0"/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Bật</a:t>
            </a:r>
            <a:r>
              <a:rPr lang="en-US" sz="1800" dirty="0"/>
              <a:t>, </a:t>
            </a:r>
            <a:r>
              <a:rPr lang="en-US" sz="1800" dirty="0" err="1"/>
              <a:t>tắt</a:t>
            </a:r>
            <a:r>
              <a:rPr lang="en-US" sz="1800" dirty="0"/>
              <a:t> </a:t>
            </a:r>
            <a:r>
              <a:rPr lang="en-US" sz="1800" dirty="0" err="1"/>
              <a:t>bếp</a:t>
            </a:r>
            <a:endParaRPr lang="en-US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Tăng</a:t>
            </a:r>
            <a:r>
              <a:rPr lang="en-US" sz="1800" dirty="0"/>
              <a:t>, </a:t>
            </a:r>
            <a:r>
              <a:rPr lang="en-US" sz="1800" dirty="0" err="1"/>
              <a:t>giảm</a:t>
            </a:r>
            <a:r>
              <a:rPr lang="en-US" sz="1800" dirty="0"/>
              <a:t> </a:t>
            </a:r>
            <a:r>
              <a:rPr lang="en-US" sz="1800" dirty="0" err="1"/>
              <a:t>nhiệt</a:t>
            </a:r>
            <a:r>
              <a:rPr lang="en-US" sz="1800" dirty="0"/>
              <a:t> </a:t>
            </a:r>
            <a:r>
              <a:rPr lang="en-US" sz="1800" dirty="0" err="1"/>
              <a:t>độ</a:t>
            </a:r>
            <a:endParaRPr lang="en-US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Nấu</a:t>
            </a:r>
            <a:r>
              <a:rPr lang="en-US" sz="1800" dirty="0"/>
              <a:t> </a:t>
            </a:r>
            <a:r>
              <a:rPr lang="en-US" sz="1800" dirty="0" err="1"/>
              <a:t>lẩu</a:t>
            </a:r>
            <a:endParaRPr lang="en-US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Hẹn</a:t>
            </a:r>
            <a:r>
              <a:rPr lang="en-US" sz="1800" dirty="0"/>
              <a:t> </a:t>
            </a:r>
            <a:r>
              <a:rPr lang="en-US" sz="1800" dirty="0" err="1"/>
              <a:t>giờ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7" y="534257"/>
            <a:ext cx="698642" cy="698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9" y="2499831"/>
            <a:ext cx="2540928" cy="2540928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3010329" y="423649"/>
            <a:ext cx="4941869" cy="3113070"/>
          </a:xfrm>
          <a:prstGeom prst="cloudCallout">
            <a:avLst>
              <a:gd name="adj1" fmla="val -49030"/>
              <a:gd name="adj2" fmla="val 48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Theo </a:t>
            </a:r>
            <a:r>
              <a:rPr lang="en-US" sz="2000" dirty="0" err="1">
                <a:solidFill>
                  <a:schemeClr val="tx1"/>
                </a:solidFill>
              </a:rPr>
              <a:t>em</a:t>
            </a:r>
            <a:r>
              <a:rPr lang="en-US" sz="2000" dirty="0">
                <a:solidFill>
                  <a:schemeClr val="tx1"/>
                </a:solidFill>
              </a:rPr>
              <a:t>, n</a:t>
            </a:r>
            <a:r>
              <a:rPr lang="vi-VN" sz="2000" dirty="0">
                <a:solidFill>
                  <a:schemeClr val="tx1"/>
                </a:solidFill>
              </a:rPr>
              <a:t>ếu không thực hiện các lưu ý khi sử dụng bếp có thể gây ra những hậu quả như thế nào?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55" y="3215812"/>
            <a:ext cx="1650286" cy="1650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4" y="145444"/>
            <a:ext cx="1315092" cy="13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7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" name="Google Shape;3379;p38"/>
          <p:cNvSpPr txBox="1">
            <a:spLocks noGrp="1"/>
          </p:cNvSpPr>
          <p:nvPr>
            <p:ph type="title" idx="8"/>
          </p:nvPr>
        </p:nvSpPr>
        <p:spPr>
          <a:xfrm>
            <a:off x="720000" y="42034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+mn-lt"/>
              </a:rPr>
              <a:t>KẾT LUẬN</a:t>
            </a:r>
            <a:endParaRPr sz="2400" b="1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7893" y="118559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1. Lựa chọn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- Lựa chọn bếp hồng ngoại cần quan</a:t>
            </a:r>
            <a:r>
              <a:rPr lang="en-US" sz="2000" dirty="0"/>
              <a:t> </a:t>
            </a:r>
            <a:r>
              <a:rPr lang="vi-VN" sz="2000" dirty="0"/>
              <a:t>tâm đến nhu c</a:t>
            </a:r>
            <a:r>
              <a:rPr lang="en-US" sz="2000" dirty="0"/>
              <a:t>ầ</a:t>
            </a:r>
            <a:r>
              <a:rPr lang="vi-VN" sz="2000" dirty="0"/>
              <a:t>u sử dụng, đi</a:t>
            </a:r>
            <a:r>
              <a:rPr lang="en-US" sz="2000" dirty="0"/>
              <a:t>ề</a:t>
            </a:r>
            <a:r>
              <a:rPr lang="vi-VN" sz="2000" dirty="0"/>
              <a:t>u kiện kinh tế của gia đình để lựa chọn chức năng, kiểu dáng, công suất, thương hiệu của bếp.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60" y="1356188"/>
            <a:ext cx="3029913" cy="3029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" name="Google Shape;3196;p37"/>
          <p:cNvSpPr/>
          <p:nvPr/>
        </p:nvSpPr>
        <p:spPr>
          <a:xfrm>
            <a:off x="1171254" y="2658486"/>
            <a:ext cx="898096" cy="889632"/>
          </a:xfrm>
          <a:custGeom>
            <a:avLst/>
            <a:gdLst/>
            <a:ahLst/>
            <a:cxnLst/>
            <a:rect l="l" t="t" r="r" b="b"/>
            <a:pathLst>
              <a:path w="22705" h="22491" extrusionOk="0">
                <a:moveTo>
                  <a:pt x="2463" y="9993"/>
                </a:moveTo>
                <a:cubicBezTo>
                  <a:pt x="4351" y="7032"/>
                  <a:pt x="8867" y="0"/>
                  <a:pt x="12235" y="0"/>
                </a:cubicBezTo>
                <a:cubicBezTo>
                  <a:pt x="15603" y="0"/>
                  <a:pt x="22413" y="6292"/>
                  <a:pt x="22672" y="9993"/>
                </a:cubicBezTo>
                <a:cubicBezTo>
                  <a:pt x="22931" y="13694"/>
                  <a:pt x="17416" y="20913"/>
                  <a:pt x="13789" y="22208"/>
                </a:cubicBezTo>
                <a:cubicBezTo>
                  <a:pt x="10162" y="23504"/>
                  <a:pt x="2797" y="19802"/>
                  <a:pt x="909" y="17766"/>
                </a:cubicBezTo>
                <a:cubicBezTo>
                  <a:pt x="-979" y="15730"/>
                  <a:pt x="575" y="12954"/>
                  <a:pt x="2463" y="99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28575" dir="2700000" algn="bl" rotWithShape="0">
              <a:schemeClr val="dk1">
                <a:alpha val="26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2800" b="1" dirty="0"/>
              <a:t>02</a:t>
            </a:r>
          </a:p>
        </p:txBody>
      </p:sp>
      <p:sp>
        <p:nvSpPr>
          <p:cNvPr id="3197" name="Google Shape;3197;p37"/>
          <p:cNvSpPr/>
          <p:nvPr/>
        </p:nvSpPr>
        <p:spPr>
          <a:xfrm>
            <a:off x="1171254" y="3908342"/>
            <a:ext cx="898096" cy="889632"/>
          </a:xfrm>
          <a:custGeom>
            <a:avLst/>
            <a:gdLst/>
            <a:ahLst/>
            <a:cxnLst/>
            <a:rect l="l" t="t" r="r" b="b"/>
            <a:pathLst>
              <a:path w="22705" h="22491" extrusionOk="0">
                <a:moveTo>
                  <a:pt x="2463" y="9993"/>
                </a:moveTo>
                <a:cubicBezTo>
                  <a:pt x="4351" y="7032"/>
                  <a:pt x="8867" y="0"/>
                  <a:pt x="12235" y="0"/>
                </a:cubicBezTo>
                <a:cubicBezTo>
                  <a:pt x="15603" y="0"/>
                  <a:pt x="22413" y="6292"/>
                  <a:pt x="22672" y="9993"/>
                </a:cubicBezTo>
                <a:cubicBezTo>
                  <a:pt x="22931" y="13694"/>
                  <a:pt x="17416" y="20913"/>
                  <a:pt x="13789" y="22208"/>
                </a:cubicBezTo>
                <a:cubicBezTo>
                  <a:pt x="10162" y="23504"/>
                  <a:pt x="2797" y="19802"/>
                  <a:pt x="909" y="17766"/>
                </a:cubicBezTo>
                <a:cubicBezTo>
                  <a:pt x="-979" y="15730"/>
                  <a:pt x="575" y="12954"/>
                  <a:pt x="2463" y="99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28575" dir="2700000" algn="bl" rotWithShape="0">
              <a:schemeClr val="dk1">
                <a:alpha val="26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2800" b="1" dirty="0"/>
              <a:t>03</a:t>
            </a:r>
          </a:p>
        </p:txBody>
      </p:sp>
      <p:sp>
        <p:nvSpPr>
          <p:cNvPr id="3198" name="Google Shape;3198;p37"/>
          <p:cNvSpPr/>
          <p:nvPr/>
        </p:nvSpPr>
        <p:spPr>
          <a:xfrm>
            <a:off x="1171254" y="1381173"/>
            <a:ext cx="898096" cy="889632"/>
          </a:xfrm>
          <a:custGeom>
            <a:avLst/>
            <a:gdLst/>
            <a:ahLst/>
            <a:cxnLst/>
            <a:rect l="l" t="t" r="r" b="b"/>
            <a:pathLst>
              <a:path w="22705" h="22491" extrusionOk="0">
                <a:moveTo>
                  <a:pt x="2463" y="9993"/>
                </a:moveTo>
                <a:cubicBezTo>
                  <a:pt x="4351" y="7032"/>
                  <a:pt x="8867" y="0"/>
                  <a:pt x="12235" y="0"/>
                </a:cubicBezTo>
                <a:cubicBezTo>
                  <a:pt x="15603" y="0"/>
                  <a:pt x="22413" y="6292"/>
                  <a:pt x="22672" y="9993"/>
                </a:cubicBezTo>
                <a:cubicBezTo>
                  <a:pt x="22931" y="13694"/>
                  <a:pt x="17416" y="20913"/>
                  <a:pt x="13789" y="22208"/>
                </a:cubicBezTo>
                <a:cubicBezTo>
                  <a:pt x="10162" y="23504"/>
                  <a:pt x="2797" y="19802"/>
                  <a:pt x="909" y="17766"/>
                </a:cubicBezTo>
                <a:cubicBezTo>
                  <a:pt x="-979" y="15730"/>
                  <a:pt x="575" y="12954"/>
                  <a:pt x="2463" y="99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28575" dir="2700000" algn="bl" rotWithShape="0">
              <a:schemeClr val="dk1">
                <a:alpha val="26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2800" b="1" dirty="0"/>
              <a:t>01</a:t>
            </a:r>
          </a:p>
        </p:txBody>
      </p:sp>
      <p:sp>
        <p:nvSpPr>
          <p:cNvPr id="3199" name="Google Shape;3199;p37"/>
          <p:cNvSpPr txBox="1">
            <a:spLocks noGrp="1"/>
          </p:cNvSpPr>
          <p:nvPr>
            <p:ph type="title" idx="6"/>
          </p:nvPr>
        </p:nvSpPr>
        <p:spPr>
          <a:xfrm>
            <a:off x="1051987" y="421788"/>
            <a:ext cx="1917244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+mn-lt"/>
              </a:rPr>
              <a:t>2. </a:t>
            </a:r>
            <a:r>
              <a:rPr lang="en-US" sz="2000" b="1" dirty="0" err="1">
                <a:latin typeface="+mn-lt"/>
              </a:rPr>
              <a:t>Sử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dụng</a:t>
            </a:r>
            <a:endParaRPr sz="2000" b="1" dirty="0">
              <a:latin typeface="+mn-lt"/>
            </a:endParaRPr>
          </a:p>
        </p:txBody>
      </p:sp>
      <p:sp>
        <p:nvSpPr>
          <p:cNvPr id="3200" name="Google Shape;3200;p37"/>
          <p:cNvSpPr txBox="1">
            <a:spLocks noGrp="1"/>
          </p:cNvSpPr>
          <p:nvPr>
            <p:ph type="title"/>
          </p:nvPr>
        </p:nvSpPr>
        <p:spPr>
          <a:xfrm>
            <a:off x="2323104" y="1391749"/>
            <a:ext cx="2889600" cy="4572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accent5"/>
                </a:solidFill>
                <a:latin typeface="+mn-lt"/>
              </a:rPr>
              <a:t>Chuẩn</a:t>
            </a:r>
            <a:r>
              <a:rPr lang="en-US" sz="18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chemeClr val="accent5"/>
                </a:solidFill>
                <a:latin typeface="+mn-lt"/>
              </a:rPr>
              <a:t>bị</a:t>
            </a:r>
            <a:r>
              <a:rPr lang="en-US" sz="1800" b="1" dirty="0">
                <a:solidFill>
                  <a:schemeClr val="accent5"/>
                </a:solidFill>
                <a:latin typeface="+mn-lt"/>
              </a:rPr>
              <a:t>:</a:t>
            </a:r>
            <a:endParaRPr sz="18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201" name="Google Shape;3201;p37"/>
          <p:cNvSpPr txBox="1">
            <a:spLocks noGrp="1"/>
          </p:cNvSpPr>
          <p:nvPr>
            <p:ph type="subTitle" idx="1"/>
          </p:nvPr>
        </p:nvSpPr>
        <p:spPr>
          <a:xfrm>
            <a:off x="2323104" y="1802579"/>
            <a:ext cx="5885948" cy="457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Kiểm tra và làm sạch bề mặt b</a:t>
            </a:r>
            <a:r>
              <a:rPr lang="en-US" sz="1800" dirty="0">
                <a:latin typeface="+mn-lt"/>
              </a:rPr>
              <a:t>ế</a:t>
            </a:r>
            <a:r>
              <a:rPr lang="vi-VN" sz="1800" dirty="0">
                <a:latin typeface="+mn-lt"/>
              </a:rPr>
              <a:t>p; lựa chọn nồi, chào nấu phù hợp với bếp; đặt nồi nấu lên bếp; cấp điện cho bếp.</a:t>
            </a:r>
            <a:endParaRPr lang="en-US" sz="1800" dirty="0">
              <a:latin typeface="+mn-lt"/>
            </a:endParaRPr>
          </a:p>
        </p:txBody>
      </p:sp>
      <p:sp>
        <p:nvSpPr>
          <p:cNvPr id="3202" name="Google Shape;3202;p37"/>
          <p:cNvSpPr txBox="1">
            <a:spLocks noGrp="1"/>
          </p:cNvSpPr>
          <p:nvPr>
            <p:ph type="title" idx="2"/>
          </p:nvPr>
        </p:nvSpPr>
        <p:spPr>
          <a:xfrm>
            <a:off x="2323104" y="2717378"/>
            <a:ext cx="2889600" cy="395692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accent5"/>
                </a:solidFill>
                <a:latin typeface="+mn-lt"/>
              </a:rPr>
              <a:t>Bật</a:t>
            </a:r>
            <a:r>
              <a:rPr lang="en-US" sz="18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chemeClr val="accent5"/>
                </a:solidFill>
                <a:latin typeface="+mn-lt"/>
              </a:rPr>
              <a:t>bếp</a:t>
            </a:r>
            <a:r>
              <a:rPr lang="en-US" sz="1800" b="1" dirty="0">
                <a:solidFill>
                  <a:schemeClr val="accent5"/>
                </a:solidFill>
                <a:latin typeface="+mn-lt"/>
              </a:rPr>
              <a:t>:</a:t>
            </a:r>
            <a:endParaRPr sz="18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203" name="Google Shape;3203;p37"/>
          <p:cNvSpPr txBox="1">
            <a:spLocks noGrp="1"/>
          </p:cNvSpPr>
          <p:nvPr>
            <p:ph type="subTitle" idx="3"/>
          </p:nvPr>
        </p:nvSpPr>
        <p:spPr>
          <a:xfrm>
            <a:off x="2323104" y="3021399"/>
            <a:ext cx="5659916" cy="457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1800" dirty="0" err="1">
                <a:latin typeface="+mn-lt"/>
              </a:rPr>
              <a:t>Nhấn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nút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nguồn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chọn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chế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độ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nấu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hoặc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điều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chỉnh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nhiệt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độ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phù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hợp</a:t>
            </a:r>
            <a:r>
              <a:rPr lang="en-US" sz="1800" dirty="0">
                <a:latin typeface="+mn-lt"/>
              </a:rPr>
              <a:t>.</a:t>
            </a:r>
            <a:endParaRPr sz="1800" dirty="0">
              <a:latin typeface="+mn-lt"/>
            </a:endParaRPr>
          </a:p>
        </p:txBody>
      </p:sp>
      <p:sp>
        <p:nvSpPr>
          <p:cNvPr id="3204" name="Google Shape;3204;p37"/>
          <p:cNvSpPr txBox="1">
            <a:spLocks noGrp="1"/>
          </p:cNvSpPr>
          <p:nvPr>
            <p:ph type="title" idx="4"/>
          </p:nvPr>
        </p:nvSpPr>
        <p:spPr>
          <a:xfrm>
            <a:off x="2323104" y="3935799"/>
            <a:ext cx="2889600" cy="4572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accent5"/>
                </a:solidFill>
                <a:latin typeface="+mn-lt"/>
              </a:rPr>
              <a:t>Tắt</a:t>
            </a:r>
            <a:r>
              <a:rPr lang="en-US" sz="18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chemeClr val="accent5"/>
                </a:solidFill>
                <a:latin typeface="+mn-lt"/>
              </a:rPr>
              <a:t>bếp</a:t>
            </a:r>
            <a:r>
              <a:rPr lang="en-US" sz="1800" b="1" dirty="0">
                <a:solidFill>
                  <a:schemeClr val="accent5"/>
                </a:solidFill>
                <a:latin typeface="+mn-lt"/>
              </a:rPr>
              <a:t>:</a:t>
            </a:r>
            <a:endParaRPr sz="18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205" name="Google Shape;3205;p37"/>
          <p:cNvSpPr txBox="1">
            <a:spLocks noGrp="1"/>
          </p:cNvSpPr>
          <p:nvPr>
            <p:ph type="subTitle" idx="5"/>
          </p:nvPr>
        </p:nvSpPr>
        <p:spPr>
          <a:xfrm>
            <a:off x="2323104" y="4398933"/>
            <a:ext cx="4899629" cy="457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/>
            <a:r>
              <a:rPr lang="vi-VN" sz="1800" dirty="0">
                <a:latin typeface="+mn-lt"/>
              </a:rPr>
              <a:t>Sau khi nấu xong, nhắn nút nguồn đ</a:t>
            </a:r>
            <a:r>
              <a:rPr lang="en-US" sz="1800" dirty="0">
                <a:latin typeface="+mn-lt"/>
              </a:rPr>
              <a:t>ể</a:t>
            </a:r>
            <a:r>
              <a:rPr lang="vi-VN" sz="1800" dirty="0">
                <a:latin typeface="+mn-lt"/>
              </a:rPr>
              <a:t> tắt bếp.</a:t>
            </a:r>
            <a:endParaRPr sz="18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5640" y="899737"/>
            <a:ext cx="422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a) </a:t>
            </a:r>
            <a:r>
              <a:rPr lang="en-US" sz="1800" b="1" dirty="0" err="1">
                <a:solidFill>
                  <a:srgbClr val="C00000"/>
                </a:solidFill>
              </a:rPr>
              <a:t>Những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bước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cơ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bản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khi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sử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dụng</a:t>
            </a:r>
            <a:endParaRPr lang="en-US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6" grpId="0" animBg="1"/>
      <p:bldP spid="3197" grpId="0" animBg="1"/>
      <p:bldP spid="3198" grpId="0" animBg="1"/>
      <p:bldP spid="3199" grpId="0"/>
      <p:bldP spid="3200" grpId="0"/>
      <p:bldP spid="3201" grpId="0" build="p"/>
      <p:bldP spid="3202" grpId="0"/>
      <p:bldP spid="3203" grpId="0" build="p"/>
      <p:bldP spid="3204" grpId="0"/>
      <p:bldP spid="3205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0359" y="811665"/>
            <a:ext cx="5018925" cy="3411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Một số lưu ý khi sử dụng</a:t>
            </a:r>
            <a:endParaRPr lang="en-US" sz="1800" b="1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vi-VN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Đặt bếp ở nơi khô ráo, thoáng mát.</a:t>
            </a:r>
            <a:endParaRPr lang="en-US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vi-VN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 được chạm tay lên bề mặt bếp khi đang nấu hoặc vừa nấu xong.</a:t>
            </a:r>
            <a:endParaRPr lang="en-US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vi-VN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 vệ sinh mặt bếp, cần sử dụng khăn mềm và chất t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ẩ</a:t>
            </a:r>
            <a:r>
              <a:rPr lang="vi-VN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 rửa phù hợp.</a:t>
            </a:r>
            <a:endParaRPr lang="en-US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>
                <a:latin typeface="+mn-lt"/>
                <a:ea typeface="Calibri" panose="020F0502020204030204" pitchFamily="34" charset="0"/>
              </a:rPr>
              <a:t>Sử dụng nồi có đáy phẳng để đun nấu.</a:t>
            </a:r>
            <a:endParaRPr lang="en-US" sz="18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46" y="965771"/>
            <a:ext cx="3257084" cy="3257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5" y="523981"/>
            <a:ext cx="4292029" cy="3219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1006867" y="1332107"/>
            <a:ext cx="2876764" cy="16027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00617" y="1332107"/>
            <a:ext cx="2876764" cy="16027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5" r="14269"/>
          <a:stretch/>
        </p:blipFill>
        <p:spPr>
          <a:xfrm>
            <a:off x="4854731" y="523982"/>
            <a:ext cx="3960494" cy="3219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155153" y="4005580"/>
            <a:ext cx="335964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Vệ</a:t>
            </a:r>
            <a:r>
              <a:rPr lang="en-US" sz="1800" dirty="0"/>
              <a:t> </a:t>
            </a:r>
            <a:r>
              <a:rPr lang="en-US" sz="1800" dirty="0" err="1"/>
              <a:t>sinh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bếp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khăn</a:t>
            </a:r>
            <a:r>
              <a:rPr lang="en-US" sz="1800" dirty="0"/>
              <a:t> </a:t>
            </a:r>
            <a:r>
              <a:rPr lang="en-US" sz="1800" dirty="0" err="1"/>
              <a:t>mềm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646627" y="3860399"/>
            <a:ext cx="3825840" cy="81817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chạm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bếp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 </a:t>
            </a:r>
            <a:r>
              <a:rPr lang="en-US" sz="1800" dirty="0" err="1"/>
              <a:t>nấu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 </a:t>
            </a:r>
            <a:r>
              <a:rPr lang="en-US" sz="1800" dirty="0" err="1"/>
              <a:t>vừa</a:t>
            </a:r>
            <a:r>
              <a:rPr lang="en-US" sz="1800" dirty="0"/>
              <a:t> </a:t>
            </a:r>
            <a:r>
              <a:rPr lang="en-US" sz="1800" dirty="0" err="1"/>
              <a:t>nấu</a:t>
            </a:r>
            <a:r>
              <a:rPr lang="en-US" sz="1800" dirty="0"/>
              <a:t> </a:t>
            </a:r>
            <a:r>
              <a:rPr lang="en-US" sz="1800" dirty="0" err="1"/>
              <a:t>xong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3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7" name="Google Shape;3657;p41"/>
          <p:cNvSpPr/>
          <p:nvPr/>
        </p:nvSpPr>
        <p:spPr>
          <a:xfrm rot="711">
            <a:off x="3267189" y="318453"/>
            <a:ext cx="2559862" cy="71907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28575" dir="264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LUYỆN TẬP</a:t>
            </a:r>
            <a:endParaRPr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871473" y="1201784"/>
            <a:ext cx="239564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hiểu</a:t>
            </a:r>
            <a:r>
              <a:rPr lang="en-US" sz="2000" dirty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bếp</a:t>
            </a:r>
            <a:r>
              <a:rPr lang="en-US" sz="2000" dirty="0"/>
              <a:t> </a:t>
            </a:r>
            <a:r>
              <a:rPr lang="en-US" sz="2000" dirty="0" err="1"/>
              <a:t>hồng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đình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cáo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:</a:t>
            </a:r>
          </a:p>
        </p:txBody>
      </p:sp>
      <p:pic>
        <p:nvPicPr>
          <p:cNvPr id="48" name="Picture 47"/>
          <p:cNvPicPr/>
          <p:nvPr/>
        </p:nvPicPr>
        <p:blipFill rotWithShape="1">
          <a:blip r:embed="rId3"/>
          <a:srcRect t="1608" r="1724" b="2759"/>
          <a:stretch/>
        </p:blipFill>
        <p:spPr>
          <a:xfrm>
            <a:off x="3595956" y="1469204"/>
            <a:ext cx="4726112" cy="3071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56" y="3602441"/>
            <a:ext cx="858035" cy="1053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2" y="1616254"/>
            <a:ext cx="4225890" cy="422589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910993" y="595901"/>
            <a:ext cx="5075434" cy="2207017"/>
          </a:xfrm>
          <a:prstGeom prst="wedgeRoundRectCallout">
            <a:avLst>
              <a:gd name="adj1" fmla="val 56056"/>
              <a:gd name="adj2" fmla="val 37682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Sử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dụng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bếp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điện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để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đun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nấu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ưu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điểm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gì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so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với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loại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bếp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khác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Làm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sao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để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lựa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chọn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sử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dụng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bếp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hồng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ngoại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đúng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cách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tiết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kiệm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, an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toàn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2" b="18320"/>
          <a:stretch/>
        </p:blipFill>
        <p:spPr>
          <a:xfrm>
            <a:off x="5569565" y="2948683"/>
            <a:ext cx="2833724" cy="1720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+mn-lt"/>
              </a:rPr>
              <a:t>VẬN DỤNG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3822" y="1041932"/>
            <a:ext cx="6796355" cy="341632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/>
              <a:t>1. Nhà em có sử dụng bếp hỏng ngoại không? Hãy quan sát và ghi lại những tình</a:t>
            </a:r>
            <a:r>
              <a:rPr lang="en-US" sz="1800" dirty="0"/>
              <a:t> </a:t>
            </a:r>
            <a:r>
              <a:rPr lang="vi-VN" sz="1800" dirty="0"/>
              <a:t>hu</a:t>
            </a:r>
            <a:r>
              <a:rPr lang="en-US" sz="1800" dirty="0"/>
              <a:t>ố</a:t>
            </a:r>
            <a:r>
              <a:rPr lang="vi-VN" sz="1800" dirty="0"/>
              <a:t>ng có th</a:t>
            </a:r>
            <a:r>
              <a:rPr lang="en-US" sz="1800" dirty="0"/>
              <a:t>ể</a:t>
            </a:r>
            <a:r>
              <a:rPr lang="vi-VN" sz="1800" dirty="0"/>
              <a:t> gây m</a:t>
            </a:r>
            <a:r>
              <a:rPr lang="en-US" sz="1800" dirty="0"/>
              <a:t>ấ</a:t>
            </a:r>
            <a:r>
              <a:rPr lang="vi-VN" sz="1800" dirty="0"/>
              <a:t>t an toàn khi sử dụng bếp trong gia đình em.</a:t>
            </a:r>
          </a:p>
          <a:p>
            <a:pPr algn="just">
              <a:lnSpc>
                <a:spcPct val="150000"/>
              </a:lnSpc>
            </a:pPr>
            <a:r>
              <a:rPr lang="vi-VN" sz="1800" dirty="0"/>
              <a:t>2. Nếu được chọn mua một loại bếp điện cho gia đình, em sẽ chọn loại bếp nào?</a:t>
            </a:r>
            <a:r>
              <a:rPr lang="en-US" sz="1800" dirty="0"/>
              <a:t> </a:t>
            </a:r>
            <a:r>
              <a:rPr lang="vi-VN" sz="1800" dirty="0"/>
              <a:t>Giải thích về sự lựa chọn của em. 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en-US" sz="1800" dirty="0"/>
              <a:t>3. </a:t>
            </a:r>
            <a:r>
              <a:rPr lang="vi-VN" sz="1800" dirty="0"/>
              <a:t>Nhà em có sử dụng bếp h</a:t>
            </a:r>
            <a:r>
              <a:rPr lang="en-US" sz="1800" dirty="0"/>
              <a:t>ồ</a:t>
            </a:r>
            <a:r>
              <a:rPr lang="vi-VN" sz="1800" dirty="0"/>
              <a:t>ng ngoại không? Hãy quan sát và ghi lại những tình huông có th</a:t>
            </a:r>
            <a:r>
              <a:rPr lang="en-US" sz="1800" dirty="0"/>
              <a:t>ể</a:t>
            </a:r>
            <a:r>
              <a:rPr lang="vi-VN" sz="1800" dirty="0"/>
              <a:t> gây m</a:t>
            </a:r>
            <a:r>
              <a:rPr lang="en-US" sz="1800" dirty="0"/>
              <a:t>ấ</a:t>
            </a:r>
            <a:r>
              <a:rPr lang="vi-VN" sz="1800" dirty="0"/>
              <a:t>t an toàn khi sử dụng bếp trong gia đình em.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67" y="3441843"/>
            <a:ext cx="687325" cy="15515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6861">
            <a:off x="95107" y="1728169"/>
            <a:ext cx="1249788" cy="164606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3" name="Google Shape;3793;p44"/>
          <p:cNvSpPr/>
          <p:nvPr/>
        </p:nvSpPr>
        <p:spPr>
          <a:xfrm>
            <a:off x="4121578" y="1201355"/>
            <a:ext cx="898096" cy="889632"/>
          </a:xfrm>
          <a:custGeom>
            <a:avLst/>
            <a:gdLst/>
            <a:ahLst/>
            <a:cxnLst/>
            <a:rect l="l" t="t" r="r" b="b"/>
            <a:pathLst>
              <a:path w="22705" h="22491" extrusionOk="0">
                <a:moveTo>
                  <a:pt x="2463" y="9993"/>
                </a:moveTo>
                <a:cubicBezTo>
                  <a:pt x="4351" y="7032"/>
                  <a:pt x="8867" y="0"/>
                  <a:pt x="12235" y="0"/>
                </a:cubicBezTo>
                <a:cubicBezTo>
                  <a:pt x="15603" y="0"/>
                  <a:pt x="22413" y="6292"/>
                  <a:pt x="22672" y="9993"/>
                </a:cubicBezTo>
                <a:cubicBezTo>
                  <a:pt x="22931" y="13694"/>
                  <a:pt x="17416" y="20913"/>
                  <a:pt x="13789" y="22208"/>
                </a:cubicBezTo>
                <a:cubicBezTo>
                  <a:pt x="10162" y="23504"/>
                  <a:pt x="2797" y="19802"/>
                  <a:pt x="909" y="17766"/>
                </a:cubicBezTo>
                <a:cubicBezTo>
                  <a:pt x="-979" y="15730"/>
                  <a:pt x="575" y="12954"/>
                  <a:pt x="2463" y="99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28575" dir="2700000" algn="bl" rotWithShape="0">
              <a:schemeClr val="dk1">
                <a:alpha val="26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02</a:t>
            </a:r>
          </a:p>
        </p:txBody>
      </p:sp>
      <p:sp>
        <p:nvSpPr>
          <p:cNvPr id="3794" name="Google Shape;3794;p44"/>
          <p:cNvSpPr/>
          <p:nvPr/>
        </p:nvSpPr>
        <p:spPr>
          <a:xfrm>
            <a:off x="6811253" y="1201355"/>
            <a:ext cx="898096" cy="889632"/>
          </a:xfrm>
          <a:custGeom>
            <a:avLst/>
            <a:gdLst/>
            <a:ahLst/>
            <a:cxnLst/>
            <a:rect l="l" t="t" r="r" b="b"/>
            <a:pathLst>
              <a:path w="22705" h="22491" extrusionOk="0">
                <a:moveTo>
                  <a:pt x="2463" y="9993"/>
                </a:moveTo>
                <a:cubicBezTo>
                  <a:pt x="4351" y="7032"/>
                  <a:pt x="8867" y="0"/>
                  <a:pt x="12235" y="0"/>
                </a:cubicBezTo>
                <a:cubicBezTo>
                  <a:pt x="15603" y="0"/>
                  <a:pt x="22413" y="6292"/>
                  <a:pt x="22672" y="9993"/>
                </a:cubicBezTo>
                <a:cubicBezTo>
                  <a:pt x="22931" y="13694"/>
                  <a:pt x="17416" y="20913"/>
                  <a:pt x="13789" y="22208"/>
                </a:cubicBezTo>
                <a:cubicBezTo>
                  <a:pt x="10162" y="23504"/>
                  <a:pt x="2797" y="19802"/>
                  <a:pt x="909" y="17766"/>
                </a:cubicBezTo>
                <a:cubicBezTo>
                  <a:pt x="-979" y="15730"/>
                  <a:pt x="575" y="12954"/>
                  <a:pt x="2463" y="99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28575" dir="2700000" algn="bl" rotWithShape="0">
              <a:schemeClr val="dk1">
                <a:alpha val="26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03</a:t>
            </a:r>
          </a:p>
        </p:txBody>
      </p:sp>
      <p:sp>
        <p:nvSpPr>
          <p:cNvPr id="3795" name="Google Shape;3795;p44"/>
          <p:cNvSpPr/>
          <p:nvPr/>
        </p:nvSpPr>
        <p:spPr>
          <a:xfrm>
            <a:off x="1431916" y="1201355"/>
            <a:ext cx="898096" cy="889632"/>
          </a:xfrm>
          <a:custGeom>
            <a:avLst/>
            <a:gdLst/>
            <a:ahLst/>
            <a:cxnLst/>
            <a:rect l="l" t="t" r="r" b="b"/>
            <a:pathLst>
              <a:path w="22705" h="22491" extrusionOk="0">
                <a:moveTo>
                  <a:pt x="2463" y="9993"/>
                </a:moveTo>
                <a:cubicBezTo>
                  <a:pt x="4351" y="7032"/>
                  <a:pt x="8867" y="0"/>
                  <a:pt x="12235" y="0"/>
                </a:cubicBezTo>
                <a:cubicBezTo>
                  <a:pt x="15603" y="0"/>
                  <a:pt x="22413" y="6292"/>
                  <a:pt x="22672" y="9993"/>
                </a:cubicBezTo>
                <a:cubicBezTo>
                  <a:pt x="22931" y="13694"/>
                  <a:pt x="17416" y="20913"/>
                  <a:pt x="13789" y="22208"/>
                </a:cubicBezTo>
                <a:cubicBezTo>
                  <a:pt x="10162" y="23504"/>
                  <a:pt x="2797" y="19802"/>
                  <a:pt x="909" y="17766"/>
                </a:cubicBezTo>
                <a:cubicBezTo>
                  <a:pt x="-979" y="15730"/>
                  <a:pt x="575" y="12954"/>
                  <a:pt x="2463" y="99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28575" dir="2700000" algn="bl" rotWithShape="0">
              <a:schemeClr val="dk1">
                <a:alpha val="26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01</a:t>
            </a:r>
          </a:p>
        </p:txBody>
      </p:sp>
      <p:sp>
        <p:nvSpPr>
          <p:cNvPr id="3796" name="Google Shape;3796;p44"/>
          <p:cNvSpPr txBox="1">
            <a:spLocks noGrp="1"/>
          </p:cNvSpPr>
          <p:nvPr>
            <p:ph type="title" idx="6"/>
          </p:nvPr>
        </p:nvSpPr>
        <p:spPr>
          <a:xfrm>
            <a:off x="720000" y="42034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03" name="Google Shape;3803;p44"/>
          <p:cNvSpPr/>
          <p:nvPr/>
        </p:nvSpPr>
        <p:spPr>
          <a:xfrm rot="4500458">
            <a:off x="1596533" y="2282011"/>
            <a:ext cx="666317" cy="308006"/>
          </a:xfrm>
          <a:custGeom>
            <a:avLst/>
            <a:gdLst/>
            <a:ahLst/>
            <a:cxnLst/>
            <a:rect l="l" t="t" r="r" b="b"/>
            <a:pathLst>
              <a:path w="91686" h="42382" extrusionOk="0">
                <a:moveTo>
                  <a:pt x="0" y="14478"/>
                </a:moveTo>
                <a:cubicBezTo>
                  <a:pt x="7942" y="19773"/>
                  <a:pt x="18916" y="24111"/>
                  <a:pt x="27905" y="20900"/>
                </a:cubicBezTo>
                <a:cubicBezTo>
                  <a:pt x="34968" y="18377"/>
                  <a:pt x="42782" y="7518"/>
                  <a:pt x="38756" y="1190"/>
                </a:cubicBezTo>
                <a:cubicBezTo>
                  <a:pt x="37063" y="-1471"/>
                  <a:pt x="31171" y="1071"/>
                  <a:pt x="29676" y="3848"/>
                </a:cubicBezTo>
                <a:cubicBezTo>
                  <a:pt x="26542" y="9669"/>
                  <a:pt x="27860" y="18318"/>
                  <a:pt x="31891" y="23558"/>
                </a:cubicBezTo>
                <a:cubicBezTo>
                  <a:pt x="37665" y="31063"/>
                  <a:pt x="50587" y="26685"/>
                  <a:pt x="60017" y="27544"/>
                </a:cubicBezTo>
                <a:cubicBezTo>
                  <a:pt x="71626" y="28602"/>
                  <a:pt x="87997" y="31323"/>
                  <a:pt x="91686" y="42382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804" name="Google Shape;3804;p44"/>
          <p:cNvSpPr/>
          <p:nvPr/>
        </p:nvSpPr>
        <p:spPr>
          <a:xfrm rot="4500458">
            <a:off x="6922646" y="2282011"/>
            <a:ext cx="666317" cy="308006"/>
          </a:xfrm>
          <a:custGeom>
            <a:avLst/>
            <a:gdLst/>
            <a:ahLst/>
            <a:cxnLst/>
            <a:rect l="l" t="t" r="r" b="b"/>
            <a:pathLst>
              <a:path w="91686" h="42382" extrusionOk="0">
                <a:moveTo>
                  <a:pt x="0" y="14478"/>
                </a:moveTo>
                <a:cubicBezTo>
                  <a:pt x="7942" y="19773"/>
                  <a:pt x="18916" y="24111"/>
                  <a:pt x="27905" y="20900"/>
                </a:cubicBezTo>
                <a:cubicBezTo>
                  <a:pt x="34968" y="18377"/>
                  <a:pt x="42782" y="7518"/>
                  <a:pt x="38756" y="1190"/>
                </a:cubicBezTo>
                <a:cubicBezTo>
                  <a:pt x="37063" y="-1471"/>
                  <a:pt x="31171" y="1071"/>
                  <a:pt x="29676" y="3848"/>
                </a:cubicBezTo>
                <a:cubicBezTo>
                  <a:pt x="26542" y="9669"/>
                  <a:pt x="27860" y="18318"/>
                  <a:pt x="31891" y="23558"/>
                </a:cubicBezTo>
                <a:cubicBezTo>
                  <a:pt x="37665" y="31063"/>
                  <a:pt x="50587" y="26685"/>
                  <a:pt x="60017" y="27544"/>
                </a:cubicBezTo>
                <a:cubicBezTo>
                  <a:pt x="71626" y="28602"/>
                  <a:pt x="87997" y="31323"/>
                  <a:pt x="91686" y="42382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805" name="Google Shape;3805;p44"/>
          <p:cNvSpPr/>
          <p:nvPr/>
        </p:nvSpPr>
        <p:spPr>
          <a:xfrm rot="4500458">
            <a:off x="4279321" y="2282011"/>
            <a:ext cx="666317" cy="308006"/>
          </a:xfrm>
          <a:custGeom>
            <a:avLst/>
            <a:gdLst/>
            <a:ahLst/>
            <a:cxnLst/>
            <a:rect l="l" t="t" r="r" b="b"/>
            <a:pathLst>
              <a:path w="91686" h="42382" extrusionOk="0">
                <a:moveTo>
                  <a:pt x="0" y="14478"/>
                </a:moveTo>
                <a:cubicBezTo>
                  <a:pt x="7942" y="19773"/>
                  <a:pt x="18916" y="24111"/>
                  <a:pt x="27905" y="20900"/>
                </a:cubicBezTo>
                <a:cubicBezTo>
                  <a:pt x="34968" y="18377"/>
                  <a:pt x="42782" y="7518"/>
                  <a:pt x="38756" y="1190"/>
                </a:cubicBezTo>
                <a:cubicBezTo>
                  <a:pt x="37063" y="-1471"/>
                  <a:pt x="31171" y="1071"/>
                  <a:pt x="29676" y="3848"/>
                </a:cubicBezTo>
                <a:cubicBezTo>
                  <a:pt x="26542" y="9669"/>
                  <a:pt x="27860" y="18318"/>
                  <a:pt x="31891" y="23558"/>
                </a:cubicBezTo>
                <a:cubicBezTo>
                  <a:pt x="37665" y="31063"/>
                  <a:pt x="50587" y="26685"/>
                  <a:pt x="60017" y="27544"/>
                </a:cubicBezTo>
                <a:cubicBezTo>
                  <a:pt x="71626" y="28602"/>
                  <a:pt x="87997" y="31323"/>
                  <a:pt x="91686" y="42382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" name="TextBox 7"/>
          <p:cNvSpPr txBox="1"/>
          <p:nvPr/>
        </p:nvSpPr>
        <p:spPr>
          <a:xfrm>
            <a:off x="704573" y="2963989"/>
            <a:ext cx="2352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en-US" sz="2000" dirty="0"/>
          </a:p>
        </p:txBody>
      </p:sp>
      <p:sp>
        <p:nvSpPr>
          <p:cNvPr id="95" name="TextBox 94"/>
          <p:cNvSpPr txBox="1"/>
          <p:nvPr/>
        </p:nvSpPr>
        <p:spPr>
          <a:xfrm>
            <a:off x="3391993" y="2990021"/>
            <a:ext cx="2352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vận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endParaRPr lang="en-US" sz="2000" dirty="0"/>
          </a:p>
        </p:txBody>
      </p:sp>
      <p:sp>
        <p:nvSpPr>
          <p:cNvPr id="96" name="TextBox 95"/>
          <p:cNvSpPr txBox="1"/>
          <p:nvPr/>
        </p:nvSpPr>
        <p:spPr>
          <a:xfrm>
            <a:off x="6079413" y="2963988"/>
            <a:ext cx="2530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Xem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dung </a:t>
            </a:r>
            <a:r>
              <a:rPr lang="en-US" sz="2000" dirty="0" err="1"/>
              <a:t>bài</a:t>
            </a:r>
            <a:r>
              <a:rPr lang="en-US" sz="2000" dirty="0"/>
              <a:t> 14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" grpId="0" animBg="1"/>
      <p:bldP spid="3794" grpId="0" animBg="1"/>
      <p:bldP spid="3795" grpId="0" animBg="1"/>
      <p:bldP spid="8" grpId="0"/>
      <p:bldP spid="95" grpId="0"/>
      <p:bldP spid="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0040" y="3626778"/>
            <a:ext cx="4654194" cy="667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FAEF"/>
              </a:solidFill>
            </a:endParaRPr>
          </a:p>
        </p:txBody>
      </p:sp>
      <p:sp>
        <p:nvSpPr>
          <p:cNvPr id="23" name="Google Shape;4200;p52"/>
          <p:cNvSpPr/>
          <p:nvPr/>
        </p:nvSpPr>
        <p:spPr>
          <a:xfrm rot="683">
            <a:off x="955746" y="1136481"/>
            <a:ext cx="7150831" cy="2695069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28575" dir="264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06" y="1039687"/>
            <a:ext cx="201185" cy="4755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49" y="1047036"/>
            <a:ext cx="201185" cy="4755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6374" y="1533775"/>
            <a:ext cx="6729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ĐÃ LẮNG NGHE BÀI GIẢNG!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266" y="3378261"/>
            <a:ext cx="1045878" cy="176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1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p30"/>
          <p:cNvSpPr txBox="1">
            <a:spLocks noGrp="1"/>
          </p:cNvSpPr>
          <p:nvPr>
            <p:ph type="title"/>
          </p:nvPr>
        </p:nvSpPr>
        <p:spPr>
          <a:xfrm>
            <a:off x="1245592" y="907443"/>
            <a:ext cx="4251600" cy="9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BÀI 13: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BẾP HỒNG NGOẠI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763" name="Google Shape;2763;p30"/>
          <p:cNvGrpSpPr/>
          <p:nvPr/>
        </p:nvGrpSpPr>
        <p:grpSpPr>
          <a:xfrm>
            <a:off x="5938463" y="1281322"/>
            <a:ext cx="2247394" cy="2427650"/>
            <a:chOff x="6335542" y="1291595"/>
            <a:chExt cx="2629916" cy="2743849"/>
          </a:xfrm>
        </p:grpSpPr>
        <p:grpSp>
          <p:nvGrpSpPr>
            <p:cNvPr id="2764" name="Google Shape;2764;p30"/>
            <p:cNvGrpSpPr/>
            <p:nvPr/>
          </p:nvGrpSpPr>
          <p:grpSpPr>
            <a:xfrm>
              <a:off x="6648295" y="1291595"/>
              <a:ext cx="2317163" cy="2560307"/>
              <a:chOff x="4755818" y="2736310"/>
              <a:chExt cx="1518754" cy="1672529"/>
            </a:xfrm>
          </p:grpSpPr>
          <p:sp>
            <p:nvSpPr>
              <p:cNvPr id="2765" name="Google Shape;2765;p30"/>
              <p:cNvSpPr/>
              <p:nvPr/>
            </p:nvSpPr>
            <p:spPr>
              <a:xfrm>
                <a:off x="4755818" y="2736310"/>
                <a:ext cx="1518754" cy="1672529"/>
              </a:xfrm>
              <a:custGeom>
                <a:avLst/>
                <a:gdLst/>
                <a:ahLst/>
                <a:cxnLst/>
                <a:rect l="l" t="t" r="r" b="b"/>
                <a:pathLst>
                  <a:path w="48138" h="53012" extrusionOk="0">
                    <a:moveTo>
                      <a:pt x="23925" y="1"/>
                    </a:moveTo>
                    <a:cubicBezTo>
                      <a:pt x="20327" y="1"/>
                      <a:pt x="16812" y="2712"/>
                      <a:pt x="16110" y="6374"/>
                    </a:cubicBezTo>
                    <a:cubicBezTo>
                      <a:pt x="12479" y="7589"/>
                      <a:pt x="8407" y="10113"/>
                      <a:pt x="5490" y="12637"/>
                    </a:cubicBezTo>
                    <a:lnTo>
                      <a:pt x="5466" y="12589"/>
                    </a:lnTo>
                    <a:cubicBezTo>
                      <a:pt x="2299" y="15471"/>
                      <a:pt x="1" y="18554"/>
                      <a:pt x="1049" y="22019"/>
                    </a:cubicBezTo>
                    <a:cubicBezTo>
                      <a:pt x="1799" y="22460"/>
                      <a:pt x="2930" y="23245"/>
                      <a:pt x="3716" y="23448"/>
                    </a:cubicBezTo>
                    <a:lnTo>
                      <a:pt x="3144" y="27067"/>
                    </a:lnTo>
                    <a:cubicBezTo>
                      <a:pt x="1334" y="28496"/>
                      <a:pt x="715" y="31139"/>
                      <a:pt x="2073" y="33937"/>
                    </a:cubicBezTo>
                    <a:lnTo>
                      <a:pt x="1811" y="35580"/>
                    </a:lnTo>
                    <a:cubicBezTo>
                      <a:pt x="2351" y="35764"/>
                      <a:pt x="10567" y="39069"/>
                      <a:pt x="11374" y="39069"/>
                    </a:cubicBezTo>
                    <a:cubicBezTo>
                      <a:pt x="11402" y="39069"/>
                      <a:pt x="11422" y="39065"/>
                      <a:pt x="11431" y="39057"/>
                    </a:cubicBezTo>
                    <a:cubicBezTo>
                      <a:pt x="11526" y="39747"/>
                      <a:pt x="11645" y="40414"/>
                      <a:pt x="11800" y="41057"/>
                    </a:cubicBezTo>
                    <a:cubicBezTo>
                      <a:pt x="9347" y="43010"/>
                      <a:pt x="6395" y="44415"/>
                      <a:pt x="6204" y="47570"/>
                    </a:cubicBezTo>
                    <a:cubicBezTo>
                      <a:pt x="6292" y="50312"/>
                      <a:pt x="8686" y="51528"/>
                      <a:pt x="11127" y="51528"/>
                    </a:cubicBezTo>
                    <a:cubicBezTo>
                      <a:pt x="12331" y="51528"/>
                      <a:pt x="13547" y="51232"/>
                      <a:pt x="14503" y="50677"/>
                    </a:cubicBezTo>
                    <a:cubicBezTo>
                      <a:pt x="15004" y="52191"/>
                      <a:pt x="16903" y="53011"/>
                      <a:pt x="18785" y="53011"/>
                    </a:cubicBezTo>
                    <a:cubicBezTo>
                      <a:pt x="19584" y="53011"/>
                      <a:pt x="20379" y="52863"/>
                      <a:pt x="21063" y="52558"/>
                    </a:cubicBezTo>
                    <a:cubicBezTo>
                      <a:pt x="22528" y="52356"/>
                      <a:pt x="25040" y="50094"/>
                      <a:pt x="27254" y="48760"/>
                    </a:cubicBezTo>
                    <a:cubicBezTo>
                      <a:pt x="30280" y="50074"/>
                      <a:pt x="32897" y="50653"/>
                      <a:pt x="35143" y="50653"/>
                    </a:cubicBezTo>
                    <a:cubicBezTo>
                      <a:pt x="45942" y="50653"/>
                      <a:pt x="48137" y="37260"/>
                      <a:pt x="45673" y="27758"/>
                    </a:cubicBezTo>
                    <a:cubicBezTo>
                      <a:pt x="44245" y="22531"/>
                      <a:pt x="43923" y="19221"/>
                      <a:pt x="46292" y="13185"/>
                    </a:cubicBezTo>
                    <a:lnTo>
                      <a:pt x="46292" y="13185"/>
                    </a:lnTo>
                    <a:cubicBezTo>
                      <a:pt x="41101" y="13423"/>
                      <a:pt x="34053" y="14780"/>
                      <a:pt x="32231" y="22055"/>
                    </a:cubicBezTo>
                    <a:cubicBezTo>
                      <a:pt x="30969" y="16649"/>
                      <a:pt x="31255" y="16947"/>
                      <a:pt x="29779" y="12565"/>
                    </a:cubicBezTo>
                    <a:cubicBezTo>
                      <a:pt x="31719" y="8160"/>
                      <a:pt x="30945" y="4195"/>
                      <a:pt x="27564" y="1767"/>
                    </a:cubicBezTo>
                    <a:cubicBezTo>
                      <a:pt x="27219" y="1540"/>
                      <a:pt x="25409" y="135"/>
                      <a:pt x="25028" y="88"/>
                    </a:cubicBezTo>
                    <a:cubicBezTo>
                      <a:pt x="24661" y="29"/>
                      <a:pt x="24293" y="1"/>
                      <a:pt x="239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2400000" algn="bl" rotWithShape="0">
                  <a:schemeClr val="dk1">
                    <a:alpha val="2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30"/>
              <p:cNvSpPr/>
              <p:nvPr/>
            </p:nvSpPr>
            <p:spPr>
              <a:xfrm>
                <a:off x="5046961" y="4042922"/>
                <a:ext cx="284770" cy="207473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6576" extrusionOk="0">
                    <a:moveTo>
                      <a:pt x="6751" y="0"/>
                    </a:moveTo>
                    <a:cubicBezTo>
                      <a:pt x="6751" y="0"/>
                      <a:pt x="0" y="4275"/>
                      <a:pt x="0" y="5691"/>
                    </a:cubicBezTo>
                    <a:cubicBezTo>
                      <a:pt x="0" y="6217"/>
                      <a:pt x="600" y="6575"/>
                      <a:pt x="1592" y="6575"/>
                    </a:cubicBezTo>
                    <a:cubicBezTo>
                      <a:pt x="3275" y="6575"/>
                      <a:pt x="6089" y="5544"/>
                      <a:pt x="9025" y="2548"/>
                    </a:cubicBezTo>
                    <a:cubicBezTo>
                      <a:pt x="9025" y="2548"/>
                      <a:pt x="8430" y="96"/>
                      <a:pt x="6751" y="0"/>
                    </a:cubicBezTo>
                    <a:close/>
                  </a:path>
                </a:pathLst>
              </a:custGeom>
              <a:solidFill>
                <a:srgbClr val="F58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30"/>
              <p:cNvSpPr/>
              <p:nvPr/>
            </p:nvSpPr>
            <p:spPr>
              <a:xfrm>
                <a:off x="4862520" y="2826953"/>
                <a:ext cx="1364159" cy="1395488"/>
              </a:xfrm>
              <a:custGeom>
                <a:avLst/>
                <a:gdLst/>
                <a:ahLst/>
                <a:cxnLst/>
                <a:rect l="l" t="t" r="r" b="b"/>
                <a:pathLst>
                  <a:path w="43238" h="44231" extrusionOk="0">
                    <a:moveTo>
                      <a:pt x="19122" y="1"/>
                    </a:moveTo>
                    <a:lnTo>
                      <a:pt x="19122" y="1"/>
                    </a:lnTo>
                    <a:cubicBezTo>
                      <a:pt x="16229" y="787"/>
                      <a:pt x="15514" y="3287"/>
                      <a:pt x="15467" y="5430"/>
                    </a:cubicBezTo>
                    <a:cubicBezTo>
                      <a:pt x="9287" y="6549"/>
                      <a:pt x="0" y="13991"/>
                      <a:pt x="1060" y="15991"/>
                    </a:cubicBezTo>
                    <a:cubicBezTo>
                      <a:pt x="1457" y="16737"/>
                      <a:pt x="3035" y="16989"/>
                      <a:pt x="4981" y="16989"/>
                    </a:cubicBezTo>
                    <a:cubicBezTo>
                      <a:pt x="8995" y="16989"/>
                      <a:pt x="14573" y="15920"/>
                      <a:pt x="14574" y="15919"/>
                    </a:cubicBezTo>
                    <a:lnTo>
                      <a:pt x="14574" y="15919"/>
                    </a:lnTo>
                    <a:cubicBezTo>
                      <a:pt x="14573" y="15920"/>
                      <a:pt x="5066" y="43721"/>
                      <a:pt x="18504" y="43721"/>
                    </a:cubicBezTo>
                    <a:cubicBezTo>
                      <a:pt x="18667" y="43721"/>
                      <a:pt x="18833" y="43717"/>
                      <a:pt x="19003" y="43709"/>
                    </a:cubicBezTo>
                    <a:cubicBezTo>
                      <a:pt x="20908" y="43613"/>
                      <a:pt x="22408" y="42994"/>
                      <a:pt x="23563" y="41994"/>
                    </a:cubicBezTo>
                    <a:cubicBezTo>
                      <a:pt x="26928" y="43562"/>
                      <a:pt x="29643" y="44231"/>
                      <a:pt x="31824" y="44231"/>
                    </a:cubicBezTo>
                    <a:cubicBezTo>
                      <a:pt x="43238" y="44231"/>
                      <a:pt x="40002" y="25915"/>
                      <a:pt x="38612" y="22396"/>
                    </a:cubicBezTo>
                    <a:cubicBezTo>
                      <a:pt x="36934" y="18146"/>
                      <a:pt x="38636" y="13372"/>
                      <a:pt x="38636" y="13371"/>
                    </a:cubicBezTo>
                    <a:lnTo>
                      <a:pt x="38636" y="13371"/>
                    </a:lnTo>
                    <a:cubicBezTo>
                      <a:pt x="28230" y="17158"/>
                      <a:pt x="32302" y="26004"/>
                      <a:pt x="32171" y="32219"/>
                    </a:cubicBezTo>
                    <a:cubicBezTo>
                      <a:pt x="32040" y="37994"/>
                      <a:pt x="26230" y="39399"/>
                      <a:pt x="25420" y="39565"/>
                    </a:cubicBezTo>
                    <a:cubicBezTo>
                      <a:pt x="29706" y="31255"/>
                      <a:pt x="24480" y="13383"/>
                      <a:pt x="24480" y="13383"/>
                    </a:cubicBezTo>
                    <a:cubicBezTo>
                      <a:pt x="24480" y="13383"/>
                      <a:pt x="24218" y="11276"/>
                      <a:pt x="23027" y="9204"/>
                    </a:cubicBezTo>
                    <a:cubicBezTo>
                      <a:pt x="24122" y="7287"/>
                      <a:pt x="25777" y="3287"/>
                      <a:pt x="22420" y="870"/>
                    </a:cubicBezTo>
                    <a:lnTo>
                      <a:pt x="20420" y="6347"/>
                    </a:lnTo>
                    <a:cubicBezTo>
                      <a:pt x="20015" y="6085"/>
                      <a:pt x="19574" y="5871"/>
                      <a:pt x="19086" y="5692"/>
                    </a:cubicBezTo>
                    <a:lnTo>
                      <a:pt x="19122" y="1"/>
                    </a:lnTo>
                    <a:close/>
                  </a:path>
                </a:pathLst>
              </a:custGeom>
              <a:solidFill>
                <a:srgbClr val="F58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30"/>
              <p:cNvSpPr/>
              <p:nvPr/>
            </p:nvSpPr>
            <p:spPr>
              <a:xfrm>
                <a:off x="4895963" y="3257768"/>
                <a:ext cx="659048" cy="946342"/>
              </a:xfrm>
              <a:custGeom>
                <a:avLst/>
                <a:gdLst/>
                <a:ahLst/>
                <a:cxnLst/>
                <a:rect l="l" t="t" r="r" b="b"/>
                <a:pathLst>
                  <a:path w="20889" h="29995" extrusionOk="0">
                    <a:moveTo>
                      <a:pt x="11965" y="0"/>
                    </a:moveTo>
                    <a:cubicBezTo>
                      <a:pt x="7338" y="0"/>
                      <a:pt x="0" y="2336"/>
                      <a:pt x="0" y="2336"/>
                    </a:cubicBezTo>
                    <a:cubicBezTo>
                      <a:pt x="651" y="3346"/>
                      <a:pt x="2325" y="3685"/>
                      <a:pt x="4281" y="3685"/>
                    </a:cubicBezTo>
                    <a:cubicBezTo>
                      <a:pt x="8300" y="3685"/>
                      <a:pt x="13513" y="2253"/>
                      <a:pt x="13514" y="2253"/>
                    </a:cubicBezTo>
                    <a:lnTo>
                      <a:pt x="13514" y="2253"/>
                    </a:lnTo>
                    <a:cubicBezTo>
                      <a:pt x="13514" y="2253"/>
                      <a:pt x="12406" y="4372"/>
                      <a:pt x="10847" y="10861"/>
                    </a:cubicBezTo>
                    <a:cubicBezTo>
                      <a:pt x="7191" y="25922"/>
                      <a:pt x="14299" y="29994"/>
                      <a:pt x="14299" y="29994"/>
                    </a:cubicBezTo>
                    <a:cubicBezTo>
                      <a:pt x="14319" y="29994"/>
                      <a:pt x="14338" y="29995"/>
                      <a:pt x="14357" y="29995"/>
                    </a:cubicBezTo>
                    <a:cubicBezTo>
                      <a:pt x="20888" y="29995"/>
                      <a:pt x="17614" y="3626"/>
                      <a:pt x="15288" y="919"/>
                    </a:cubicBezTo>
                    <a:cubicBezTo>
                      <a:pt x="14708" y="251"/>
                      <a:pt x="13482" y="0"/>
                      <a:pt x="11965" y="0"/>
                    </a:cubicBezTo>
                    <a:close/>
                  </a:path>
                </a:pathLst>
              </a:custGeom>
              <a:solidFill>
                <a:srgbClr val="F3EA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30"/>
              <p:cNvSpPr/>
              <p:nvPr/>
            </p:nvSpPr>
            <p:spPr>
              <a:xfrm>
                <a:off x="5525511" y="2905481"/>
                <a:ext cx="110488" cy="176585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5597" extrusionOk="0">
                    <a:moveTo>
                      <a:pt x="1977" y="0"/>
                    </a:moveTo>
                    <a:cubicBezTo>
                      <a:pt x="1918" y="0"/>
                      <a:pt x="1870" y="24"/>
                      <a:pt x="1858" y="72"/>
                    </a:cubicBezTo>
                    <a:lnTo>
                      <a:pt x="25" y="4215"/>
                    </a:lnTo>
                    <a:cubicBezTo>
                      <a:pt x="1" y="4275"/>
                      <a:pt x="25" y="4346"/>
                      <a:pt x="84" y="4382"/>
                    </a:cubicBezTo>
                    <a:cubicBezTo>
                      <a:pt x="102" y="4388"/>
                      <a:pt x="120" y="4391"/>
                      <a:pt x="137" y="4391"/>
                    </a:cubicBezTo>
                    <a:cubicBezTo>
                      <a:pt x="188" y="4391"/>
                      <a:pt x="233" y="4364"/>
                      <a:pt x="251" y="4310"/>
                    </a:cubicBezTo>
                    <a:lnTo>
                      <a:pt x="1954" y="465"/>
                    </a:lnTo>
                    <a:lnTo>
                      <a:pt x="1954" y="465"/>
                    </a:lnTo>
                    <a:cubicBezTo>
                      <a:pt x="2239" y="1334"/>
                      <a:pt x="2906" y="3917"/>
                      <a:pt x="1513" y="5382"/>
                    </a:cubicBezTo>
                    <a:cubicBezTo>
                      <a:pt x="1465" y="5429"/>
                      <a:pt x="1465" y="5513"/>
                      <a:pt x="1513" y="5560"/>
                    </a:cubicBezTo>
                    <a:cubicBezTo>
                      <a:pt x="1537" y="5584"/>
                      <a:pt x="1573" y="5596"/>
                      <a:pt x="1596" y="5596"/>
                    </a:cubicBezTo>
                    <a:cubicBezTo>
                      <a:pt x="1632" y="5596"/>
                      <a:pt x="1668" y="5584"/>
                      <a:pt x="1692" y="5560"/>
                    </a:cubicBezTo>
                    <a:cubicBezTo>
                      <a:pt x="3501" y="3667"/>
                      <a:pt x="2144" y="226"/>
                      <a:pt x="2084" y="84"/>
                    </a:cubicBezTo>
                    <a:cubicBezTo>
                      <a:pt x="2073" y="36"/>
                      <a:pt x="2025" y="0"/>
                      <a:pt x="197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30"/>
              <p:cNvSpPr/>
              <p:nvPr/>
            </p:nvSpPr>
            <p:spPr>
              <a:xfrm>
                <a:off x="4871922" y="3288624"/>
                <a:ext cx="71492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2636" extrusionOk="0">
                    <a:moveTo>
                      <a:pt x="1000" y="1"/>
                    </a:moveTo>
                    <a:cubicBezTo>
                      <a:pt x="0" y="1108"/>
                      <a:pt x="155" y="2215"/>
                      <a:pt x="155" y="2215"/>
                    </a:cubicBezTo>
                    <a:cubicBezTo>
                      <a:pt x="636" y="2513"/>
                      <a:pt x="974" y="2635"/>
                      <a:pt x="1203" y="2635"/>
                    </a:cubicBezTo>
                    <a:cubicBezTo>
                      <a:pt x="2265" y="2635"/>
                      <a:pt x="1000" y="1"/>
                      <a:pt x="100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30"/>
              <p:cNvSpPr/>
              <p:nvPr/>
            </p:nvSpPr>
            <p:spPr>
              <a:xfrm>
                <a:off x="4970326" y="3314117"/>
                <a:ext cx="46221" cy="53793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705" extrusionOk="0">
                    <a:moveTo>
                      <a:pt x="1189" y="0"/>
                    </a:moveTo>
                    <a:cubicBezTo>
                      <a:pt x="1182" y="0"/>
                      <a:pt x="1175" y="1"/>
                      <a:pt x="1167" y="2"/>
                    </a:cubicBezTo>
                    <a:cubicBezTo>
                      <a:pt x="1096" y="14"/>
                      <a:pt x="1048" y="74"/>
                      <a:pt x="1060" y="145"/>
                    </a:cubicBezTo>
                    <a:cubicBezTo>
                      <a:pt x="1203" y="1324"/>
                      <a:pt x="1060" y="1455"/>
                      <a:pt x="1060" y="1455"/>
                    </a:cubicBezTo>
                    <a:cubicBezTo>
                      <a:pt x="929" y="1455"/>
                      <a:pt x="548" y="919"/>
                      <a:pt x="262" y="336"/>
                    </a:cubicBezTo>
                    <a:cubicBezTo>
                      <a:pt x="236" y="291"/>
                      <a:pt x="190" y="267"/>
                      <a:pt x="143" y="267"/>
                    </a:cubicBezTo>
                    <a:cubicBezTo>
                      <a:pt x="127" y="267"/>
                      <a:pt x="111" y="270"/>
                      <a:pt x="96" y="276"/>
                    </a:cubicBezTo>
                    <a:cubicBezTo>
                      <a:pt x="36" y="312"/>
                      <a:pt x="0" y="383"/>
                      <a:pt x="36" y="443"/>
                    </a:cubicBezTo>
                    <a:cubicBezTo>
                      <a:pt x="274" y="931"/>
                      <a:pt x="715" y="1705"/>
                      <a:pt x="1060" y="1705"/>
                    </a:cubicBezTo>
                    <a:cubicBezTo>
                      <a:pt x="1084" y="1705"/>
                      <a:pt x="1108" y="1693"/>
                      <a:pt x="1120" y="1693"/>
                    </a:cubicBezTo>
                    <a:cubicBezTo>
                      <a:pt x="1310" y="1633"/>
                      <a:pt x="1465" y="1407"/>
                      <a:pt x="1310" y="109"/>
                    </a:cubicBezTo>
                    <a:cubicBezTo>
                      <a:pt x="1299" y="45"/>
                      <a:pt x="1250" y="0"/>
                      <a:pt x="1189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30"/>
              <p:cNvSpPr/>
              <p:nvPr/>
            </p:nvSpPr>
            <p:spPr>
              <a:xfrm>
                <a:off x="5220518" y="3115036"/>
                <a:ext cx="56348" cy="77834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2467" extrusionOk="0">
                    <a:moveTo>
                      <a:pt x="1645" y="0"/>
                    </a:moveTo>
                    <a:cubicBezTo>
                      <a:pt x="1584" y="0"/>
                      <a:pt x="1535" y="45"/>
                      <a:pt x="1524" y="109"/>
                    </a:cubicBezTo>
                    <a:cubicBezTo>
                      <a:pt x="1395" y="1140"/>
                      <a:pt x="1059" y="2217"/>
                      <a:pt x="776" y="2217"/>
                    </a:cubicBezTo>
                    <a:cubicBezTo>
                      <a:pt x="771" y="2217"/>
                      <a:pt x="767" y="2217"/>
                      <a:pt x="762" y="2216"/>
                    </a:cubicBezTo>
                    <a:cubicBezTo>
                      <a:pt x="429" y="2181"/>
                      <a:pt x="262" y="954"/>
                      <a:pt x="250" y="133"/>
                    </a:cubicBezTo>
                    <a:cubicBezTo>
                      <a:pt x="250" y="61"/>
                      <a:pt x="191" y="14"/>
                      <a:pt x="131" y="14"/>
                    </a:cubicBezTo>
                    <a:lnTo>
                      <a:pt x="119" y="14"/>
                    </a:lnTo>
                    <a:cubicBezTo>
                      <a:pt x="60" y="14"/>
                      <a:pt x="0" y="73"/>
                      <a:pt x="0" y="133"/>
                    </a:cubicBezTo>
                    <a:cubicBezTo>
                      <a:pt x="0" y="514"/>
                      <a:pt x="60" y="2395"/>
                      <a:pt x="738" y="2466"/>
                    </a:cubicBezTo>
                    <a:lnTo>
                      <a:pt x="786" y="2466"/>
                    </a:lnTo>
                    <a:cubicBezTo>
                      <a:pt x="1429" y="2466"/>
                      <a:pt x="1703" y="692"/>
                      <a:pt x="1774" y="145"/>
                    </a:cubicBezTo>
                    <a:cubicBezTo>
                      <a:pt x="1786" y="73"/>
                      <a:pt x="1726" y="14"/>
                      <a:pt x="1667" y="2"/>
                    </a:cubicBezTo>
                    <a:cubicBezTo>
                      <a:pt x="1660" y="1"/>
                      <a:pt x="1652" y="0"/>
                      <a:pt x="16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30"/>
              <p:cNvSpPr/>
              <p:nvPr/>
            </p:nvSpPr>
            <p:spPr>
              <a:xfrm>
                <a:off x="5302390" y="3119895"/>
                <a:ext cx="56380" cy="7786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468" extrusionOk="0">
                    <a:moveTo>
                      <a:pt x="1646" y="1"/>
                    </a:moveTo>
                    <a:cubicBezTo>
                      <a:pt x="1584" y="1"/>
                      <a:pt x="1535" y="46"/>
                      <a:pt x="1525" y="110"/>
                    </a:cubicBezTo>
                    <a:cubicBezTo>
                      <a:pt x="1396" y="1129"/>
                      <a:pt x="1071" y="2218"/>
                      <a:pt x="788" y="2218"/>
                    </a:cubicBezTo>
                    <a:cubicBezTo>
                      <a:pt x="783" y="2218"/>
                      <a:pt x="779" y="2218"/>
                      <a:pt x="774" y="2217"/>
                    </a:cubicBezTo>
                    <a:cubicBezTo>
                      <a:pt x="429" y="2182"/>
                      <a:pt x="263" y="955"/>
                      <a:pt x="251" y="134"/>
                    </a:cubicBezTo>
                    <a:cubicBezTo>
                      <a:pt x="251" y="62"/>
                      <a:pt x="203" y="15"/>
                      <a:pt x="132" y="15"/>
                    </a:cubicBezTo>
                    <a:cubicBezTo>
                      <a:pt x="60" y="15"/>
                      <a:pt x="1" y="62"/>
                      <a:pt x="1" y="134"/>
                    </a:cubicBezTo>
                    <a:cubicBezTo>
                      <a:pt x="12" y="515"/>
                      <a:pt x="60" y="2384"/>
                      <a:pt x="739" y="2467"/>
                    </a:cubicBezTo>
                    <a:lnTo>
                      <a:pt x="786" y="2467"/>
                    </a:lnTo>
                    <a:cubicBezTo>
                      <a:pt x="1429" y="2467"/>
                      <a:pt x="1703" y="693"/>
                      <a:pt x="1775" y="134"/>
                    </a:cubicBezTo>
                    <a:cubicBezTo>
                      <a:pt x="1787" y="74"/>
                      <a:pt x="1739" y="3"/>
                      <a:pt x="1667" y="3"/>
                    </a:cubicBezTo>
                    <a:cubicBezTo>
                      <a:pt x="1660" y="1"/>
                      <a:pt x="1653" y="1"/>
                      <a:pt x="1646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30"/>
              <p:cNvSpPr/>
              <p:nvPr/>
            </p:nvSpPr>
            <p:spPr>
              <a:xfrm>
                <a:off x="5294124" y="4075891"/>
                <a:ext cx="278019" cy="223406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7081" extrusionOk="0">
                    <a:moveTo>
                      <a:pt x="6374" y="1"/>
                    </a:moveTo>
                    <a:cubicBezTo>
                      <a:pt x="6345" y="1"/>
                      <a:pt x="6316" y="2"/>
                      <a:pt x="6287" y="3"/>
                    </a:cubicBezTo>
                    <a:cubicBezTo>
                      <a:pt x="6287" y="3"/>
                      <a:pt x="1" y="4920"/>
                      <a:pt x="144" y="6337"/>
                    </a:cubicBezTo>
                    <a:cubicBezTo>
                      <a:pt x="190" y="6795"/>
                      <a:pt x="676" y="7080"/>
                      <a:pt x="1454" y="7080"/>
                    </a:cubicBezTo>
                    <a:cubicBezTo>
                      <a:pt x="3083" y="7080"/>
                      <a:pt x="5991" y="5830"/>
                      <a:pt x="8811" y="2301"/>
                    </a:cubicBezTo>
                    <a:cubicBezTo>
                      <a:pt x="8811" y="2301"/>
                      <a:pt x="8006" y="1"/>
                      <a:pt x="6374" y="1"/>
                    </a:cubicBezTo>
                    <a:close/>
                  </a:path>
                </a:pathLst>
              </a:custGeom>
              <a:solidFill>
                <a:srgbClr val="F58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30"/>
              <p:cNvSpPr/>
              <p:nvPr/>
            </p:nvSpPr>
            <p:spPr>
              <a:xfrm>
                <a:off x="4989098" y="3470068"/>
                <a:ext cx="398981" cy="170559"/>
              </a:xfrm>
              <a:custGeom>
                <a:avLst/>
                <a:gdLst/>
                <a:ahLst/>
                <a:cxnLst/>
                <a:rect l="l" t="t" r="r" b="b"/>
                <a:pathLst>
                  <a:path w="12646" h="5406" extrusionOk="0">
                    <a:moveTo>
                      <a:pt x="9704" y="191"/>
                    </a:moveTo>
                    <a:cubicBezTo>
                      <a:pt x="10562" y="191"/>
                      <a:pt x="11466" y="596"/>
                      <a:pt x="12383" y="1393"/>
                    </a:cubicBezTo>
                    <a:lnTo>
                      <a:pt x="5382" y="5203"/>
                    </a:lnTo>
                    <a:lnTo>
                      <a:pt x="251" y="1393"/>
                    </a:lnTo>
                    <a:cubicBezTo>
                      <a:pt x="477" y="1167"/>
                      <a:pt x="1275" y="477"/>
                      <a:pt x="2322" y="477"/>
                    </a:cubicBezTo>
                    <a:cubicBezTo>
                      <a:pt x="3573" y="477"/>
                      <a:pt x="4728" y="1417"/>
                      <a:pt x="5775" y="3274"/>
                    </a:cubicBezTo>
                    <a:cubicBezTo>
                      <a:pt x="5799" y="3310"/>
                      <a:pt x="5835" y="3322"/>
                      <a:pt x="5871" y="3322"/>
                    </a:cubicBezTo>
                    <a:cubicBezTo>
                      <a:pt x="5906" y="3322"/>
                      <a:pt x="5930" y="3298"/>
                      <a:pt x="5942" y="3274"/>
                    </a:cubicBezTo>
                    <a:cubicBezTo>
                      <a:pt x="5954" y="3239"/>
                      <a:pt x="7335" y="191"/>
                      <a:pt x="9704" y="191"/>
                    </a:cubicBezTo>
                    <a:close/>
                    <a:moveTo>
                      <a:pt x="9704" y="0"/>
                    </a:moveTo>
                    <a:cubicBezTo>
                      <a:pt x="7514" y="0"/>
                      <a:pt x="6180" y="2370"/>
                      <a:pt x="5859" y="3024"/>
                    </a:cubicBezTo>
                    <a:cubicBezTo>
                      <a:pt x="4787" y="1215"/>
                      <a:pt x="3608" y="286"/>
                      <a:pt x="2322" y="286"/>
                    </a:cubicBezTo>
                    <a:cubicBezTo>
                      <a:pt x="989" y="286"/>
                      <a:pt x="72" y="1298"/>
                      <a:pt x="36" y="1346"/>
                    </a:cubicBezTo>
                    <a:cubicBezTo>
                      <a:pt x="13" y="1369"/>
                      <a:pt x="1" y="1393"/>
                      <a:pt x="13" y="1417"/>
                    </a:cubicBezTo>
                    <a:cubicBezTo>
                      <a:pt x="13" y="1441"/>
                      <a:pt x="25" y="1465"/>
                      <a:pt x="48" y="1489"/>
                    </a:cubicBezTo>
                    <a:lnTo>
                      <a:pt x="5323" y="5394"/>
                    </a:lnTo>
                    <a:cubicBezTo>
                      <a:pt x="5335" y="5406"/>
                      <a:pt x="5359" y="5406"/>
                      <a:pt x="5370" y="5406"/>
                    </a:cubicBezTo>
                    <a:cubicBezTo>
                      <a:pt x="5394" y="5406"/>
                      <a:pt x="5406" y="5406"/>
                      <a:pt x="5418" y="5394"/>
                    </a:cubicBezTo>
                    <a:lnTo>
                      <a:pt x="12598" y="1489"/>
                    </a:lnTo>
                    <a:cubicBezTo>
                      <a:pt x="12621" y="1477"/>
                      <a:pt x="12633" y="1453"/>
                      <a:pt x="12645" y="1417"/>
                    </a:cubicBezTo>
                    <a:cubicBezTo>
                      <a:pt x="12645" y="1393"/>
                      <a:pt x="12633" y="1358"/>
                      <a:pt x="12609" y="1334"/>
                    </a:cubicBezTo>
                    <a:cubicBezTo>
                      <a:pt x="11621" y="453"/>
                      <a:pt x="10645" y="0"/>
                      <a:pt x="9704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30"/>
              <p:cNvSpPr/>
              <p:nvPr/>
            </p:nvSpPr>
            <p:spPr>
              <a:xfrm>
                <a:off x="5015032" y="3498589"/>
                <a:ext cx="365885" cy="89823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2847" extrusionOk="0">
                    <a:moveTo>
                      <a:pt x="9206" y="1"/>
                    </a:moveTo>
                    <a:cubicBezTo>
                      <a:pt x="9115" y="1"/>
                      <a:pt x="9023" y="5"/>
                      <a:pt x="8930" y="13"/>
                    </a:cubicBezTo>
                    <a:cubicBezTo>
                      <a:pt x="6989" y="192"/>
                      <a:pt x="5394" y="2085"/>
                      <a:pt x="5001" y="2585"/>
                    </a:cubicBezTo>
                    <a:cubicBezTo>
                      <a:pt x="3928" y="697"/>
                      <a:pt x="2487" y="289"/>
                      <a:pt x="1440" y="289"/>
                    </a:cubicBezTo>
                    <a:cubicBezTo>
                      <a:pt x="652" y="289"/>
                      <a:pt x="87" y="520"/>
                      <a:pt x="72" y="525"/>
                    </a:cubicBezTo>
                    <a:cubicBezTo>
                      <a:pt x="24" y="549"/>
                      <a:pt x="0" y="608"/>
                      <a:pt x="24" y="656"/>
                    </a:cubicBezTo>
                    <a:cubicBezTo>
                      <a:pt x="42" y="691"/>
                      <a:pt x="78" y="713"/>
                      <a:pt x="115" y="713"/>
                    </a:cubicBezTo>
                    <a:cubicBezTo>
                      <a:pt x="129" y="713"/>
                      <a:pt x="142" y="710"/>
                      <a:pt x="155" y="704"/>
                    </a:cubicBezTo>
                    <a:cubicBezTo>
                      <a:pt x="165" y="699"/>
                      <a:pt x="696" y="481"/>
                      <a:pt x="1440" y="481"/>
                    </a:cubicBezTo>
                    <a:cubicBezTo>
                      <a:pt x="2458" y="481"/>
                      <a:pt x="3874" y="888"/>
                      <a:pt x="4906" y="2799"/>
                    </a:cubicBezTo>
                    <a:cubicBezTo>
                      <a:pt x="4929" y="2835"/>
                      <a:pt x="4953" y="2847"/>
                      <a:pt x="4989" y="2847"/>
                    </a:cubicBezTo>
                    <a:cubicBezTo>
                      <a:pt x="5025" y="2847"/>
                      <a:pt x="5049" y="2835"/>
                      <a:pt x="5072" y="2811"/>
                    </a:cubicBezTo>
                    <a:cubicBezTo>
                      <a:pt x="5084" y="2787"/>
                      <a:pt x="6846" y="394"/>
                      <a:pt x="8954" y="204"/>
                    </a:cubicBezTo>
                    <a:cubicBezTo>
                      <a:pt x="9044" y="195"/>
                      <a:pt x="9135" y="191"/>
                      <a:pt x="9224" y="191"/>
                    </a:cubicBezTo>
                    <a:cubicBezTo>
                      <a:pt x="10006" y="191"/>
                      <a:pt x="10746" y="516"/>
                      <a:pt x="11418" y="1168"/>
                    </a:cubicBezTo>
                    <a:cubicBezTo>
                      <a:pt x="11440" y="1185"/>
                      <a:pt x="11465" y="1193"/>
                      <a:pt x="11489" y="1193"/>
                    </a:cubicBezTo>
                    <a:cubicBezTo>
                      <a:pt x="11516" y="1193"/>
                      <a:pt x="11542" y="1182"/>
                      <a:pt x="11561" y="1156"/>
                    </a:cubicBezTo>
                    <a:cubicBezTo>
                      <a:pt x="11597" y="1120"/>
                      <a:pt x="11585" y="1061"/>
                      <a:pt x="11549" y="1025"/>
                    </a:cubicBezTo>
                    <a:cubicBezTo>
                      <a:pt x="10840" y="348"/>
                      <a:pt x="10053" y="1"/>
                      <a:pt x="9206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30"/>
              <p:cNvSpPr/>
              <p:nvPr/>
            </p:nvSpPr>
            <p:spPr>
              <a:xfrm>
                <a:off x="5035698" y="3524397"/>
                <a:ext cx="326069" cy="78686"/>
              </a:xfrm>
              <a:custGeom>
                <a:avLst/>
                <a:gdLst/>
                <a:ahLst/>
                <a:cxnLst/>
                <a:rect l="l" t="t" r="r" b="b"/>
                <a:pathLst>
                  <a:path w="10335" h="2494" extrusionOk="0">
                    <a:moveTo>
                      <a:pt x="1059" y="1"/>
                    </a:moveTo>
                    <a:cubicBezTo>
                      <a:pt x="746" y="1"/>
                      <a:pt x="416" y="59"/>
                      <a:pt x="72" y="195"/>
                    </a:cubicBezTo>
                    <a:cubicBezTo>
                      <a:pt x="24" y="207"/>
                      <a:pt x="0" y="267"/>
                      <a:pt x="12" y="314"/>
                    </a:cubicBezTo>
                    <a:cubicBezTo>
                      <a:pt x="32" y="354"/>
                      <a:pt x="68" y="377"/>
                      <a:pt x="107" y="377"/>
                    </a:cubicBezTo>
                    <a:cubicBezTo>
                      <a:pt x="115" y="377"/>
                      <a:pt x="123" y="376"/>
                      <a:pt x="131" y="374"/>
                    </a:cubicBezTo>
                    <a:cubicBezTo>
                      <a:pt x="452" y="246"/>
                      <a:pt x="761" y="190"/>
                      <a:pt x="1054" y="190"/>
                    </a:cubicBezTo>
                    <a:cubicBezTo>
                      <a:pt x="2912" y="190"/>
                      <a:pt x="4159" y="2415"/>
                      <a:pt x="4179" y="2445"/>
                    </a:cubicBezTo>
                    <a:cubicBezTo>
                      <a:pt x="4191" y="2469"/>
                      <a:pt x="4215" y="2481"/>
                      <a:pt x="4239" y="2493"/>
                    </a:cubicBezTo>
                    <a:lnTo>
                      <a:pt x="4263" y="2493"/>
                    </a:lnTo>
                    <a:cubicBezTo>
                      <a:pt x="4274" y="2493"/>
                      <a:pt x="4298" y="2481"/>
                      <a:pt x="4310" y="2469"/>
                    </a:cubicBezTo>
                    <a:cubicBezTo>
                      <a:pt x="6480" y="875"/>
                      <a:pt x="8676" y="671"/>
                      <a:pt x="9669" y="671"/>
                    </a:cubicBezTo>
                    <a:cubicBezTo>
                      <a:pt x="10010" y="671"/>
                      <a:pt x="10210" y="695"/>
                      <a:pt x="10216" y="695"/>
                    </a:cubicBezTo>
                    <a:cubicBezTo>
                      <a:pt x="10224" y="697"/>
                      <a:pt x="10231" y="698"/>
                      <a:pt x="10238" y="698"/>
                    </a:cubicBezTo>
                    <a:cubicBezTo>
                      <a:pt x="10284" y="698"/>
                      <a:pt x="10313" y="665"/>
                      <a:pt x="10323" y="624"/>
                    </a:cubicBezTo>
                    <a:cubicBezTo>
                      <a:pt x="10335" y="564"/>
                      <a:pt x="10299" y="517"/>
                      <a:pt x="10240" y="517"/>
                    </a:cubicBezTo>
                    <a:cubicBezTo>
                      <a:pt x="10233" y="513"/>
                      <a:pt x="10009" y="483"/>
                      <a:pt x="9627" y="483"/>
                    </a:cubicBezTo>
                    <a:cubicBezTo>
                      <a:pt x="8602" y="483"/>
                      <a:pt x="6438" y="702"/>
                      <a:pt x="4286" y="2255"/>
                    </a:cubicBezTo>
                    <a:cubicBezTo>
                      <a:pt x="4024" y="1821"/>
                      <a:pt x="2803" y="1"/>
                      <a:pt x="1059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30"/>
              <p:cNvSpPr/>
              <p:nvPr/>
            </p:nvSpPr>
            <p:spPr>
              <a:xfrm>
                <a:off x="4918868" y="3485086"/>
                <a:ext cx="534173" cy="386204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2241" extrusionOk="0">
                    <a:moveTo>
                      <a:pt x="1489" y="1"/>
                    </a:moveTo>
                    <a:lnTo>
                      <a:pt x="0" y="9442"/>
                    </a:lnTo>
                    <a:lnTo>
                      <a:pt x="5965" y="11740"/>
                    </a:lnTo>
                    <a:lnTo>
                      <a:pt x="8775" y="12240"/>
                    </a:lnTo>
                    <a:lnTo>
                      <a:pt x="16931" y="10037"/>
                    </a:lnTo>
                    <a:lnTo>
                      <a:pt x="16264" y="382"/>
                    </a:lnTo>
                    <a:lnTo>
                      <a:pt x="9240" y="2965"/>
                    </a:lnTo>
                    <a:lnTo>
                      <a:pt x="6787" y="2525"/>
                    </a:lnTo>
                    <a:lnTo>
                      <a:pt x="1489" y="1"/>
                    </a:lnTo>
                    <a:close/>
                  </a:path>
                </a:pathLst>
              </a:custGeom>
              <a:solidFill>
                <a:srgbClr val="DF9F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30"/>
              <p:cNvSpPr/>
              <p:nvPr/>
            </p:nvSpPr>
            <p:spPr>
              <a:xfrm>
                <a:off x="5107064" y="3564718"/>
                <a:ext cx="103326" cy="306571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9717" extrusionOk="0">
                    <a:moveTo>
                      <a:pt x="822" y="1"/>
                    </a:moveTo>
                    <a:lnTo>
                      <a:pt x="0" y="9216"/>
                    </a:lnTo>
                    <a:lnTo>
                      <a:pt x="2810" y="9716"/>
                    </a:lnTo>
                    <a:lnTo>
                      <a:pt x="3275" y="441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DB63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30"/>
              <p:cNvSpPr/>
              <p:nvPr/>
            </p:nvSpPr>
            <p:spPr>
              <a:xfrm>
                <a:off x="5184456" y="3535061"/>
                <a:ext cx="500762" cy="231261"/>
              </a:xfrm>
              <a:custGeom>
                <a:avLst/>
                <a:gdLst/>
                <a:ahLst/>
                <a:cxnLst/>
                <a:rect l="l" t="t" r="r" b="b"/>
                <a:pathLst>
                  <a:path w="15872" h="7330" extrusionOk="0">
                    <a:moveTo>
                      <a:pt x="13383" y="0"/>
                    </a:moveTo>
                    <a:cubicBezTo>
                      <a:pt x="11537" y="3381"/>
                      <a:pt x="0" y="5144"/>
                      <a:pt x="5429" y="6918"/>
                    </a:cubicBezTo>
                    <a:cubicBezTo>
                      <a:pt x="6315" y="7208"/>
                      <a:pt x="7169" y="7329"/>
                      <a:pt x="7977" y="7329"/>
                    </a:cubicBezTo>
                    <a:cubicBezTo>
                      <a:pt x="12109" y="7329"/>
                      <a:pt x="15050" y="4155"/>
                      <a:pt x="15050" y="4155"/>
                    </a:cubicBezTo>
                    <a:cubicBezTo>
                      <a:pt x="15871" y="1024"/>
                      <a:pt x="13383" y="0"/>
                      <a:pt x="13383" y="0"/>
                    </a:cubicBezTo>
                    <a:close/>
                  </a:path>
                </a:pathLst>
              </a:custGeom>
              <a:solidFill>
                <a:srgbClr val="F58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30"/>
              <p:cNvSpPr/>
              <p:nvPr/>
            </p:nvSpPr>
            <p:spPr>
              <a:xfrm>
                <a:off x="5823785" y="3248808"/>
                <a:ext cx="272750" cy="425641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13491" extrusionOk="0">
                    <a:moveTo>
                      <a:pt x="8168" y="0"/>
                    </a:moveTo>
                    <a:cubicBezTo>
                      <a:pt x="8168" y="1"/>
                      <a:pt x="0" y="941"/>
                      <a:pt x="1048" y="10668"/>
                    </a:cubicBezTo>
                    <a:lnTo>
                      <a:pt x="2084" y="13490"/>
                    </a:lnTo>
                    <a:lnTo>
                      <a:pt x="3620" y="11133"/>
                    </a:lnTo>
                    <a:lnTo>
                      <a:pt x="5156" y="13490"/>
                    </a:lnTo>
                    <a:lnTo>
                      <a:pt x="6085" y="11133"/>
                    </a:lnTo>
                    <a:lnTo>
                      <a:pt x="7728" y="12740"/>
                    </a:lnTo>
                    <a:lnTo>
                      <a:pt x="8644" y="10668"/>
                    </a:lnTo>
                    <a:cubicBezTo>
                      <a:pt x="8644" y="10668"/>
                      <a:pt x="6751" y="4453"/>
                      <a:pt x="8168" y="0"/>
                    </a:cubicBezTo>
                    <a:close/>
                  </a:path>
                </a:pathLst>
              </a:custGeom>
              <a:solidFill>
                <a:srgbClr val="F3EA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30"/>
              <p:cNvSpPr/>
              <p:nvPr/>
            </p:nvSpPr>
            <p:spPr>
              <a:xfrm>
                <a:off x="5372652" y="2859071"/>
                <a:ext cx="62753" cy="138473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4389" extrusionOk="0">
                    <a:moveTo>
                      <a:pt x="1869" y="1"/>
                    </a:moveTo>
                    <a:cubicBezTo>
                      <a:pt x="1848" y="1"/>
                      <a:pt x="1828" y="7"/>
                      <a:pt x="1810" y="19"/>
                    </a:cubicBezTo>
                    <a:cubicBezTo>
                      <a:pt x="1786" y="31"/>
                      <a:pt x="1274" y="292"/>
                      <a:pt x="833" y="947"/>
                    </a:cubicBezTo>
                    <a:cubicBezTo>
                      <a:pt x="417" y="1555"/>
                      <a:pt x="0" y="2626"/>
                      <a:pt x="298" y="4293"/>
                    </a:cubicBezTo>
                    <a:cubicBezTo>
                      <a:pt x="310" y="4353"/>
                      <a:pt x="357" y="4388"/>
                      <a:pt x="417" y="4388"/>
                    </a:cubicBezTo>
                    <a:lnTo>
                      <a:pt x="441" y="4388"/>
                    </a:lnTo>
                    <a:cubicBezTo>
                      <a:pt x="512" y="4376"/>
                      <a:pt x="560" y="4317"/>
                      <a:pt x="548" y="4245"/>
                    </a:cubicBezTo>
                    <a:cubicBezTo>
                      <a:pt x="107" y="1769"/>
                      <a:pt x="1274" y="685"/>
                      <a:pt x="1738" y="352"/>
                    </a:cubicBezTo>
                    <a:lnTo>
                      <a:pt x="1738" y="4269"/>
                    </a:lnTo>
                    <a:cubicBezTo>
                      <a:pt x="1738" y="4341"/>
                      <a:pt x="1798" y="4388"/>
                      <a:pt x="1869" y="4388"/>
                    </a:cubicBezTo>
                    <a:cubicBezTo>
                      <a:pt x="1929" y="4388"/>
                      <a:pt x="1988" y="4341"/>
                      <a:pt x="1988" y="4269"/>
                    </a:cubicBezTo>
                    <a:lnTo>
                      <a:pt x="1988" y="126"/>
                    </a:lnTo>
                    <a:cubicBezTo>
                      <a:pt x="1988" y="90"/>
                      <a:pt x="1965" y="42"/>
                      <a:pt x="1929" y="19"/>
                    </a:cubicBezTo>
                    <a:cubicBezTo>
                      <a:pt x="1911" y="7"/>
                      <a:pt x="1890" y="1"/>
                      <a:pt x="1869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30"/>
              <p:cNvSpPr/>
              <p:nvPr/>
            </p:nvSpPr>
            <p:spPr>
              <a:xfrm>
                <a:off x="5374134" y="3665962"/>
                <a:ext cx="77045" cy="98247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3114" extrusionOk="0">
                    <a:moveTo>
                      <a:pt x="1073" y="1"/>
                    </a:moveTo>
                    <a:cubicBezTo>
                      <a:pt x="708" y="1"/>
                      <a:pt x="270" y="56"/>
                      <a:pt x="84" y="78"/>
                    </a:cubicBezTo>
                    <a:cubicBezTo>
                      <a:pt x="36" y="90"/>
                      <a:pt x="1" y="137"/>
                      <a:pt x="13" y="185"/>
                    </a:cubicBezTo>
                    <a:cubicBezTo>
                      <a:pt x="13" y="228"/>
                      <a:pt x="60" y="270"/>
                      <a:pt x="104" y="270"/>
                    </a:cubicBezTo>
                    <a:cubicBezTo>
                      <a:pt x="110" y="270"/>
                      <a:pt x="115" y="270"/>
                      <a:pt x="120" y="268"/>
                    </a:cubicBezTo>
                    <a:cubicBezTo>
                      <a:pt x="498" y="216"/>
                      <a:pt x="866" y="188"/>
                      <a:pt x="1126" y="188"/>
                    </a:cubicBezTo>
                    <a:cubicBezTo>
                      <a:pt x="1283" y="188"/>
                      <a:pt x="1399" y="198"/>
                      <a:pt x="1453" y="221"/>
                    </a:cubicBezTo>
                    <a:cubicBezTo>
                      <a:pt x="1358" y="399"/>
                      <a:pt x="679" y="899"/>
                      <a:pt x="48" y="1304"/>
                    </a:cubicBezTo>
                    <a:cubicBezTo>
                      <a:pt x="13" y="1328"/>
                      <a:pt x="1" y="1376"/>
                      <a:pt x="24" y="1423"/>
                    </a:cubicBezTo>
                    <a:cubicBezTo>
                      <a:pt x="34" y="1460"/>
                      <a:pt x="70" y="1475"/>
                      <a:pt x="109" y="1475"/>
                    </a:cubicBezTo>
                    <a:cubicBezTo>
                      <a:pt x="120" y="1475"/>
                      <a:pt x="132" y="1474"/>
                      <a:pt x="144" y="1471"/>
                    </a:cubicBezTo>
                    <a:cubicBezTo>
                      <a:pt x="713" y="1248"/>
                      <a:pt x="1269" y="1112"/>
                      <a:pt x="1548" y="1112"/>
                    </a:cubicBezTo>
                    <a:cubicBezTo>
                      <a:pt x="1643" y="1112"/>
                      <a:pt x="1706" y="1128"/>
                      <a:pt x="1727" y="1161"/>
                    </a:cubicBezTo>
                    <a:cubicBezTo>
                      <a:pt x="1727" y="1161"/>
                      <a:pt x="1727" y="1173"/>
                      <a:pt x="1727" y="1197"/>
                    </a:cubicBezTo>
                    <a:cubicBezTo>
                      <a:pt x="1644" y="1423"/>
                      <a:pt x="929" y="1828"/>
                      <a:pt x="501" y="2042"/>
                    </a:cubicBezTo>
                    <a:cubicBezTo>
                      <a:pt x="453" y="2054"/>
                      <a:pt x="429" y="2102"/>
                      <a:pt x="441" y="2149"/>
                    </a:cubicBezTo>
                    <a:cubicBezTo>
                      <a:pt x="465" y="2197"/>
                      <a:pt x="501" y="2221"/>
                      <a:pt x="548" y="2221"/>
                    </a:cubicBezTo>
                    <a:cubicBezTo>
                      <a:pt x="900" y="2166"/>
                      <a:pt x="1358" y="2119"/>
                      <a:pt x="1717" y="2119"/>
                    </a:cubicBezTo>
                    <a:cubicBezTo>
                      <a:pt x="1979" y="2119"/>
                      <a:pt x="2188" y="2144"/>
                      <a:pt x="2263" y="2209"/>
                    </a:cubicBezTo>
                    <a:cubicBezTo>
                      <a:pt x="2251" y="2268"/>
                      <a:pt x="2203" y="2340"/>
                      <a:pt x="2120" y="2423"/>
                    </a:cubicBezTo>
                    <a:cubicBezTo>
                      <a:pt x="1841" y="2680"/>
                      <a:pt x="1163" y="2927"/>
                      <a:pt x="481" y="2927"/>
                    </a:cubicBezTo>
                    <a:cubicBezTo>
                      <a:pt x="436" y="2927"/>
                      <a:pt x="391" y="2926"/>
                      <a:pt x="346" y="2923"/>
                    </a:cubicBezTo>
                    <a:cubicBezTo>
                      <a:pt x="286" y="2923"/>
                      <a:pt x="251" y="2959"/>
                      <a:pt x="251" y="3019"/>
                    </a:cubicBezTo>
                    <a:cubicBezTo>
                      <a:pt x="239" y="3066"/>
                      <a:pt x="286" y="3114"/>
                      <a:pt x="334" y="3114"/>
                    </a:cubicBezTo>
                    <a:lnTo>
                      <a:pt x="477" y="3114"/>
                    </a:lnTo>
                    <a:cubicBezTo>
                      <a:pt x="1239" y="3114"/>
                      <a:pt x="1941" y="2840"/>
                      <a:pt x="2251" y="2554"/>
                    </a:cubicBezTo>
                    <a:cubicBezTo>
                      <a:pt x="2370" y="2435"/>
                      <a:pt x="2441" y="2328"/>
                      <a:pt x="2441" y="2209"/>
                    </a:cubicBezTo>
                    <a:cubicBezTo>
                      <a:pt x="2441" y="2149"/>
                      <a:pt x="2418" y="2090"/>
                      <a:pt x="2370" y="2054"/>
                    </a:cubicBezTo>
                    <a:cubicBezTo>
                      <a:pt x="2261" y="1952"/>
                      <a:pt x="2006" y="1920"/>
                      <a:pt x="1715" y="1920"/>
                    </a:cubicBezTo>
                    <a:cubicBezTo>
                      <a:pt x="1497" y="1920"/>
                      <a:pt x="1258" y="1938"/>
                      <a:pt x="1048" y="1959"/>
                    </a:cubicBezTo>
                    <a:cubicBezTo>
                      <a:pt x="1394" y="1757"/>
                      <a:pt x="1822" y="1483"/>
                      <a:pt x="1894" y="1256"/>
                    </a:cubicBezTo>
                    <a:cubicBezTo>
                      <a:pt x="1929" y="1173"/>
                      <a:pt x="1906" y="1102"/>
                      <a:pt x="1882" y="1066"/>
                    </a:cubicBezTo>
                    <a:cubicBezTo>
                      <a:pt x="1829" y="965"/>
                      <a:pt x="1691" y="926"/>
                      <a:pt x="1512" y="926"/>
                    </a:cubicBezTo>
                    <a:cubicBezTo>
                      <a:pt x="1289" y="926"/>
                      <a:pt x="1003" y="987"/>
                      <a:pt x="739" y="1066"/>
                    </a:cubicBezTo>
                    <a:cubicBezTo>
                      <a:pt x="1179" y="756"/>
                      <a:pt x="1632" y="399"/>
                      <a:pt x="1644" y="221"/>
                    </a:cubicBezTo>
                    <a:cubicBezTo>
                      <a:pt x="1644" y="173"/>
                      <a:pt x="1632" y="137"/>
                      <a:pt x="1608" y="102"/>
                    </a:cubicBezTo>
                    <a:cubicBezTo>
                      <a:pt x="1527" y="25"/>
                      <a:pt x="1317" y="1"/>
                      <a:pt x="1073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30"/>
              <p:cNvSpPr/>
              <p:nvPr/>
            </p:nvSpPr>
            <p:spPr>
              <a:xfrm>
                <a:off x="5450012" y="3547082"/>
                <a:ext cx="120616" cy="93546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2965" extrusionOk="0">
                    <a:moveTo>
                      <a:pt x="3713" y="0"/>
                    </a:moveTo>
                    <a:cubicBezTo>
                      <a:pt x="3680" y="0"/>
                      <a:pt x="3648" y="16"/>
                      <a:pt x="3632" y="48"/>
                    </a:cubicBezTo>
                    <a:cubicBezTo>
                      <a:pt x="2513" y="1822"/>
                      <a:pt x="96" y="2774"/>
                      <a:pt x="72" y="2786"/>
                    </a:cubicBezTo>
                    <a:cubicBezTo>
                      <a:pt x="25" y="2798"/>
                      <a:pt x="1" y="2858"/>
                      <a:pt x="25" y="2905"/>
                    </a:cubicBezTo>
                    <a:cubicBezTo>
                      <a:pt x="36" y="2941"/>
                      <a:pt x="72" y="2965"/>
                      <a:pt x="108" y="2965"/>
                    </a:cubicBezTo>
                    <a:cubicBezTo>
                      <a:pt x="120" y="2965"/>
                      <a:pt x="132" y="2965"/>
                      <a:pt x="144" y="2953"/>
                    </a:cubicBezTo>
                    <a:cubicBezTo>
                      <a:pt x="239" y="2917"/>
                      <a:pt x="2632" y="1976"/>
                      <a:pt x="3787" y="143"/>
                    </a:cubicBezTo>
                    <a:cubicBezTo>
                      <a:pt x="3823" y="107"/>
                      <a:pt x="3811" y="48"/>
                      <a:pt x="3763" y="12"/>
                    </a:cubicBezTo>
                    <a:cubicBezTo>
                      <a:pt x="3747" y="4"/>
                      <a:pt x="3730" y="0"/>
                      <a:pt x="3713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30"/>
              <p:cNvSpPr/>
              <p:nvPr/>
            </p:nvSpPr>
            <p:spPr>
              <a:xfrm>
                <a:off x="5465409" y="3647726"/>
                <a:ext cx="208514" cy="119511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3788" extrusionOk="0">
                    <a:moveTo>
                      <a:pt x="6499" y="1"/>
                    </a:moveTo>
                    <a:cubicBezTo>
                      <a:pt x="6466" y="1"/>
                      <a:pt x="6434" y="17"/>
                      <a:pt x="6418" y="49"/>
                    </a:cubicBezTo>
                    <a:cubicBezTo>
                      <a:pt x="4835" y="2727"/>
                      <a:pt x="132" y="3597"/>
                      <a:pt x="84" y="3608"/>
                    </a:cubicBezTo>
                    <a:cubicBezTo>
                      <a:pt x="37" y="3608"/>
                      <a:pt x="1" y="3668"/>
                      <a:pt x="13" y="3716"/>
                    </a:cubicBezTo>
                    <a:cubicBezTo>
                      <a:pt x="25" y="3763"/>
                      <a:pt x="60" y="3787"/>
                      <a:pt x="108" y="3787"/>
                    </a:cubicBezTo>
                    <a:lnTo>
                      <a:pt x="120" y="3787"/>
                    </a:lnTo>
                    <a:cubicBezTo>
                      <a:pt x="322" y="3751"/>
                      <a:pt x="4954" y="2894"/>
                      <a:pt x="6585" y="144"/>
                    </a:cubicBezTo>
                    <a:cubicBezTo>
                      <a:pt x="6609" y="96"/>
                      <a:pt x="6597" y="37"/>
                      <a:pt x="6549" y="13"/>
                    </a:cubicBezTo>
                    <a:cubicBezTo>
                      <a:pt x="6533" y="5"/>
                      <a:pt x="6516" y="1"/>
                      <a:pt x="6499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30"/>
              <p:cNvSpPr/>
              <p:nvPr/>
            </p:nvSpPr>
            <p:spPr>
              <a:xfrm>
                <a:off x="5607794" y="3229405"/>
                <a:ext cx="12431" cy="299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949" extrusionOk="0">
                    <a:moveTo>
                      <a:pt x="104" y="1"/>
                    </a:moveTo>
                    <a:cubicBezTo>
                      <a:pt x="93" y="1"/>
                      <a:pt x="82" y="3"/>
                      <a:pt x="72" y="8"/>
                    </a:cubicBezTo>
                    <a:cubicBezTo>
                      <a:pt x="24" y="20"/>
                      <a:pt x="0" y="80"/>
                      <a:pt x="12" y="127"/>
                    </a:cubicBezTo>
                    <a:cubicBezTo>
                      <a:pt x="12" y="127"/>
                      <a:pt x="179" y="627"/>
                      <a:pt x="203" y="866"/>
                    </a:cubicBezTo>
                    <a:cubicBezTo>
                      <a:pt x="215" y="913"/>
                      <a:pt x="250" y="949"/>
                      <a:pt x="298" y="949"/>
                    </a:cubicBezTo>
                    <a:lnTo>
                      <a:pt x="310" y="949"/>
                    </a:lnTo>
                    <a:cubicBezTo>
                      <a:pt x="358" y="937"/>
                      <a:pt x="393" y="901"/>
                      <a:pt x="393" y="842"/>
                    </a:cubicBezTo>
                    <a:cubicBezTo>
                      <a:pt x="358" y="580"/>
                      <a:pt x="203" y="92"/>
                      <a:pt x="191" y="68"/>
                    </a:cubicBezTo>
                    <a:cubicBezTo>
                      <a:pt x="182" y="31"/>
                      <a:pt x="143" y="1"/>
                      <a:pt x="104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30"/>
              <p:cNvSpPr/>
              <p:nvPr/>
            </p:nvSpPr>
            <p:spPr>
              <a:xfrm>
                <a:off x="5589022" y="3251711"/>
                <a:ext cx="12778" cy="30193"/>
              </a:xfrm>
              <a:custGeom>
                <a:avLst/>
                <a:gdLst/>
                <a:ahLst/>
                <a:cxnLst/>
                <a:rect l="l" t="t" r="r" b="b"/>
                <a:pathLst>
                  <a:path w="405" h="957" extrusionOk="0">
                    <a:moveTo>
                      <a:pt x="108" y="1"/>
                    </a:moveTo>
                    <a:cubicBezTo>
                      <a:pt x="100" y="1"/>
                      <a:pt x="91" y="2"/>
                      <a:pt x="83" y="4"/>
                    </a:cubicBezTo>
                    <a:cubicBezTo>
                      <a:pt x="36" y="28"/>
                      <a:pt x="0" y="75"/>
                      <a:pt x="24" y="123"/>
                    </a:cubicBezTo>
                    <a:cubicBezTo>
                      <a:pt x="24" y="135"/>
                      <a:pt x="179" y="623"/>
                      <a:pt x="214" y="873"/>
                    </a:cubicBezTo>
                    <a:cubicBezTo>
                      <a:pt x="214" y="921"/>
                      <a:pt x="262" y="956"/>
                      <a:pt x="310" y="956"/>
                    </a:cubicBezTo>
                    <a:lnTo>
                      <a:pt x="322" y="956"/>
                    </a:lnTo>
                    <a:cubicBezTo>
                      <a:pt x="369" y="944"/>
                      <a:pt x="405" y="897"/>
                      <a:pt x="405" y="849"/>
                    </a:cubicBezTo>
                    <a:cubicBezTo>
                      <a:pt x="369" y="587"/>
                      <a:pt x="214" y="87"/>
                      <a:pt x="202" y="75"/>
                    </a:cubicBezTo>
                    <a:cubicBezTo>
                      <a:pt x="193" y="26"/>
                      <a:pt x="150" y="1"/>
                      <a:pt x="108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30"/>
              <p:cNvSpPr/>
              <p:nvPr/>
            </p:nvSpPr>
            <p:spPr>
              <a:xfrm>
                <a:off x="5616438" y="3274995"/>
                <a:ext cx="12778" cy="30193"/>
              </a:xfrm>
              <a:custGeom>
                <a:avLst/>
                <a:gdLst/>
                <a:ahLst/>
                <a:cxnLst/>
                <a:rect l="l" t="t" r="r" b="b"/>
                <a:pathLst>
                  <a:path w="405" h="957" extrusionOk="0">
                    <a:moveTo>
                      <a:pt x="107" y="1"/>
                    </a:moveTo>
                    <a:cubicBezTo>
                      <a:pt x="99" y="1"/>
                      <a:pt x="91" y="2"/>
                      <a:pt x="84" y="4"/>
                    </a:cubicBezTo>
                    <a:cubicBezTo>
                      <a:pt x="24" y="28"/>
                      <a:pt x="0" y="75"/>
                      <a:pt x="24" y="123"/>
                    </a:cubicBezTo>
                    <a:cubicBezTo>
                      <a:pt x="24" y="135"/>
                      <a:pt x="179" y="623"/>
                      <a:pt x="215" y="873"/>
                    </a:cubicBezTo>
                    <a:cubicBezTo>
                      <a:pt x="215" y="921"/>
                      <a:pt x="250" y="956"/>
                      <a:pt x="298" y="956"/>
                    </a:cubicBezTo>
                    <a:lnTo>
                      <a:pt x="310" y="956"/>
                    </a:lnTo>
                    <a:cubicBezTo>
                      <a:pt x="369" y="945"/>
                      <a:pt x="405" y="897"/>
                      <a:pt x="393" y="849"/>
                    </a:cubicBezTo>
                    <a:cubicBezTo>
                      <a:pt x="369" y="587"/>
                      <a:pt x="203" y="87"/>
                      <a:pt x="203" y="75"/>
                    </a:cubicBezTo>
                    <a:cubicBezTo>
                      <a:pt x="183" y="26"/>
                      <a:pt x="146" y="1"/>
                      <a:pt x="107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30"/>
              <p:cNvSpPr/>
              <p:nvPr/>
            </p:nvSpPr>
            <p:spPr>
              <a:xfrm>
                <a:off x="5593880" y="3306198"/>
                <a:ext cx="12809" cy="30162"/>
              </a:xfrm>
              <a:custGeom>
                <a:avLst/>
                <a:gdLst/>
                <a:ahLst/>
                <a:cxnLst/>
                <a:rect l="l" t="t" r="r" b="b"/>
                <a:pathLst>
                  <a:path w="406" h="956" extrusionOk="0">
                    <a:moveTo>
                      <a:pt x="109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27"/>
                      <a:pt x="1" y="75"/>
                      <a:pt x="25" y="122"/>
                    </a:cubicBezTo>
                    <a:cubicBezTo>
                      <a:pt x="25" y="134"/>
                      <a:pt x="179" y="622"/>
                      <a:pt x="215" y="872"/>
                    </a:cubicBezTo>
                    <a:cubicBezTo>
                      <a:pt x="215" y="920"/>
                      <a:pt x="263" y="956"/>
                      <a:pt x="310" y="956"/>
                    </a:cubicBezTo>
                    <a:lnTo>
                      <a:pt x="322" y="956"/>
                    </a:lnTo>
                    <a:cubicBezTo>
                      <a:pt x="370" y="944"/>
                      <a:pt x="406" y="896"/>
                      <a:pt x="406" y="848"/>
                    </a:cubicBezTo>
                    <a:cubicBezTo>
                      <a:pt x="370" y="587"/>
                      <a:pt x="215" y="86"/>
                      <a:pt x="203" y="75"/>
                    </a:cubicBezTo>
                    <a:cubicBezTo>
                      <a:pt x="193" y="25"/>
                      <a:pt x="150" y="0"/>
                      <a:pt x="109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30"/>
              <p:cNvSpPr/>
              <p:nvPr/>
            </p:nvSpPr>
            <p:spPr>
              <a:xfrm>
                <a:off x="5621676" y="3318439"/>
                <a:ext cx="12431" cy="299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949" extrusionOk="0">
                    <a:moveTo>
                      <a:pt x="105" y="0"/>
                    </a:moveTo>
                    <a:cubicBezTo>
                      <a:pt x="94" y="0"/>
                      <a:pt x="83" y="3"/>
                      <a:pt x="72" y="8"/>
                    </a:cubicBezTo>
                    <a:cubicBezTo>
                      <a:pt x="25" y="20"/>
                      <a:pt x="1" y="79"/>
                      <a:pt x="13" y="127"/>
                    </a:cubicBezTo>
                    <a:cubicBezTo>
                      <a:pt x="13" y="127"/>
                      <a:pt x="179" y="615"/>
                      <a:pt x="203" y="865"/>
                    </a:cubicBezTo>
                    <a:cubicBezTo>
                      <a:pt x="215" y="913"/>
                      <a:pt x="251" y="949"/>
                      <a:pt x="299" y="949"/>
                    </a:cubicBezTo>
                    <a:lnTo>
                      <a:pt x="310" y="949"/>
                    </a:lnTo>
                    <a:cubicBezTo>
                      <a:pt x="358" y="937"/>
                      <a:pt x="394" y="901"/>
                      <a:pt x="394" y="841"/>
                    </a:cubicBezTo>
                    <a:cubicBezTo>
                      <a:pt x="358" y="580"/>
                      <a:pt x="203" y="91"/>
                      <a:pt x="191" y="68"/>
                    </a:cubicBezTo>
                    <a:cubicBezTo>
                      <a:pt x="182" y="30"/>
                      <a:pt x="144" y="0"/>
                      <a:pt x="10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30"/>
              <p:cNvSpPr/>
              <p:nvPr/>
            </p:nvSpPr>
            <p:spPr>
              <a:xfrm>
                <a:off x="5599149" y="3363145"/>
                <a:ext cx="12809" cy="29941"/>
              </a:xfrm>
              <a:custGeom>
                <a:avLst/>
                <a:gdLst/>
                <a:ahLst/>
                <a:cxnLst/>
                <a:rect l="l" t="t" r="r" b="b"/>
                <a:pathLst>
                  <a:path w="406" h="949" extrusionOk="0">
                    <a:moveTo>
                      <a:pt x="115" y="0"/>
                    </a:moveTo>
                    <a:cubicBezTo>
                      <a:pt x="105" y="0"/>
                      <a:pt x="94" y="3"/>
                      <a:pt x="84" y="8"/>
                    </a:cubicBezTo>
                    <a:cubicBezTo>
                      <a:pt x="24" y="20"/>
                      <a:pt x="1" y="79"/>
                      <a:pt x="12" y="127"/>
                    </a:cubicBezTo>
                    <a:cubicBezTo>
                      <a:pt x="12" y="127"/>
                      <a:pt x="179" y="615"/>
                      <a:pt x="203" y="865"/>
                    </a:cubicBezTo>
                    <a:cubicBezTo>
                      <a:pt x="215" y="913"/>
                      <a:pt x="251" y="948"/>
                      <a:pt x="298" y="948"/>
                    </a:cubicBezTo>
                    <a:lnTo>
                      <a:pt x="310" y="948"/>
                    </a:lnTo>
                    <a:cubicBezTo>
                      <a:pt x="358" y="937"/>
                      <a:pt x="405" y="889"/>
                      <a:pt x="393" y="841"/>
                    </a:cubicBezTo>
                    <a:cubicBezTo>
                      <a:pt x="358" y="579"/>
                      <a:pt x="203" y="91"/>
                      <a:pt x="203" y="67"/>
                    </a:cubicBezTo>
                    <a:cubicBezTo>
                      <a:pt x="184" y="30"/>
                      <a:pt x="151" y="0"/>
                      <a:pt x="11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30"/>
              <p:cNvSpPr/>
              <p:nvPr/>
            </p:nvSpPr>
            <p:spPr>
              <a:xfrm>
                <a:off x="5633318" y="3371411"/>
                <a:ext cx="12809" cy="29941"/>
              </a:xfrm>
              <a:custGeom>
                <a:avLst/>
                <a:gdLst/>
                <a:ahLst/>
                <a:cxnLst/>
                <a:rect l="l" t="t" r="r" b="b"/>
                <a:pathLst>
                  <a:path w="406" h="949" extrusionOk="0">
                    <a:moveTo>
                      <a:pt x="115" y="0"/>
                    </a:moveTo>
                    <a:cubicBezTo>
                      <a:pt x="105" y="0"/>
                      <a:pt x="95" y="3"/>
                      <a:pt x="84" y="8"/>
                    </a:cubicBezTo>
                    <a:cubicBezTo>
                      <a:pt x="25" y="20"/>
                      <a:pt x="1" y="79"/>
                      <a:pt x="13" y="127"/>
                    </a:cubicBezTo>
                    <a:cubicBezTo>
                      <a:pt x="25" y="127"/>
                      <a:pt x="180" y="615"/>
                      <a:pt x="203" y="865"/>
                    </a:cubicBezTo>
                    <a:cubicBezTo>
                      <a:pt x="215" y="913"/>
                      <a:pt x="251" y="948"/>
                      <a:pt x="299" y="948"/>
                    </a:cubicBezTo>
                    <a:lnTo>
                      <a:pt x="311" y="948"/>
                    </a:lnTo>
                    <a:cubicBezTo>
                      <a:pt x="370" y="937"/>
                      <a:pt x="406" y="889"/>
                      <a:pt x="394" y="841"/>
                    </a:cubicBezTo>
                    <a:cubicBezTo>
                      <a:pt x="370" y="579"/>
                      <a:pt x="203" y="91"/>
                      <a:pt x="203" y="67"/>
                    </a:cubicBezTo>
                    <a:cubicBezTo>
                      <a:pt x="185" y="30"/>
                      <a:pt x="152" y="0"/>
                      <a:pt x="11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30"/>
              <p:cNvSpPr/>
              <p:nvPr/>
            </p:nvSpPr>
            <p:spPr>
              <a:xfrm>
                <a:off x="5611548" y="3410407"/>
                <a:ext cx="12431" cy="3000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951" extrusionOk="0">
                    <a:moveTo>
                      <a:pt x="110" y="1"/>
                    </a:moveTo>
                    <a:cubicBezTo>
                      <a:pt x="97" y="1"/>
                      <a:pt x="84" y="4"/>
                      <a:pt x="72" y="10"/>
                    </a:cubicBezTo>
                    <a:cubicBezTo>
                      <a:pt x="24" y="22"/>
                      <a:pt x="0" y="70"/>
                      <a:pt x="12" y="129"/>
                    </a:cubicBezTo>
                    <a:cubicBezTo>
                      <a:pt x="12" y="129"/>
                      <a:pt x="167" y="617"/>
                      <a:pt x="203" y="867"/>
                    </a:cubicBezTo>
                    <a:cubicBezTo>
                      <a:pt x="203" y="915"/>
                      <a:pt x="250" y="951"/>
                      <a:pt x="298" y="951"/>
                    </a:cubicBezTo>
                    <a:lnTo>
                      <a:pt x="310" y="951"/>
                    </a:lnTo>
                    <a:cubicBezTo>
                      <a:pt x="358" y="939"/>
                      <a:pt x="393" y="891"/>
                      <a:pt x="393" y="844"/>
                    </a:cubicBezTo>
                    <a:cubicBezTo>
                      <a:pt x="358" y="582"/>
                      <a:pt x="203" y="82"/>
                      <a:pt x="191" y="70"/>
                    </a:cubicBezTo>
                    <a:cubicBezTo>
                      <a:pt x="182" y="25"/>
                      <a:pt x="147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30"/>
              <p:cNvSpPr/>
              <p:nvPr/>
            </p:nvSpPr>
            <p:spPr>
              <a:xfrm>
                <a:off x="5640858" y="3419241"/>
                <a:ext cx="12399" cy="2981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945" extrusionOk="0">
                    <a:moveTo>
                      <a:pt x="97" y="1"/>
                    </a:moveTo>
                    <a:cubicBezTo>
                      <a:pt x="88" y="1"/>
                      <a:pt x="80" y="2"/>
                      <a:pt x="72" y="4"/>
                    </a:cubicBezTo>
                    <a:cubicBezTo>
                      <a:pt x="24" y="16"/>
                      <a:pt x="0" y="75"/>
                      <a:pt x="12" y="123"/>
                    </a:cubicBezTo>
                    <a:cubicBezTo>
                      <a:pt x="12" y="135"/>
                      <a:pt x="179" y="623"/>
                      <a:pt x="203" y="861"/>
                    </a:cubicBezTo>
                    <a:cubicBezTo>
                      <a:pt x="214" y="909"/>
                      <a:pt x="250" y="945"/>
                      <a:pt x="298" y="945"/>
                    </a:cubicBezTo>
                    <a:lnTo>
                      <a:pt x="310" y="945"/>
                    </a:lnTo>
                    <a:cubicBezTo>
                      <a:pt x="357" y="945"/>
                      <a:pt x="393" y="897"/>
                      <a:pt x="393" y="837"/>
                    </a:cubicBezTo>
                    <a:cubicBezTo>
                      <a:pt x="357" y="575"/>
                      <a:pt x="203" y="87"/>
                      <a:pt x="191" y="63"/>
                    </a:cubicBezTo>
                    <a:cubicBezTo>
                      <a:pt x="181" y="24"/>
                      <a:pt x="138" y="1"/>
                      <a:pt x="97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30"/>
              <p:cNvSpPr/>
              <p:nvPr/>
            </p:nvSpPr>
            <p:spPr>
              <a:xfrm>
                <a:off x="5577348" y="3194605"/>
                <a:ext cx="12809" cy="2981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945" extrusionOk="0">
                    <a:moveTo>
                      <a:pt x="109" y="1"/>
                    </a:moveTo>
                    <a:cubicBezTo>
                      <a:pt x="101" y="1"/>
                      <a:pt x="92" y="2"/>
                      <a:pt x="84" y="4"/>
                    </a:cubicBezTo>
                    <a:cubicBezTo>
                      <a:pt x="25" y="28"/>
                      <a:pt x="1" y="75"/>
                      <a:pt x="25" y="123"/>
                    </a:cubicBezTo>
                    <a:cubicBezTo>
                      <a:pt x="25" y="135"/>
                      <a:pt x="180" y="623"/>
                      <a:pt x="215" y="861"/>
                    </a:cubicBezTo>
                    <a:cubicBezTo>
                      <a:pt x="215" y="909"/>
                      <a:pt x="263" y="945"/>
                      <a:pt x="299" y="945"/>
                    </a:cubicBezTo>
                    <a:lnTo>
                      <a:pt x="311" y="945"/>
                    </a:lnTo>
                    <a:cubicBezTo>
                      <a:pt x="370" y="945"/>
                      <a:pt x="406" y="897"/>
                      <a:pt x="394" y="849"/>
                    </a:cubicBezTo>
                    <a:cubicBezTo>
                      <a:pt x="370" y="576"/>
                      <a:pt x="203" y="87"/>
                      <a:pt x="203" y="64"/>
                    </a:cubicBezTo>
                    <a:cubicBezTo>
                      <a:pt x="184" y="24"/>
                      <a:pt x="148" y="1"/>
                      <a:pt x="109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30"/>
              <p:cNvSpPr/>
              <p:nvPr/>
            </p:nvSpPr>
            <p:spPr>
              <a:xfrm>
                <a:off x="5592019" y="3170438"/>
                <a:ext cx="12809" cy="29941"/>
              </a:xfrm>
              <a:custGeom>
                <a:avLst/>
                <a:gdLst/>
                <a:ahLst/>
                <a:cxnLst/>
                <a:rect l="l" t="t" r="r" b="b"/>
                <a:pathLst>
                  <a:path w="406" h="949" extrusionOk="0">
                    <a:moveTo>
                      <a:pt x="116" y="0"/>
                    </a:moveTo>
                    <a:cubicBezTo>
                      <a:pt x="105" y="0"/>
                      <a:pt x="94" y="3"/>
                      <a:pt x="84" y="8"/>
                    </a:cubicBezTo>
                    <a:cubicBezTo>
                      <a:pt x="36" y="20"/>
                      <a:pt x="0" y="79"/>
                      <a:pt x="24" y="127"/>
                    </a:cubicBezTo>
                    <a:cubicBezTo>
                      <a:pt x="24" y="127"/>
                      <a:pt x="179" y="615"/>
                      <a:pt x="215" y="865"/>
                    </a:cubicBezTo>
                    <a:cubicBezTo>
                      <a:pt x="215" y="913"/>
                      <a:pt x="262" y="949"/>
                      <a:pt x="310" y="949"/>
                    </a:cubicBezTo>
                    <a:lnTo>
                      <a:pt x="322" y="949"/>
                    </a:lnTo>
                    <a:cubicBezTo>
                      <a:pt x="369" y="937"/>
                      <a:pt x="405" y="889"/>
                      <a:pt x="393" y="841"/>
                    </a:cubicBezTo>
                    <a:cubicBezTo>
                      <a:pt x="369" y="580"/>
                      <a:pt x="203" y="91"/>
                      <a:pt x="203" y="68"/>
                    </a:cubicBezTo>
                    <a:cubicBezTo>
                      <a:pt x="193" y="30"/>
                      <a:pt x="155" y="0"/>
                      <a:pt x="116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30"/>
              <p:cNvSpPr/>
              <p:nvPr/>
            </p:nvSpPr>
            <p:spPr>
              <a:xfrm>
                <a:off x="5692316" y="3832546"/>
                <a:ext cx="7919" cy="3047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966" extrusionOk="0">
                    <a:moveTo>
                      <a:pt x="155" y="1"/>
                    </a:moveTo>
                    <a:cubicBezTo>
                      <a:pt x="107" y="1"/>
                      <a:pt x="60" y="36"/>
                      <a:pt x="60" y="96"/>
                    </a:cubicBezTo>
                    <a:cubicBezTo>
                      <a:pt x="60" y="96"/>
                      <a:pt x="60" y="608"/>
                      <a:pt x="12" y="858"/>
                    </a:cubicBezTo>
                    <a:cubicBezTo>
                      <a:pt x="0" y="906"/>
                      <a:pt x="36" y="953"/>
                      <a:pt x="84" y="965"/>
                    </a:cubicBezTo>
                    <a:lnTo>
                      <a:pt x="107" y="965"/>
                    </a:lnTo>
                    <a:cubicBezTo>
                      <a:pt x="155" y="965"/>
                      <a:pt x="191" y="941"/>
                      <a:pt x="203" y="894"/>
                    </a:cubicBezTo>
                    <a:cubicBezTo>
                      <a:pt x="250" y="632"/>
                      <a:pt x="250" y="108"/>
                      <a:pt x="250" y="96"/>
                    </a:cubicBezTo>
                    <a:cubicBezTo>
                      <a:pt x="250" y="36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30"/>
              <p:cNvSpPr/>
              <p:nvPr/>
            </p:nvSpPr>
            <p:spPr>
              <a:xfrm>
                <a:off x="5652879" y="3844945"/>
                <a:ext cx="7919" cy="3047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966" extrusionOk="0">
                    <a:moveTo>
                      <a:pt x="155" y="1"/>
                    </a:moveTo>
                    <a:cubicBezTo>
                      <a:pt x="107" y="1"/>
                      <a:pt x="60" y="36"/>
                      <a:pt x="60" y="84"/>
                    </a:cubicBezTo>
                    <a:cubicBezTo>
                      <a:pt x="60" y="96"/>
                      <a:pt x="60" y="608"/>
                      <a:pt x="12" y="858"/>
                    </a:cubicBezTo>
                    <a:cubicBezTo>
                      <a:pt x="0" y="906"/>
                      <a:pt x="36" y="953"/>
                      <a:pt x="83" y="965"/>
                    </a:cubicBezTo>
                    <a:lnTo>
                      <a:pt x="107" y="965"/>
                    </a:lnTo>
                    <a:cubicBezTo>
                      <a:pt x="155" y="965"/>
                      <a:pt x="191" y="929"/>
                      <a:pt x="203" y="894"/>
                    </a:cubicBezTo>
                    <a:cubicBezTo>
                      <a:pt x="250" y="632"/>
                      <a:pt x="250" y="108"/>
                      <a:pt x="250" y="84"/>
                    </a:cubicBezTo>
                    <a:cubicBezTo>
                      <a:pt x="250" y="36"/>
                      <a:pt x="214" y="1"/>
                      <a:pt x="155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30"/>
              <p:cNvSpPr/>
              <p:nvPr/>
            </p:nvSpPr>
            <p:spPr>
              <a:xfrm>
                <a:off x="5682157" y="3879871"/>
                <a:ext cx="7919" cy="30856"/>
              </a:xfrm>
              <a:custGeom>
                <a:avLst/>
                <a:gdLst/>
                <a:ahLst/>
                <a:cxnLst/>
                <a:rect l="l" t="t" r="r" b="b"/>
                <a:pathLst>
                  <a:path w="251" h="978" extrusionOk="0">
                    <a:moveTo>
                      <a:pt x="156" y="1"/>
                    </a:moveTo>
                    <a:cubicBezTo>
                      <a:pt x="96" y="1"/>
                      <a:pt x="60" y="49"/>
                      <a:pt x="60" y="96"/>
                    </a:cubicBezTo>
                    <a:cubicBezTo>
                      <a:pt x="60" y="108"/>
                      <a:pt x="60" y="620"/>
                      <a:pt x="13" y="858"/>
                    </a:cubicBezTo>
                    <a:cubicBezTo>
                      <a:pt x="1" y="918"/>
                      <a:pt x="37" y="965"/>
                      <a:pt x="84" y="977"/>
                    </a:cubicBezTo>
                    <a:lnTo>
                      <a:pt x="108" y="977"/>
                    </a:lnTo>
                    <a:cubicBezTo>
                      <a:pt x="144" y="977"/>
                      <a:pt x="191" y="942"/>
                      <a:pt x="191" y="894"/>
                    </a:cubicBezTo>
                    <a:cubicBezTo>
                      <a:pt x="251" y="632"/>
                      <a:pt x="251" y="120"/>
                      <a:pt x="251" y="96"/>
                    </a:cubicBezTo>
                    <a:cubicBezTo>
                      <a:pt x="251" y="49"/>
                      <a:pt x="203" y="1"/>
                      <a:pt x="156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30"/>
              <p:cNvSpPr/>
              <p:nvPr/>
            </p:nvSpPr>
            <p:spPr>
              <a:xfrm>
                <a:off x="5652879" y="3900158"/>
                <a:ext cx="7919" cy="3047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966" extrusionOk="0">
                    <a:moveTo>
                      <a:pt x="155" y="1"/>
                    </a:moveTo>
                    <a:cubicBezTo>
                      <a:pt x="107" y="1"/>
                      <a:pt x="60" y="37"/>
                      <a:pt x="60" y="84"/>
                    </a:cubicBezTo>
                    <a:cubicBezTo>
                      <a:pt x="60" y="96"/>
                      <a:pt x="60" y="608"/>
                      <a:pt x="12" y="858"/>
                    </a:cubicBezTo>
                    <a:cubicBezTo>
                      <a:pt x="0" y="906"/>
                      <a:pt x="36" y="953"/>
                      <a:pt x="83" y="965"/>
                    </a:cubicBezTo>
                    <a:lnTo>
                      <a:pt x="107" y="965"/>
                    </a:lnTo>
                    <a:cubicBezTo>
                      <a:pt x="155" y="965"/>
                      <a:pt x="191" y="941"/>
                      <a:pt x="203" y="894"/>
                    </a:cubicBezTo>
                    <a:cubicBezTo>
                      <a:pt x="250" y="632"/>
                      <a:pt x="250" y="108"/>
                      <a:pt x="250" y="84"/>
                    </a:cubicBezTo>
                    <a:cubicBezTo>
                      <a:pt x="250" y="37"/>
                      <a:pt x="214" y="1"/>
                      <a:pt x="155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30"/>
              <p:cNvSpPr/>
              <p:nvPr/>
            </p:nvSpPr>
            <p:spPr>
              <a:xfrm>
                <a:off x="5680296" y="3925335"/>
                <a:ext cx="8298" cy="30446"/>
              </a:xfrm>
              <a:custGeom>
                <a:avLst/>
                <a:gdLst/>
                <a:ahLst/>
                <a:cxnLst/>
                <a:rect l="l" t="t" r="r" b="b"/>
                <a:pathLst>
                  <a:path w="263" h="965" extrusionOk="0">
                    <a:moveTo>
                      <a:pt x="167" y="1"/>
                    </a:moveTo>
                    <a:cubicBezTo>
                      <a:pt x="107" y="1"/>
                      <a:pt x="72" y="36"/>
                      <a:pt x="72" y="96"/>
                    </a:cubicBezTo>
                    <a:cubicBezTo>
                      <a:pt x="72" y="96"/>
                      <a:pt x="60" y="608"/>
                      <a:pt x="12" y="858"/>
                    </a:cubicBezTo>
                    <a:cubicBezTo>
                      <a:pt x="0" y="905"/>
                      <a:pt x="36" y="953"/>
                      <a:pt x="84" y="965"/>
                    </a:cubicBezTo>
                    <a:lnTo>
                      <a:pt x="107" y="965"/>
                    </a:lnTo>
                    <a:cubicBezTo>
                      <a:pt x="155" y="965"/>
                      <a:pt x="191" y="941"/>
                      <a:pt x="203" y="894"/>
                    </a:cubicBezTo>
                    <a:cubicBezTo>
                      <a:pt x="250" y="632"/>
                      <a:pt x="262" y="108"/>
                      <a:pt x="262" y="96"/>
                    </a:cubicBezTo>
                    <a:cubicBezTo>
                      <a:pt x="262" y="36"/>
                      <a:pt x="215" y="1"/>
                      <a:pt x="167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30"/>
              <p:cNvSpPr/>
              <p:nvPr/>
            </p:nvSpPr>
            <p:spPr>
              <a:xfrm>
                <a:off x="5642341" y="3949376"/>
                <a:ext cx="7919" cy="30446"/>
              </a:xfrm>
              <a:custGeom>
                <a:avLst/>
                <a:gdLst/>
                <a:ahLst/>
                <a:cxnLst/>
                <a:rect l="l" t="t" r="r" b="b"/>
                <a:pathLst>
                  <a:path w="251" h="965" extrusionOk="0">
                    <a:moveTo>
                      <a:pt x="156" y="1"/>
                    </a:moveTo>
                    <a:cubicBezTo>
                      <a:pt x="108" y="1"/>
                      <a:pt x="60" y="36"/>
                      <a:pt x="60" y="96"/>
                    </a:cubicBezTo>
                    <a:cubicBezTo>
                      <a:pt x="60" y="96"/>
                      <a:pt x="60" y="620"/>
                      <a:pt x="13" y="858"/>
                    </a:cubicBezTo>
                    <a:cubicBezTo>
                      <a:pt x="1" y="905"/>
                      <a:pt x="36" y="953"/>
                      <a:pt x="84" y="965"/>
                    </a:cubicBezTo>
                    <a:lnTo>
                      <a:pt x="108" y="965"/>
                    </a:lnTo>
                    <a:cubicBezTo>
                      <a:pt x="144" y="965"/>
                      <a:pt x="191" y="941"/>
                      <a:pt x="191" y="894"/>
                    </a:cubicBezTo>
                    <a:cubicBezTo>
                      <a:pt x="251" y="632"/>
                      <a:pt x="251" y="120"/>
                      <a:pt x="251" y="96"/>
                    </a:cubicBezTo>
                    <a:cubicBezTo>
                      <a:pt x="251" y="48"/>
                      <a:pt x="203" y="1"/>
                      <a:pt x="156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30"/>
              <p:cNvSpPr/>
              <p:nvPr/>
            </p:nvSpPr>
            <p:spPr>
              <a:xfrm>
                <a:off x="5666382" y="3972281"/>
                <a:ext cx="7919" cy="30856"/>
              </a:xfrm>
              <a:custGeom>
                <a:avLst/>
                <a:gdLst/>
                <a:ahLst/>
                <a:cxnLst/>
                <a:rect l="l" t="t" r="r" b="b"/>
                <a:pathLst>
                  <a:path w="251" h="978" extrusionOk="0">
                    <a:moveTo>
                      <a:pt x="156" y="1"/>
                    </a:moveTo>
                    <a:cubicBezTo>
                      <a:pt x="108" y="1"/>
                      <a:pt x="60" y="49"/>
                      <a:pt x="60" y="96"/>
                    </a:cubicBezTo>
                    <a:cubicBezTo>
                      <a:pt x="60" y="96"/>
                      <a:pt x="60" y="620"/>
                      <a:pt x="13" y="858"/>
                    </a:cubicBezTo>
                    <a:cubicBezTo>
                      <a:pt x="1" y="906"/>
                      <a:pt x="36" y="965"/>
                      <a:pt x="84" y="965"/>
                    </a:cubicBezTo>
                    <a:cubicBezTo>
                      <a:pt x="96" y="977"/>
                      <a:pt x="96" y="977"/>
                      <a:pt x="108" y="977"/>
                    </a:cubicBezTo>
                    <a:cubicBezTo>
                      <a:pt x="144" y="977"/>
                      <a:pt x="191" y="941"/>
                      <a:pt x="191" y="894"/>
                    </a:cubicBezTo>
                    <a:cubicBezTo>
                      <a:pt x="251" y="632"/>
                      <a:pt x="251" y="120"/>
                      <a:pt x="251" y="96"/>
                    </a:cubicBezTo>
                    <a:cubicBezTo>
                      <a:pt x="251" y="49"/>
                      <a:pt x="203" y="1"/>
                      <a:pt x="156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30"/>
              <p:cNvSpPr/>
              <p:nvPr/>
            </p:nvSpPr>
            <p:spPr>
              <a:xfrm>
                <a:off x="5624326" y="4002348"/>
                <a:ext cx="7919" cy="30446"/>
              </a:xfrm>
              <a:custGeom>
                <a:avLst/>
                <a:gdLst/>
                <a:ahLst/>
                <a:cxnLst/>
                <a:rect l="l" t="t" r="r" b="b"/>
                <a:pathLst>
                  <a:path w="251" h="965" extrusionOk="0">
                    <a:moveTo>
                      <a:pt x="155" y="0"/>
                    </a:moveTo>
                    <a:cubicBezTo>
                      <a:pt x="107" y="0"/>
                      <a:pt x="60" y="36"/>
                      <a:pt x="60" y="96"/>
                    </a:cubicBezTo>
                    <a:cubicBezTo>
                      <a:pt x="60" y="96"/>
                      <a:pt x="60" y="620"/>
                      <a:pt x="12" y="858"/>
                    </a:cubicBezTo>
                    <a:cubicBezTo>
                      <a:pt x="0" y="905"/>
                      <a:pt x="36" y="953"/>
                      <a:pt x="84" y="965"/>
                    </a:cubicBezTo>
                    <a:lnTo>
                      <a:pt x="95" y="965"/>
                    </a:lnTo>
                    <a:cubicBezTo>
                      <a:pt x="143" y="965"/>
                      <a:pt x="179" y="941"/>
                      <a:pt x="191" y="893"/>
                    </a:cubicBezTo>
                    <a:cubicBezTo>
                      <a:pt x="250" y="631"/>
                      <a:pt x="250" y="119"/>
                      <a:pt x="250" y="96"/>
                    </a:cubicBezTo>
                    <a:cubicBezTo>
                      <a:pt x="250" y="36"/>
                      <a:pt x="203" y="0"/>
                      <a:pt x="15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30"/>
              <p:cNvSpPr/>
              <p:nvPr/>
            </p:nvSpPr>
            <p:spPr>
              <a:xfrm>
                <a:off x="5647231" y="4020300"/>
                <a:ext cx="12431" cy="2978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944" extrusionOk="0">
                    <a:moveTo>
                      <a:pt x="287" y="1"/>
                    </a:moveTo>
                    <a:cubicBezTo>
                      <a:pt x="239" y="1"/>
                      <a:pt x="201" y="33"/>
                      <a:pt x="191" y="74"/>
                    </a:cubicBezTo>
                    <a:cubicBezTo>
                      <a:pt x="191" y="86"/>
                      <a:pt x="108" y="586"/>
                      <a:pt x="12" y="824"/>
                    </a:cubicBezTo>
                    <a:cubicBezTo>
                      <a:pt x="1" y="872"/>
                      <a:pt x="24" y="920"/>
                      <a:pt x="72" y="943"/>
                    </a:cubicBezTo>
                    <a:lnTo>
                      <a:pt x="108" y="943"/>
                    </a:lnTo>
                    <a:cubicBezTo>
                      <a:pt x="143" y="943"/>
                      <a:pt x="179" y="920"/>
                      <a:pt x="191" y="884"/>
                    </a:cubicBezTo>
                    <a:cubicBezTo>
                      <a:pt x="286" y="634"/>
                      <a:pt x="382" y="134"/>
                      <a:pt x="382" y="110"/>
                    </a:cubicBezTo>
                    <a:cubicBezTo>
                      <a:pt x="393" y="51"/>
                      <a:pt x="358" y="3"/>
                      <a:pt x="310" y="3"/>
                    </a:cubicBezTo>
                    <a:cubicBezTo>
                      <a:pt x="302" y="1"/>
                      <a:pt x="295" y="1"/>
                      <a:pt x="287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30"/>
              <p:cNvSpPr/>
              <p:nvPr/>
            </p:nvSpPr>
            <p:spPr>
              <a:xfrm>
                <a:off x="5667139" y="3786736"/>
                <a:ext cx="7919" cy="3082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977" extrusionOk="0">
                    <a:moveTo>
                      <a:pt x="155" y="0"/>
                    </a:moveTo>
                    <a:cubicBezTo>
                      <a:pt x="108" y="0"/>
                      <a:pt x="60" y="48"/>
                      <a:pt x="60" y="95"/>
                    </a:cubicBezTo>
                    <a:cubicBezTo>
                      <a:pt x="60" y="95"/>
                      <a:pt x="60" y="619"/>
                      <a:pt x="12" y="857"/>
                    </a:cubicBezTo>
                    <a:cubicBezTo>
                      <a:pt x="1" y="905"/>
                      <a:pt x="36" y="953"/>
                      <a:pt x="84" y="965"/>
                    </a:cubicBezTo>
                    <a:cubicBezTo>
                      <a:pt x="96" y="977"/>
                      <a:pt x="96" y="977"/>
                      <a:pt x="108" y="977"/>
                    </a:cubicBezTo>
                    <a:cubicBezTo>
                      <a:pt x="155" y="977"/>
                      <a:pt x="191" y="941"/>
                      <a:pt x="203" y="893"/>
                    </a:cubicBezTo>
                    <a:cubicBezTo>
                      <a:pt x="251" y="631"/>
                      <a:pt x="251" y="119"/>
                      <a:pt x="251" y="95"/>
                    </a:cubicBezTo>
                    <a:cubicBezTo>
                      <a:pt x="251" y="48"/>
                      <a:pt x="215" y="0"/>
                      <a:pt x="15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30"/>
              <p:cNvSpPr/>
              <p:nvPr/>
            </p:nvSpPr>
            <p:spPr>
              <a:xfrm>
                <a:off x="5691559" y="3768310"/>
                <a:ext cx="7919" cy="30856"/>
              </a:xfrm>
              <a:custGeom>
                <a:avLst/>
                <a:gdLst/>
                <a:ahLst/>
                <a:cxnLst/>
                <a:rect l="l" t="t" r="r" b="b"/>
                <a:pathLst>
                  <a:path w="251" h="978" extrusionOk="0">
                    <a:moveTo>
                      <a:pt x="155" y="1"/>
                    </a:moveTo>
                    <a:cubicBezTo>
                      <a:pt x="108" y="1"/>
                      <a:pt x="60" y="48"/>
                      <a:pt x="60" y="96"/>
                    </a:cubicBezTo>
                    <a:cubicBezTo>
                      <a:pt x="60" y="108"/>
                      <a:pt x="60" y="620"/>
                      <a:pt x="12" y="858"/>
                    </a:cubicBezTo>
                    <a:cubicBezTo>
                      <a:pt x="0" y="918"/>
                      <a:pt x="36" y="965"/>
                      <a:pt x="84" y="977"/>
                    </a:cubicBezTo>
                    <a:lnTo>
                      <a:pt x="108" y="977"/>
                    </a:lnTo>
                    <a:cubicBezTo>
                      <a:pt x="143" y="977"/>
                      <a:pt x="191" y="941"/>
                      <a:pt x="203" y="894"/>
                    </a:cubicBezTo>
                    <a:cubicBezTo>
                      <a:pt x="250" y="632"/>
                      <a:pt x="250" y="120"/>
                      <a:pt x="250" y="96"/>
                    </a:cubicBezTo>
                    <a:cubicBezTo>
                      <a:pt x="250" y="48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30"/>
              <p:cNvSpPr/>
              <p:nvPr/>
            </p:nvSpPr>
            <p:spPr>
              <a:xfrm>
                <a:off x="5283239" y="4086019"/>
                <a:ext cx="16564" cy="28679"/>
              </a:xfrm>
              <a:custGeom>
                <a:avLst/>
                <a:gdLst/>
                <a:ahLst/>
                <a:cxnLst/>
                <a:rect l="l" t="t" r="r" b="b"/>
                <a:pathLst>
                  <a:path w="525" h="909" extrusionOk="0">
                    <a:moveTo>
                      <a:pt x="109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6" y="15"/>
                      <a:pt x="0" y="63"/>
                      <a:pt x="24" y="123"/>
                    </a:cubicBezTo>
                    <a:cubicBezTo>
                      <a:pt x="96" y="373"/>
                      <a:pt x="322" y="837"/>
                      <a:pt x="334" y="849"/>
                    </a:cubicBezTo>
                    <a:cubicBezTo>
                      <a:pt x="358" y="885"/>
                      <a:pt x="381" y="908"/>
                      <a:pt x="417" y="908"/>
                    </a:cubicBezTo>
                    <a:cubicBezTo>
                      <a:pt x="429" y="908"/>
                      <a:pt x="453" y="896"/>
                      <a:pt x="465" y="896"/>
                    </a:cubicBezTo>
                    <a:cubicBezTo>
                      <a:pt x="512" y="873"/>
                      <a:pt x="524" y="813"/>
                      <a:pt x="500" y="765"/>
                    </a:cubicBezTo>
                    <a:cubicBezTo>
                      <a:pt x="500" y="765"/>
                      <a:pt x="262" y="301"/>
                      <a:pt x="203" y="63"/>
                    </a:cubicBezTo>
                    <a:cubicBezTo>
                      <a:pt x="193" y="24"/>
                      <a:pt x="150" y="0"/>
                      <a:pt x="109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30"/>
              <p:cNvSpPr/>
              <p:nvPr/>
            </p:nvSpPr>
            <p:spPr>
              <a:xfrm>
                <a:off x="5297500" y="4049610"/>
                <a:ext cx="16564" cy="2864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908" extrusionOk="0">
                    <a:moveTo>
                      <a:pt x="95" y="0"/>
                    </a:moveTo>
                    <a:cubicBezTo>
                      <a:pt x="88" y="0"/>
                      <a:pt x="80" y="1"/>
                      <a:pt x="72" y="3"/>
                    </a:cubicBezTo>
                    <a:cubicBezTo>
                      <a:pt x="25" y="14"/>
                      <a:pt x="1" y="74"/>
                      <a:pt x="13" y="122"/>
                    </a:cubicBezTo>
                    <a:cubicBezTo>
                      <a:pt x="84" y="372"/>
                      <a:pt x="322" y="836"/>
                      <a:pt x="334" y="860"/>
                    </a:cubicBezTo>
                    <a:cubicBezTo>
                      <a:pt x="346" y="896"/>
                      <a:pt x="382" y="907"/>
                      <a:pt x="418" y="907"/>
                    </a:cubicBezTo>
                    <a:cubicBezTo>
                      <a:pt x="429" y="907"/>
                      <a:pt x="441" y="907"/>
                      <a:pt x="453" y="896"/>
                    </a:cubicBezTo>
                    <a:cubicBezTo>
                      <a:pt x="501" y="872"/>
                      <a:pt x="525" y="824"/>
                      <a:pt x="501" y="776"/>
                    </a:cubicBezTo>
                    <a:cubicBezTo>
                      <a:pt x="489" y="765"/>
                      <a:pt x="263" y="312"/>
                      <a:pt x="191" y="74"/>
                    </a:cubicBezTo>
                    <a:cubicBezTo>
                      <a:pt x="181" y="33"/>
                      <a:pt x="144" y="0"/>
                      <a:pt x="9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30"/>
              <p:cNvSpPr/>
              <p:nvPr/>
            </p:nvSpPr>
            <p:spPr>
              <a:xfrm>
                <a:off x="5255822" y="4041533"/>
                <a:ext cx="16564" cy="2845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902" extrusionOk="0">
                    <a:moveTo>
                      <a:pt x="114" y="1"/>
                    </a:moveTo>
                    <a:cubicBezTo>
                      <a:pt x="104" y="1"/>
                      <a:pt x="94" y="3"/>
                      <a:pt x="84" y="9"/>
                    </a:cubicBezTo>
                    <a:cubicBezTo>
                      <a:pt x="24" y="20"/>
                      <a:pt x="0" y="68"/>
                      <a:pt x="12" y="116"/>
                    </a:cubicBezTo>
                    <a:cubicBezTo>
                      <a:pt x="84" y="378"/>
                      <a:pt x="322" y="842"/>
                      <a:pt x="334" y="854"/>
                    </a:cubicBezTo>
                    <a:cubicBezTo>
                      <a:pt x="345" y="890"/>
                      <a:pt x="381" y="902"/>
                      <a:pt x="417" y="902"/>
                    </a:cubicBezTo>
                    <a:lnTo>
                      <a:pt x="453" y="902"/>
                    </a:lnTo>
                    <a:cubicBezTo>
                      <a:pt x="500" y="878"/>
                      <a:pt x="524" y="818"/>
                      <a:pt x="500" y="771"/>
                    </a:cubicBezTo>
                    <a:cubicBezTo>
                      <a:pt x="500" y="771"/>
                      <a:pt x="262" y="306"/>
                      <a:pt x="191" y="68"/>
                    </a:cubicBezTo>
                    <a:cubicBezTo>
                      <a:pt x="181" y="31"/>
                      <a:pt x="150" y="1"/>
                      <a:pt x="114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30"/>
              <p:cNvSpPr/>
              <p:nvPr/>
            </p:nvSpPr>
            <p:spPr>
              <a:xfrm>
                <a:off x="5265571" y="4003011"/>
                <a:ext cx="16564" cy="28679"/>
              </a:xfrm>
              <a:custGeom>
                <a:avLst/>
                <a:gdLst/>
                <a:ahLst/>
                <a:cxnLst/>
                <a:rect l="l" t="t" r="r" b="b"/>
                <a:pathLst>
                  <a:path w="525" h="909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25" y="15"/>
                      <a:pt x="1" y="63"/>
                      <a:pt x="13" y="110"/>
                    </a:cubicBezTo>
                    <a:cubicBezTo>
                      <a:pt x="84" y="372"/>
                      <a:pt x="322" y="837"/>
                      <a:pt x="334" y="849"/>
                    </a:cubicBezTo>
                    <a:cubicBezTo>
                      <a:pt x="346" y="884"/>
                      <a:pt x="382" y="908"/>
                      <a:pt x="417" y="908"/>
                    </a:cubicBezTo>
                    <a:cubicBezTo>
                      <a:pt x="429" y="908"/>
                      <a:pt x="441" y="896"/>
                      <a:pt x="453" y="896"/>
                    </a:cubicBezTo>
                    <a:cubicBezTo>
                      <a:pt x="501" y="872"/>
                      <a:pt x="525" y="813"/>
                      <a:pt x="501" y="765"/>
                    </a:cubicBezTo>
                    <a:cubicBezTo>
                      <a:pt x="501" y="765"/>
                      <a:pt x="263" y="301"/>
                      <a:pt x="191" y="63"/>
                    </a:cubicBezTo>
                    <a:cubicBezTo>
                      <a:pt x="181" y="23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30"/>
              <p:cNvSpPr/>
              <p:nvPr/>
            </p:nvSpPr>
            <p:spPr>
              <a:xfrm>
                <a:off x="5288129" y="3996606"/>
                <a:ext cx="16532" cy="28679"/>
              </a:xfrm>
              <a:custGeom>
                <a:avLst/>
                <a:gdLst/>
                <a:ahLst/>
                <a:cxnLst/>
                <a:rect l="l" t="t" r="r" b="b"/>
                <a:pathLst>
                  <a:path w="524" h="909" extrusionOk="0">
                    <a:moveTo>
                      <a:pt x="108" y="1"/>
                    </a:moveTo>
                    <a:cubicBezTo>
                      <a:pt x="100" y="1"/>
                      <a:pt x="91" y="2"/>
                      <a:pt x="83" y="4"/>
                    </a:cubicBezTo>
                    <a:cubicBezTo>
                      <a:pt x="36" y="16"/>
                      <a:pt x="0" y="75"/>
                      <a:pt x="12" y="123"/>
                    </a:cubicBezTo>
                    <a:cubicBezTo>
                      <a:pt x="95" y="373"/>
                      <a:pt x="322" y="837"/>
                      <a:pt x="334" y="861"/>
                    </a:cubicBezTo>
                    <a:cubicBezTo>
                      <a:pt x="345" y="885"/>
                      <a:pt x="381" y="909"/>
                      <a:pt x="417" y="909"/>
                    </a:cubicBezTo>
                    <a:cubicBezTo>
                      <a:pt x="429" y="909"/>
                      <a:pt x="453" y="909"/>
                      <a:pt x="464" y="897"/>
                    </a:cubicBezTo>
                    <a:cubicBezTo>
                      <a:pt x="512" y="873"/>
                      <a:pt x="524" y="813"/>
                      <a:pt x="500" y="778"/>
                    </a:cubicBezTo>
                    <a:cubicBezTo>
                      <a:pt x="500" y="766"/>
                      <a:pt x="262" y="313"/>
                      <a:pt x="203" y="75"/>
                    </a:cubicBezTo>
                    <a:cubicBezTo>
                      <a:pt x="193" y="26"/>
                      <a:pt x="150" y="1"/>
                      <a:pt x="108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30"/>
              <p:cNvSpPr/>
              <p:nvPr/>
            </p:nvSpPr>
            <p:spPr>
              <a:xfrm>
                <a:off x="5281725" y="3925335"/>
                <a:ext cx="10191" cy="30446"/>
              </a:xfrm>
              <a:custGeom>
                <a:avLst/>
                <a:gdLst/>
                <a:ahLst/>
                <a:cxnLst/>
                <a:rect l="l" t="t" r="r" b="b"/>
                <a:pathLst>
                  <a:path w="323" h="965" extrusionOk="0">
                    <a:moveTo>
                      <a:pt x="96" y="1"/>
                    </a:moveTo>
                    <a:cubicBezTo>
                      <a:pt x="36" y="1"/>
                      <a:pt x="1" y="48"/>
                      <a:pt x="1" y="96"/>
                    </a:cubicBezTo>
                    <a:cubicBezTo>
                      <a:pt x="13" y="358"/>
                      <a:pt x="120" y="870"/>
                      <a:pt x="132" y="894"/>
                    </a:cubicBezTo>
                    <a:cubicBezTo>
                      <a:pt x="132" y="929"/>
                      <a:pt x="179" y="965"/>
                      <a:pt x="215" y="965"/>
                    </a:cubicBezTo>
                    <a:lnTo>
                      <a:pt x="239" y="965"/>
                    </a:lnTo>
                    <a:cubicBezTo>
                      <a:pt x="286" y="953"/>
                      <a:pt x="322" y="894"/>
                      <a:pt x="310" y="846"/>
                    </a:cubicBezTo>
                    <a:cubicBezTo>
                      <a:pt x="310" y="846"/>
                      <a:pt x="191" y="334"/>
                      <a:pt x="191" y="96"/>
                    </a:cubicBezTo>
                    <a:cubicBezTo>
                      <a:pt x="191" y="36"/>
                      <a:pt x="144" y="1"/>
                      <a:pt x="96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30"/>
              <p:cNvSpPr/>
              <p:nvPr/>
            </p:nvSpPr>
            <p:spPr>
              <a:xfrm>
                <a:off x="5332804" y="4141263"/>
                <a:ext cx="16564" cy="290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920" extrusionOk="0">
                    <a:moveTo>
                      <a:pt x="103" y="0"/>
                    </a:moveTo>
                    <a:cubicBezTo>
                      <a:pt x="97" y="0"/>
                      <a:pt x="91" y="1"/>
                      <a:pt x="84" y="3"/>
                    </a:cubicBezTo>
                    <a:cubicBezTo>
                      <a:pt x="25" y="27"/>
                      <a:pt x="1" y="74"/>
                      <a:pt x="13" y="122"/>
                    </a:cubicBezTo>
                    <a:cubicBezTo>
                      <a:pt x="84" y="384"/>
                      <a:pt x="322" y="848"/>
                      <a:pt x="334" y="860"/>
                    </a:cubicBezTo>
                    <a:cubicBezTo>
                      <a:pt x="346" y="896"/>
                      <a:pt x="382" y="919"/>
                      <a:pt x="418" y="919"/>
                    </a:cubicBezTo>
                    <a:cubicBezTo>
                      <a:pt x="430" y="919"/>
                      <a:pt x="442" y="908"/>
                      <a:pt x="453" y="908"/>
                    </a:cubicBezTo>
                    <a:cubicBezTo>
                      <a:pt x="501" y="884"/>
                      <a:pt x="525" y="824"/>
                      <a:pt x="501" y="777"/>
                    </a:cubicBezTo>
                    <a:cubicBezTo>
                      <a:pt x="501" y="777"/>
                      <a:pt x="263" y="312"/>
                      <a:pt x="191" y="74"/>
                    </a:cubicBezTo>
                    <a:cubicBezTo>
                      <a:pt x="181" y="33"/>
                      <a:pt x="144" y="0"/>
                      <a:pt x="103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30"/>
              <p:cNvSpPr/>
              <p:nvPr/>
            </p:nvSpPr>
            <p:spPr>
              <a:xfrm>
                <a:off x="5240047" y="3996259"/>
                <a:ext cx="15428" cy="2902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920" extrusionOk="0">
                    <a:moveTo>
                      <a:pt x="94" y="1"/>
                    </a:moveTo>
                    <a:cubicBezTo>
                      <a:pt x="87" y="1"/>
                      <a:pt x="79" y="1"/>
                      <a:pt x="72" y="3"/>
                    </a:cubicBezTo>
                    <a:cubicBezTo>
                      <a:pt x="24" y="15"/>
                      <a:pt x="0" y="74"/>
                      <a:pt x="12" y="122"/>
                    </a:cubicBezTo>
                    <a:cubicBezTo>
                      <a:pt x="72" y="384"/>
                      <a:pt x="286" y="848"/>
                      <a:pt x="298" y="872"/>
                    </a:cubicBezTo>
                    <a:cubicBezTo>
                      <a:pt x="310" y="908"/>
                      <a:pt x="345" y="920"/>
                      <a:pt x="381" y="920"/>
                    </a:cubicBezTo>
                    <a:lnTo>
                      <a:pt x="417" y="920"/>
                    </a:lnTo>
                    <a:cubicBezTo>
                      <a:pt x="464" y="896"/>
                      <a:pt x="488" y="836"/>
                      <a:pt x="464" y="789"/>
                    </a:cubicBezTo>
                    <a:cubicBezTo>
                      <a:pt x="464" y="789"/>
                      <a:pt x="250" y="312"/>
                      <a:pt x="191" y="74"/>
                    </a:cubicBezTo>
                    <a:cubicBezTo>
                      <a:pt x="180" y="33"/>
                      <a:pt x="143" y="1"/>
                      <a:pt x="94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30"/>
              <p:cNvSpPr/>
              <p:nvPr/>
            </p:nvSpPr>
            <p:spPr>
              <a:xfrm>
                <a:off x="5259198" y="3949376"/>
                <a:ext cx="10159" cy="3044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965" extrusionOk="0">
                    <a:moveTo>
                      <a:pt x="96" y="1"/>
                    </a:moveTo>
                    <a:cubicBezTo>
                      <a:pt x="36" y="1"/>
                      <a:pt x="0" y="48"/>
                      <a:pt x="0" y="96"/>
                    </a:cubicBezTo>
                    <a:cubicBezTo>
                      <a:pt x="0" y="370"/>
                      <a:pt x="119" y="870"/>
                      <a:pt x="119" y="894"/>
                    </a:cubicBezTo>
                    <a:cubicBezTo>
                      <a:pt x="131" y="941"/>
                      <a:pt x="167" y="965"/>
                      <a:pt x="215" y="965"/>
                    </a:cubicBezTo>
                    <a:lnTo>
                      <a:pt x="238" y="965"/>
                    </a:lnTo>
                    <a:cubicBezTo>
                      <a:pt x="286" y="953"/>
                      <a:pt x="322" y="905"/>
                      <a:pt x="310" y="858"/>
                    </a:cubicBezTo>
                    <a:cubicBezTo>
                      <a:pt x="298" y="846"/>
                      <a:pt x="191" y="346"/>
                      <a:pt x="191" y="96"/>
                    </a:cubicBezTo>
                    <a:cubicBezTo>
                      <a:pt x="191" y="48"/>
                      <a:pt x="131" y="13"/>
                      <a:pt x="96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30"/>
              <p:cNvSpPr/>
              <p:nvPr/>
            </p:nvSpPr>
            <p:spPr>
              <a:xfrm>
                <a:off x="5229131" y="3937734"/>
                <a:ext cx="12809" cy="30067"/>
              </a:xfrm>
              <a:custGeom>
                <a:avLst/>
                <a:gdLst/>
                <a:ahLst/>
                <a:cxnLst/>
                <a:rect l="l" t="t" r="r" b="b"/>
                <a:pathLst>
                  <a:path w="406" h="953" extrusionOk="0">
                    <a:moveTo>
                      <a:pt x="84" y="1"/>
                    </a:moveTo>
                    <a:cubicBezTo>
                      <a:pt x="37" y="12"/>
                      <a:pt x="1" y="60"/>
                      <a:pt x="1" y="108"/>
                    </a:cubicBezTo>
                    <a:cubicBezTo>
                      <a:pt x="37" y="370"/>
                      <a:pt x="203" y="870"/>
                      <a:pt x="203" y="882"/>
                    </a:cubicBezTo>
                    <a:cubicBezTo>
                      <a:pt x="215" y="929"/>
                      <a:pt x="251" y="953"/>
                      <a:pt x="299" y="953"/>
                    </a:cubicBezTo>
                    <a:cubicBezTo>
                      <a:pt x="299" y="953"/>
                      <a:pt x="310" y="953"/>
                      <a:pt x="322" y="941"/>
                    </a:cubicBezTo>
                    <a:cubicBezTo>
                      <a:pt x="370" y="929"/>
                      <a:pt x="406" y="870"/>
                      <a:pt x="382" y="822"/>
                    </a:cubicBezTo>
                    <a:cubicBezTo>
                      <a:pt x="382" y="822"/>
                      <a:pt x="215" y="334"/>
                      <a:pt x="191" y="84"/>
                    </a:cubicBezTo>
                    <a:cubicBezTo>
                      <a:pt x="179" y="36"/>
                      <a:pt x="132" y="1"/>
                      <a:pt x="84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30"/>
              <p:cNvSpPr/>
              <p:nvPr/>
            </p:nvSpPr>
            <p:spPr>
              <a:xfrm>
                <a:off x="5255443" y="3887759"/>
                <a:ext cx="9055" cy="30477"/>
              </a:xfrm>
              <a:custGeom>
                <a:avLst/>
                <a:gdLst/>
                <a:ahLst/>
                <a:cxnLst/>
                <a:rect l="l" t="t" r="r" b="b"/>
                <a:pathLst>
                  <a:path w="287" h="966" extrusionOk="0">
                    <a:moveTo>
                      <a:pt x="96" y="1"/>
                    </a:moveTo>
                    <a:cubicBezTo>
                      <a:pt x="48" y="13"/>
                      <a:pt x="0" y="37"/>
                      <a:pt x="0" y="96"/>
                    </a:cubicBezTo>
                    <a:cubicBezTo>
                      <a:pt x="0" y="358"/>
                      <a:pt x="84" y="870"/>
                      <a:pt x="96" y="894"/>
                    </a:cubicBezTo>
                    <a:cubicBezTo>
                      <a:pt x="96" y="930"/>
                      <a:pt x="143" y="965"/>
                      <a:pt x="179" y="965"/>
                    </a:cubicBezTo>
                    <a:lnTo>
                      <a:pt x="203" y="965"/>
                    </a:lnTo>
                    <a:cubicBezTo>
                      <a:pt x="250" y="953"/>
                      <a:pt x="286" y="906"/>
                      <a:pt x="274" y="858"/>
                    </a:cubicBezTo>
                    <a:cubicBezTo>
                      <a:pt x="274" y="858"/>
                      <a:pt x="191" y="346"/>
                      <a:pt x="191" y="96"/>
                    </a:cubicBezTo>
                    <a:cubicBezTo>
                      <a:pt x="191" y="49"/>
                      <a:pt x="155" y="1"/>
                      <a:pt x="96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30"/>
              <p:cNvSpPr/>
              <p:nvPr/>
            </p:nvSpPr>
            <p:spPr>
              <a:xfrm>
                <a:off x="5230266" y="3879808"/>
                <a:ext cx="8298" cy="30919"/>
              </a:xfrm>
              <a:custGeom>
                <a:avLst/>
                <a:gdLst/>
                <a:ahLst/>
                <a:cxnLst/>
                <a:rect l="l" t="t" r="r" b="b"/>
                <a:pathLst>
                  <a:path w="263" h="980" extrusionOk="0">
                    <a:moveTo>
                      <a:pt x="160" y="1"/>
                    </a:moveTo>
                    <a:cubicBezTo>
                      <a:pt x="117" y="1"/>
                      <a:pt x="70" y="33"/>
                      <a:pt x="60" y="74"/>
                    </a:cubicBezTo>
                    <a:cubicBezTo>
                      <a:pt x="12" y="336"/>
                      <a:pt x="12" y="860"/>
                      <a:pt x="12" y="884"/>
                    </a:cubicBezTo>
                    <a:cubicBezTo>
                      <a:pt x="1" y="932"/>
                      <a:pt x="48" y="979"/>
                      <a:pt x="96" y="979"/>
                    </a:cubicBezTo>
                    <a:cubicBezTo>
                      <a:pt x="155" y="979"/>
                      <a:pt x="191" y="932"/>
                      <a:pt x="191" y="884"/>
                    </a:cubicBezTo>
                    <a:cubicBezTo>
                      <a:pt x="191" y="872"/>
                      <a:pt x="203" y="360"/>
                      <a:pt x="251" y="122"/>
                    </a:cubicBezTo>
                    <a:cubicBezTo>
                      <a:pt x="263" y="62"/>
                      <a:pt x="227" y="15"/>
                      <a:pt x="179" y="3"/>
                    </a:cubicBezTo>
                    <a:cubicBezTo>
                      <a:pt x="173" y="1"/>
                      <a:pt x="166" y="1"/>
                      <a:pt x="16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30"/>
              <p:cNvSpPr/>
              <p:nvPr/>
            </p:nvSpPr>
            <p:spPr>
              <a:xfrm>
                <a:off x="5312896" y="4097282"/>
                <a:ext cx="16564" cy="28679"/>
              </a:xfrm>
              <a:custGeom>
                <a:avLst/>
                <a:gdLst/>
                <a:ahLst/>
                <a:cxnLst/>
                <a:rect l="l" t="t" r="r" b="b"/>
                <a:pathLst>
                  <a:path w="525" h="909" extrusionOk="0">
                    <a:moveTo>
                      <a:pt x="102" y="1"/>
                    </a:moveTo>
                    <a:cubicBezTo>
                      <a:pt x="92" y="1"/>
                      <a:pt x="83" y="2"/>
                      <a:pt x="72" y="4"/>
                    </a:cubicBezTo>
                    <a:cubicBezTo>
                      <a:pt x="25" y="16"/>
                      <a:pt x="1" y="63"/>
                      <a:pt x="13" y="123"/>
                    </a:cubicBezTo>
                    <a:cubicBezTo>
                      <a:pt x="84" y="373"/>
                      <a:pt x="322" y="837"/>
                      <a:pt x="334" y="861"/>
                    </a:cubicBezTo>
                    <a:cubicBezTo>
                      <a:pt x="346" y="885"/>
                      <a:pt x="382" y="909"/>
                      <a:pt x="418" y="909"/>
                    </a:cubicBezTo>
                    <a:cubicBezTo>
                      <a:pt x="430" y="909"/>
                      <a:pt x="441" y="909"/>
                      <a:pt x="453" y="897"/>
                    </a:cubicBezTo>
                    <a:cubicBezTo>
                      <a:pt x="501" y="873"/>
                      <a:pt x="525" y="813"/>
                      <a:pt x="501" y="766"/>
                    </a:cubicBezTo>
                    <a:cubicBezTo>
                      <a:pt x="489" y="766"/>
                      <a:pt x="263" y="301"/>
                      <a:pt x="191" y="63"/>
                    </a:cubicBezTo>
                    <a:cubicBezTo>
                      <a:pt x="182" y="24"/>
                      <a:pt x="147" y="1"/>
                      <a:pt x="102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30"/>
              <p:cNvSpPr/>
              <p:nvPr/>
            </p:nvSpPr>
            <p:spPr>
              <a:xfrm>
                <a:off x="5300875" y="4134669"/>
                <a:ext cx="23347" cy="23978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60" extrusionOk="0">
                    <a:moveTo>
                      <a:pt x="108" y="0"/>
                    </a:moveTo>
                    <a:cubicBezTo>
                      <a:pt x="88" y="0"/>
                      <a:pt x="67" y="7"/>
                      <a:pt x="49" y="21"/>
                    </a:cubicBezTo>
                    <a:cubicBezTo>
                      <a:pt x="13" y="45"/>
                      <a:pt x="1" y="105"/>
                      <a:pt x="25" y="152"/>
                    </a:cubicBezTo>
                    <a:cubicBezTo>
                      <a:pt x="180" y="366"/>
                      <a:pt x="561" y="724"/>
                      <a:pt x="572" y="736"/>
                    </a:cubicBezTo>
                    <a:cubicBezTo>
                      <a:pt x="596" y="759"/>
                      <a:pt x="620" y="759"/>
                      <a:pt x="644" y="759"/>
                    </a:cubicBezTo>
                    <a:cubicBezTo>
                      <a:pt x="668" y="759"/>
                      <a:pt x="692" y="747"/>
                      <a:pt x="703" y="736"/>
                    </a:cubicBezTo>
                    <a:cubicBezTo>
                      <a:pt x="739" y="700"/>
                      <a:pt x="739" y="640"/>
                      <a:pt x="703" y="605"/>
                    </a:cubicBezTo>
                    <a:cubicBezTo>
                      <a:pt x="703" y="605"/>
                      <a:pt x="322" y="247"/>
                      <a:pt x="180" y="45"/>
                    </a:cubicBezTo>
                    <a:cubicBezTo>
                      <a:pt x="165" y="16"/>
                      <a:pt x="138" y="0"/>
                      <a:pt x="108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30"/>
              <p:cNvSpPr/>
              <p:nvPr/>
            </p:nvSpPr>
            <p:spPr>
              <a:xfrm>
                <a:off x="5984942" y="4153725"/>
                <a:ext cx="22180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811" extrusionOk="0">
                    <a:moveTo>
                      <a:pt x="593" y="1"/>
                    </a:moveTo>
                    <a:cubicBezTo>
                      <a:pt x="560" y="1"/>
                      <a:pt x="528" y="16"/>
                      <a:pt x="512" y="48"/>
                    </a:cubicBezTo>
                    <a:cubicBezTo>
                      <a:pt x="381" y="263"/>
                      <a:pt x="36" y="655"/>
                      <a:pt x="36" y="655"/>
                    </a:cubicBezTo>
                    <a:cubicBezTo>
                      <a:pt x="0" y="691"/>
                      <a:pt x="12" y="751"/>
                      <a:pt x="48" y="786"/>
                    </a:cubicBezTo>
                    <a:cubicBezTo>
                      <a:pt x="60" y="798"/>
                      <a:pt x="84" y="810"/>
                      <a:pt x="107" y="810"/>
                    </a:cubicBezTo>
                    <a:cubicBezTo>
                      <a:pt x="131" y="810"/>
                      <a:pt x="167" y="798"/>
                      <a:pt x="179" y="786"/>
                    </a:cubicBezTo>
                    <a:cubicBezTo>
                      <a:pt x="191" y="763"/>
                      <a:pt x="536" y="382"/>
                      <a:pt x="679" y="143"/>
                    </a:cubicBezTo>
                    <a:cubicBezTo>
                      <a:pt x="703" y="108"/>
                      <a:pt x="691" y="48"/>
                      <a:pt x="643" y="13"/>
                    </a:cubicBezTo>
                    <a:cubicBezTo>
                      <a:pt x="627" y="5"/>
                      <a:pt x="610" y="1"/>
                      <a:pt x="593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30"/>
              <p:cNvSpPr/>
              <p:nvPr/>
            </p:nvSpPr>
            <p:spPr>
              <a:xfrm>
                <a:off x="5978159" y="4114666"/>
                <a:ext cx="22211" cy="25208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99" extrusionOk="0">
                    <a:moveTo>
                      <a:pt x="594" y="0"/>
                    </a:moveTo>
                    <a:cubicBezTo>
                      <a:pt x="561" y="0"/>
                      <a:pt x="529" y="16"/>
                      <a:pt x="513" y="48"/>
                    </a:cubicBezTo>
                    <a:cubicBezTo>
                      <a:pt x="382" y="250"/>
                      <a:pt x="37" y="643"/>
                      <a:pt x="37" y="643"/>
                    </a:cubicBezTo>
                    <a:cubicBezTo>
                      <a:pt x="1" y="691"/>
                      <a:pt x="1" y="750"/>
                      <a:pt x="37" y="774"/>
                    </a:cubicBezTo>
                    <a:cubicBezTo>
                      <a:pt x="60" y="798"/>
                      <a:pt x="84" y="798"/>
                      <a:pt x="108" y="798"/>
                    </a:cubicBezTo>
                    <a:cubicBezTo>
                      <a:pt x="132" y="798"/>
                      <a:pt x="156" y="786"/>
                      <a:pt x="180" y="774"/>
                    </a:cubicBezTo>
                    <a:cubicBezTo>
                      <a:pt x="191" y="762"/>
                      <a:pt x="537" y="369"/>
                      <a:pt x="668" y="143"/>
                    </a:cubicBezTo>
                    <a:cubicBezTo>
                      <a:pt x="703" y="96"/>
                      <a:pt x="680" y="36"/>
                      <a:pt x="644" y="12"/>
                    </a:cubicBezTo>
                    <a:cubicBezTo>
                      <a:pt x="628" y="4"/>
                      <a:pt x="611" y="0"/>
                      <a:pt x="594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30"/>
              <p:cNvSpPr/>
              <p:nvPr/>
            </p:nvSpPr>
            <p:spPr>
              <a:xfrm>
                <a:off x="6025516" y="4114666"/>
                <a:ext cx="22180" cy="25208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99" extrusionOk="0">
                    <a:moveTo>
                      <a:pt x="593" y="0"/>
                    </a:moveTo>
                    <a:cubicBezTo>
                      <a:pt x="560" y="0"/>
                      <a:pt x="528" y="16"/>
                      <a:pt x="512" y="48"/>
                    </a:cubicBezTo>
                    <a:cubicBezTo>
                      <a:pt x="381" y="250"/>
                      <a:pt x="36" y="643"/>
                      <a:pt x="36" y="643"/>
                    </a:cubicBezTo>
                    <a:cubicBezTo>
                      <a:pt x="0" y="691"/>
                      <a:pt x="0" y="750"/>
                      <a:pt x="48" y="774"/>
                    </a:cubicBezTo>
                    <a:cubicBezTo>
                      <a:pt x="60" y="798"/>
                      <a:pt x="83" y="798"/>
                      <a:pt x="107" y="798"/>
                    </a:cubicBezTo>
                    <a:cubicBezTo>
                      <a:pt x="131" y="798"/>
                      <a:pt x="155" y="786"/>
                      <a:pt x="179" y="774"/>
                    </a:cubicBezTo>
                    <a:cubicBezTo>
                      <a:pt x="191" y="762"/>
                      <a:pt x="536" y="369"/>
                      <a:pt x="679" y="143"/>
                    </a:cubicBezTo>
                    <a:cubicBezTo>
                      <a:pt x="703" y="96"/>
                      <a:pt x="679" y="36"/>
                      <a:pt x="643" y="12"/>
                    </a:cubicBezTo>
                    <a:cubicBezTo>
                      <a:pt x="627" y="4"/>
                      <a:pt x="610" y="0"/>
                      <a:pt x="593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30"/>
              <p:cNvSpPr/>
              <p:nvPr/>
            </p:nvSpPr>
            <p:spPr>
              <a:xfrm>
                <a:off x="6012738" y="4064533"/>
                <a:ext cx="22180" cy="25366"/>
              </a:xfrm>
              <a:custGeom>
                <a:avLst/>
                <a:gdLst/>
                <a:ahLst/>
                <a:cxnLst/>
                <a:rect l="l" t="t" r="r" b="b"/>
                <a:pathLst>
                  <a:path w="703" h="804" extrusionOk="0">
                    <a:moveTo>
                      <a:pt x="594" y="0"/>
                    </a:moveTo>
                    <a:cubicBezTo>
                      <a:pt x="564" y="0"/>
                      <a:pt x="536" y="18"/>
                      <a:pt x="512" y="42"/>
                    </a:cubicBezTo>
                    <a:cubicBezTo>
                      <a:pt x="393" y="256"/>
                      <a:pt x="48" y="649"/>
                      <a:pt x="36" y="649"/>
                    </a:cubicBezTo>
                    <a:cubicBezTo>
                      <a:pt x="0" y="684"/>
                      <a:pt x="12" y="744"/>
                      <a:pt x="48" y="780"/>
                    </a:cubicBezTo>
                    <a:cubicBezTo>
                      <a:pt x="72" y="804"/>
                      <a:pt x="84" y="804"/>
                      <a:pt x="107" y="804"/>
                    </a:cubicBezTo>
                    <a:cubicBezTo>
                      <a:pt x="131" y="804"/>
                      <a:pt x="167" y="792"/>
                      <a:pt x="179" y="780"/>
                    </a:cubicBezTo>
                    <a:cubicBezTo>
                      <a:pt x="191" y="756"/>
                      <a:pt x="536" y="375"/>
                      <a:pt x="679" y="149"/>
                    </a:cubicBezTo>
                    <a:cubicBezTo>
                      <a:pt x="703" y="101"/>
                      <a:pt x="691" y="42"/>
                      <a:pt x="643" y="18"/>
                    </a:cubicBezTo>
                    <a:cubicBezTo>
                      <a:pt x="627" y="5"/>
                      <a:pt x="610" y="0"/>
                      <a:pt x="594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30"/>
              <p:cNvSpPr/>
              <p:nvPr/>
            </p:nvSpPr>
            <p:spPr>
              <a:xfrm>
                <a:off x="5992830" y="4052292"/>
                <a:ext cx="2180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691" h="811" extrusionOk="0">
                    <a:moveTo>
                      <a:pt x="590" y="1"/>
                    </a:moveTo>
                    <a:cubicBezTo>
                      <a:pt x="560" y="1"/>
                      <a:pt x="528" y="17"/>
                      <a:pt x="512" y="49"/>
                    </a:cubicBezTo>
                    <a:cubicBezTo>
                      <a:pt x="381" y="263"/>
                      <a:pt x="36" y="656"/>
                      <a:pt x="36" y="656"/>
                    </a:cubicBezTo>
                    <a:cubicBezTo>
                      <a:pt x="0" y="691"/>
                      <a:pt x="0" y="751"/>
                      <a:pt x="36" y="787"/>
                    </a:cubicBezTo>
                    <a:cubicBezTo>
                      <a:pt x="60" y="799"/>
                      <a:pt x="84" y="811"/>
                      <a:pt x="107" y="811"/>
                    </a:cubicBezTo>
                    <a:cubicBezTo>
                      <a:pt x="131" y="811"/>
                      <a:pt x="155" y="799"/>
                      <a:pt x="167" y="787"/>
                    </a:cubicBezTo>
                    <a:cubicBezTo>
                      <a:pt x="191" y="763"/>
                      <a:pt x="536" y="382"/>
                      <a:pt x="667" y="144"/>
                    </a:cubicBezTo>
                    <a:cubicBezTo>
                      <a:pt x="691" y="108"/>
                      <a:pt x="679" y="49"/>
                      <a:pt x="631" y="13"/>
                    </a:cubicBezTo>
                    <a:cubicBezTo>
                      <a:pt x="619" y="5"/>
                      <a:pt x="605" y="1"/>
                      <a:pt x="59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30"/>
              <p:cNvSpPr/>
              <p:nvPr/>
            </p:nvSpPr>
            <p:spPr>
              <a:xfrm>
                <a:off x="5952257" y="4096809"/>
                <a:ext cx="22180" cy="25398"/>
              </a:xfrm>
              <a:custGeom>
                <a:avLst/>
                <a:gdLst/>
                <a:ahLst/>
                <a:cxnLst/>
                <a:rect l="l" t="t" r="r" b="b"/>
                <a:pathLst>
                  <a:path w="703" h="805" extrusionOk="0">
                    <a:moveTo>
                      <a:pt x="591" y="1"/>
                    </a:moveTo>
                    <a:cubicBezTo>
                      <a:pt x="559" y="1"/>
                      <a:pt x="528" y="19"/>
                      <a:pt x="512" y="42"/>
                    </a:cubicBezTo>
                    <a:cubicBezTo>
                      <a:pt x="381" y="257"/>
                      <a:pt x="36" y="650"/>
                      <a:pt x="36" y="650"/>
                    </a:cubicBezTo>
                    <a:cubicBezTo>
                      <a:pt x="0" y="685"/>
                      <a:pt x="0" y="745"/>
                      <a:pt x="36" y="781"/>
                    </a:cubicBezTo>
                    <a:cubicBezTo>
                      <a:pt x="60" y="804"/>
                      <a:pt x="84" y="804"/>
                      <a:pt x="108" y="804"/>
                    </a:cubicBezTo>
                    <a:cubicBezTo>
                      <a:pt x="131" y="804"/>
                      <a:pt x="155" y="793"/>
                      <a:pt x="179" y="781"/>
                    </a:cubicBezTo>
                    <a:cubicBezTo>
                      <a:pt x="191" y="757"/>
                      <a:pt x="536" y="376"/>
                      <a:pt x="667" y="150"/>
                    </a:cubicBezTo>
                    <a:cubicBezTo>
                      <a:pt x="703" y="102"/>
                      <a:pt x="679" y="42"/>
                      <a:pt x="643" y="19"/>
                    </a:cubicBezTo>
                    <a:cubicBezTo>
                      <a:pt x="627" y="6"/>
                      <a:pt x="609" y="1"/>
                      <a:pt x="59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30"/>
              <p:cNvSpPr/>
              <p:nvPr/>
            </p:nvSpPr>
            <p:spPr>
              <a:xfrm>
                <a:off x="5906793" y="4149119"/>
                <a:ext cx="25966" cy="21549"/>
              </a:xfrm>
              <a:custGeom>
                <a:avLst/>
                <a:gdLst/>
                <a:ahLst/>
                <a:cxnLst/>
                <a:rect l="l" t="t" r="r" b="b"/>
                <a:pathLst>
                  <a:path w="823" h="683" extrusionOk="0">
                    <a:moveTo>
                      <a:pt x="711" y="1"/>
                    </a:moveTo>
                    <a:cubicBezTo>
                      <a:pt x="685" y="1"/>
                      <a:pt x="662" y="10"/>
                      <a:pt x="644" y="28"/>
                    </a:cubicBezTo>
                    <a:cubicBezTo>
                      <a:pt x="477" y="206"/>
                      <a:pt x="60" y="504"/>
                      <a:pt x="48" y="516"/>
                    </a:cubicBezTo>
                    <a:cubicBezTo>
                      <a:pt x="13" y="539"/>
                      <a:pt x="1" y="599"/>
                      <a:pt x="25" y="647"/>
                    </a:cubicBezTo>
                    <a:cubicBezTo>
                      <a:pt x="48" y="670"/>
                      <a:pt x="72" y="682"/>
                      <a:pt x="108" y="682"/>
                    </a:cubicBezTo>
                    <a:cubicBezTo>
                      <a:pt x="120" y="682"/>
                      <a:pt x="144" y="682"/>
                      <a:pt x="156" y="670"/>
                    </a:cubicBezTo>
                    <a:cubicBezTo>
                      <a:pt x="179" y="659"/>
                      <a:pt x="608" y="349"/>
                      <a:pt x="787" y="159"/>
                    </a:cubicBezTo>
                    <a:cubicBezTo>
                      <a:pt x="822" y="123"/>
                      <a:pt x="822" y="63"/>
                      <a:pt x="787" y="28"/>
                    </a:cubicBezTo>
                    <a:cubicBezTo>
                      <a:pt x="763" y="10"/>
                      <a:pt x="736" y="1"/>
                      <a:pt x="71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30"/>
              <p:cNvSpPr/>
              <p:nvPr/>
            </p:nvSpPr>
            <p:spPr>
              <a:xfrm>
                <a:off x="6022866" y="3984586"/>
                <a:ext cx="16942" cy="2867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909" extrusionOk="0">
                    <a:moveTo>
                      <a:pt x="436" y="1"/>
                    </a:moveTo>
                    <a:cubicBezTo>
                      <a:pt x="391" y="1"/>
                      <a:pt x="356" y="26"/>
                      <a:pt x="346" y="75"/>
                    </a:cubicBezTo>
                    <a:cubicBezTo>
                      <a:pt x="275" y="313"/>
                      <a:pt x="36" y="766"/>
                      <a:pt x="25" y="778"/>
                    </a:cubicBezTo>
                    <a:cubicBezTo>
                      <a:pt x="1" y="825"/>
                      <a:pt x="25" y="885"/>
                      <a:pt x="72" y="897"/>
                    </a:cubicBezTo>
                    <a:cubicBezTo>
                      <a:pt x="84" y="909"/>
                      <a:pt x="96" y="909"/>
                      <a:pt x="108" y="909"/>
                    </a:cubicBezTo>
                    <a:cubicBezTo>
                      <a:pt x="144" y="909"/>
                      <a:pt x="179" y="897"/>
                      <a:pt x="191" y="861"/>
                    </a:cubicBezTo>
                    <a:cubicBezTo>
                      <a:pt x="203" y="837"/>
                      <a:pt x="453" y="385"/>
                      <a:pt x="525" y="123"/>
                    </a:cubicBezTo>
                    <a:cubicBezTo>
                      <a:pt x="537" y="75"/>
                      <a:pt x="513" y="28"/>
                      <a:pt x="465" y="4"/>
                    </a:cubicBezTo>
                    <a:cubicBezTo>
                      <a:pt x="455" y="2"/>
                      <a:pt x="446" y="1"/>
                      <a:pt x="436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30"/>
              <p:cNvSpPr/>
              <p:nvPr/>
            </p:nvSpPr>
            <p:spPr>
              <a:xfrm>
                <a:off x="5892533" y="4188367"/>
                <a:ext cx="30824" cy="12336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91" extrusionOk="0">
                    <a:moveTo>
                      <a:pt x="872" y="1"/>
                    </a:moveTo>
                    <a:cubicBezTo>
                      <a:pt x="859" y="1"/>
                      <a:pt x="846" y="3"/>
                      <a:pt x="834" y="10"/>
                    </a:cubicBezTo>
                    <a:cubicBezTo>
                      <a:pt x="596" y="105"/>
                      <a:pt x="96" y="200"/>
                      <a:pt x="84" y="212"/>
                    </a:cubicBezTo>
                    <a:cubicBezTo>
                      <a:pt x="36" y="212"/>
                      <a:pt x="0" y="272"/>
                      <a:pt x="12" y="319"/>
                    </a:cubicBezTo>
                    <a:cubicBezTo>
                      <a:pt x="24" y="367"/>
                      <a:pt x="60" y="391"/>
                      <a:pt x="107" y="391"/>
                    </a:cubicBezTo>
                    <a:lnTo>
                      <a:pt x="119" y="391"/>
                    </a:lnTo>
                    <a:cubicBezTo>
                      <a:pt x="143" y="391"/>
                      <a:pt x="655" y="284"/>
                      <a:pt x="905" y="177"/>
                    </a:cubicBezTo>
                    <a:cubicBezTo>
                      <a:pt x="953" y="165"/>
                      <a:pt x="977" y="105"/>
                      <a:pt x="953" y="57"/>
                    </a:cubicBezTo>
                    <a:cubicBezTo>
                      <a:pt x="935" y="23"/>
                      <a:pt x="905" y="1"/>
                      <a:pt x="872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30"/>
              <p:cNvSpPr/>
              <p:nvPr/>
            </p:nvSpPr>
            <p:spPr>
              <a:xfrm>
                <a:off x="5839560" y="4196034"/>
                <a:ext cx="30446" cy="1293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410" extrusionOk="0">
                    <a:moveTo>
                      <a:pt x="857" y="1"/>
                    </a:moveTo>
                    <a:cubicBezTo>
                      <a:pt x="845" y="1"/>
                      <a:pt x="833" y="2"/>
                      <a:pt x="822" y="5"/>
                    </a:cubicBezTo>
                    <a:cubicBezTo>
                      <a:pt x="596" y="112"/>
                      <a:pt x="96" y="219"/>
                      <a:pt x="84" y="219"/>
                    </a:cubicBezTo>
                    <a:cubicBezTo>
                      <a:pt x="36" y="231"/>
                      <a:pt x="1" y="279"/>
                      <a:pt x="12" y="338"/>
                    </a:cubicBezTo>
                    <a:cubicBezTo>
                      <a:pt x="24" y="374"/>
                      <a:pt x="60" y="410"/>
                      <a:pt x="108" y="410"/>
                    </a:cubicBezTo>
                    <a:lnTo>
                      <a:pt x="120" y="410"/>
                    </a:lnTo>
                    <a:cubicBezTo>
                      <a:pt x="143" y="398"/>
                      <a:pt x="655" y="291"/>
                      <a:pt x="893" y="184"/>
                    </a:cubicBezTo>
                    <a:cubicBezTo>
                      <a:pt x="941" y="160"/>
                      <a:pt x="965" y="100"/>
                      <a:pt x="953" y="53"/>
                    </a:cubicBezTo>
                    <a:cubicBezTo>
                      <a:pt x="935" y="16"/>
                      <a:pt x="896" y="1"/>
                      <a:pt x="857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30"/>
              <p:cNvSpPr/>
              <p:nvPr/>
            </p:nvSpPr>
            <p:spPr>
              <a:xfrm>
                <a:off x="6047285" y="4069203"/>
                <a:ext cx="21454" cy="2596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823" extrusionOk="0">
                    <a:moveTo>
                      <a:pt x="570" y="1"/>
                    </a:moveTo>
                    <a:cubicBezTo>
                      <a:pt x="536" y="1"/>
                      <a:pt x="505" y="17"/>
                      <a:pt x="489" y="48"/>
                    </a:cubicBezTo>
                    <a:cubicBezTo>
                      <a:pt x="370" y="263"/>
                      <a:pt x="36" y="667"/>
                      <a:pt x="36" y="667"/>
                    </a:cubicBezTo>
                    <a:cubicBezTo>
                      <a:pt x="1" y="715"/>
                      <a:pt x="13" y="775"/>
                      <a:pt x="48" y="798"/>
                    </a:cubicBezTo>
                    <a:cubicBezTo>
                      <a:pt x="72" y="822"/>
                      <a:pt x="84" y="822"/>
                      <a:pt x="108" y="822"/>
                    </a:cubicBezTo>
                    <a:cubicBezTo>
                      <a:pt x="132" y="822"/>
                      <a:pt x="167" y="810"/>
                      <a:pt x="179" y="787"/>
                    </a:cubicBezTo>
                    <a:cubicBezTo>
                      <a:pt x="191" y="775"/>
                      <a:pt x="525" y="370"/>
                      <a:pt x="656" y="144"/>
                    </a:cubicBezTo>
                    <a:cubicBezTo>
                      <a:pt x="679" y="96"/>
                      <a:pt x="667" y="36"/>
                      <a:pt x="620" y="13"/>
                    </a:cubicBezTo>
                    <a:cubicBezTo>
                      <a:pt x="604" y="5"/>
                      <a:pt x="587" y="1"/>
                      <a:pt x="57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30"/>
              <p:cNvSpPr/>
              <p:nvPr/>
            </p:nvSpPr>
            <p:spPr>
              <a:xfrm>
                <a:off x="6038641" y="4014274"/>
                <a:ext cx="16564" cy="28679"/>
              </a:xfrm>
              <a:custGeom>
                <a:avLst/>
                <a:gdLst/>
                <a:ahLst/>
                <a:cxnLst/>
                <a:rect l="l" t="t" r="r" b="b"/>
                <a:pathLst>
                  <a:path w="525" h="909" extrusionOk="0">
                    <a:moveTo>
                      <a:pt x="424" y="0"/>
                    </a:moveTo>
                    <a:cubicBezTo>
                      <a:pt x="378" y="0"/>
                      <a:pt x="344" y="23"/>
                      <a:pt x="334" y="63"/>
                    </a:cubicBezTo>
                    <a:cubicBezTo>
                      <a:pt x="263" y="301"/>
                      <a:pt x="25" y="765"/>
                      <a:pt x="25" y="777"/>
                    </a:cubicBezTo>
                    <a:cubicBezTo>
                      <a:pt x="1" y="813"/>
                      <a:pt x="13" y="873"/>
                      <a:pt x="60" y="896"/>
                    </a:cubicBezTo>
                    <a:cubicBezTo>
                      <a:pt x="72" y="908"/>
                      <a:pt x="96" y="908"/>
                      <a:pt x="108" y="908"/>
                    </a:cubicBezTo>
                    <a:cubicBezTo>
                      <a:pt x="144" y="908"/>
                      <a:pt x="168" y="896"/>
                      <a:pt x="191" y="861"/>
                    </a:cubicBezTo>
                    <a:cubicBezTo>
                      <a:pt x="203" y="837"/>
                      <a:pt x="441" y="372"/>
                      <a:pt x="513" y="122"/>
                    </a:cubicBezTo>
                    <a:cubicBezTo>
                      <a:pt x="525" y="75"/>
                      <a:pt x="501" y="15"/>
                      <a:pt x="453" y="3"/>
                    </a:cubicBezTo>
                    <a:cubicBezTo>
                      <a:pt x="443" y="1"/>
                      <a:pt x="433" y="0"/>
                      <a:pt x="424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30"/>
              <p:cNvSpPr/>
              <p:nvPr/>
            </p:nvSpPr>
            <p:spPr>
              <a:xfrm>
                <a:off x="6068329" y="4010678"/>
                <a:ext cx="18804" cy="27764"/>
              </a:xfrm>
              <a:custGeom>
                <a:avLst/>
                <a:gdLst/>
                <a:ahLst/>
                <a:cxnLst/>
                <a:rect l="l" t="t" r="r" b="b"/>
                <a:pathLst>
                  <a:path w="596" h="880" extrusionOk="0">
                    <a:moveTo>
                      <a:pt x="486" y="1"/>
                    </a:moveTo>
                    <a:cubicBezTo>
                      <a:pt x="453" y="1"/>
                      <a:pt x="423" y="23"/>
                      <a:pt x="405" y="58"/>
                    </a:cubicBezTo>
                    <a:cubicBezTo>
                      <a:pt x="310" y="296"/>
                      <a:pt x="24" y="725"/>
                      <a:pt x="24" y="725"/>
                    </a:cubicBezTo>
                    <a:cubicBezTo>
                      <a:pt x="0" y="772"/>
                      <a:pt x="12" y="832"/>
                      <a:pt x="48" y="856"/>
                    </a:cubicBezTo>
                    <a:cubicBezTo>
                      <a:pt x="72" y="867"/>
                      <a:pt x="84" y="879"/>
                      <a:pt x="108" y="879"/>
                    </a:cubicBezTo>
                    <a:cubicBezTo>
                      <a:pt x="131" y="879"/>
                      <a:pt x="167" y="856"/>
                      <a:pt x="179" y="832"/>
                    </a:cubicBezTo>
                    <a:cubicBezTo>
                      <a:pt x="191" y="820"/>
                      <a:pt x="477" y="379"/>
                      <a:pt x="584" y="129"/>
                    </a:cubicBezTo>
                    <a:cubicBezTo>
                      <a:pt x="596" y="82"/>
                      <a:pt x="572" y="22"/>
                      <a:pt x="524" y="10"/>
                    </a:cubicBezTo>
                    <a:cubicBezTo>
                      <a:pt x="512" y="4"/>
                      <a:pt x="499" y="1"/>
                      <a:pt x="486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30"/>
              <p:cNvSpPr/>
              <p:nvPr/>
            </p:nvSpPr>
            <p:spPr>
              <a:xfrm>
                <a:off x="6058927" y="3954929"/>
                <a:ext cx="15807" cy="2940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932" extrusionOk="0">
                    <a:moveTo>
                      <a:pt x="399" y="1"/>
                    </a:moveTo>
                    <a:cubicBezTo>
                      <a:pt x="358" y="1"/>
                      <a:pt x="321" y="33"/>
                      <a:pt x="310" y="75"/>
                    </a:cubicBezTo>
                    <a:cubicBezTo>
                      <a:pt x="251" y="313"/>
                      <a:pt x="25" y="789"/>
                      <a:pt x="25" y="789"/>
                    </a:cubicBezTo>
                    <a:cubicBezTo>
                      <a:pt x="1" y="837"/>
                      <a:pt x="25" y="896"/>
                      <a:pt x="72" y="920"/>
                    </a:cubicBezTo>
                    <a:cubicBezTo>
                      <a:pt x="84" y="920"/>
                      <a:pt x="96" y="932"/>
                      <a:pt x="120" y="932"/>
                    </a:cubicBezTo>
                    <a:cubicBezTo>
                      <a:pt x="156" y="932"/>
                      <a:pt x="179" y="908"/>
                      <a:pt x="203" y="872"/>
                    </a:cubicBezTo>
                    <a:cubicBezTo>
                      <a:pt x="203" y="849"/>
                      <a:pt x="429" y="372"/>
                      <a:pt x="489" y="122"/>
                    </a:cubicBezTo>
                    <a:cubicBezTo>
                      <a:pt x="501" y="63"/>
                      <a:pt x="465" y="15"/>
                      <a:pt x="417" y="3"/>
                    </a:cubicBezTo>
                    <a:cubicBezTo>
                      <a:pt x="411" y="2"/>
                      <a:pt x="405" y="1"/>
                      <a:pt x="399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30"/>
              <p:cNvSpPr/>
              <p:nvPr/>
            </p:nvSpPr>
            <p:spPr>
              <a:xfrm>
                <a:off x="6075838" y="3910980"/>
                <a:ext cx="15807" cy="29026"/>
              </a:xfrm>
              <a:custGeom>
                <a:avLst/>
                <a:gdLst/>
                <a:ahLst/>
                <a:cxnLst/>
                <a:rect l="l" t="t" r="r" b="b"/>
                <a:pathLst>
                  <a:path w="501" h="920" extrusionOk="0">
                    <a:moveTo>
                      <a:pt x="394" y="0"/>
                    </a:moveTo>
                    <a:cubicBezTo>
                      <a:pt x="355" y="0"/>
                      <a:pt x="320" y="25"/>
                      <a:pt x="310" y="75"/>
                    </a:cubicBezTo>
                    <a:cubicBezTo>
                      <a:pt x="251" y="313"/>
                      <a:pt x="24" y="789"/>
                      <a:pt x="24" y="789"/>
                    </a:cubicBezTo>
                    <a:cubicBezTo>
                      <a:pt x="1" y="837"/>
                      <a:pt x="24" y="896"/>
                      <a:pt x="72" y="920"/>
                    </a:cubicBezTo>
                    <a:lnTo>
                      <a:pt x="120" y="920"/>
                    </a:lnTo>
                    <a:cubicBezTo>
                      <a:pt x="155" y="920"/>
                      <a:pt x="179" y="908"/>
                      <a:pt x="203" y="872"/>
                    </a:cubicBezTo>
                    <a:cubicBezTo>
                      <a:pt x="203" y="849"/>
                      <a:pt x="429" y="372"/>
                      <a:pt x="489" y="110"/>
                    </a:cubicBezTo>
                    <a:cubicBezTo>
                      <a:pt x="501" y="63"/>
                      <a:pt x="465" y="15"/>
                      <a:pt x="417" y="3"/>
                    </a:cubicBezTo>
                    <a:cubicBezTo>
                      <a:pt x="409" y="1"/>
                      <a:pt x="401" y="0"/>
                      <a:pt x="394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30"/>
              <p:cNvSpPr/>
              <p:nvPr/>
            </p:nvSpPr>
            <p:spPr>
              <a:xfrm>
                <a:off x="6102498" y="3799135"/>
                <a:ext cx="7540" cy="3082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977" extrusionOk="0">
                    <a:moveTo>
                      <a:pt x="108" y="0"/>
                    </a:moveTo>
                    <a:cubicBezTo>
                      <a:pt x="60" y="0"/>
                      <a:pt x="25" y="48"/>
                      <a:pt x="25" y="95"/>
                    </a:cubicBezTo>
                    <a:cubicBezTo>
                      <a:pt x="49" y="345"/>
                      <a:pt x="1" y="869"/>
                      <a:pt x="1" y="869"/>
                    </a:cubicBezTo>
                    <a:cubicBezTo>
                      <a:pt x="1" y="929"/>
                      <a:pt x="37" y="965"/>
                      <a:pt x="96" y="976"/>
                    </a:cubicBezTo>
                    <a:cubicBezTo>
                      <a:pt x="144" y="976"/>
                      <a:pt x="191" y="941"/>
                      <a:pt x="191" y="893"/>
                    </a:cubicBezTo>
                    <a:cubicBezTo>
                      <a:pt x="191" y="869"/>
                      <a:pt x="239" y="345"/>
                      <a:pt x="215" y="83"/>
                    </a:cubicBezTo>
                    <a:cubicBezTo>
                      <a:pt x="215" y="36"/>
                      <a:pt x="168" y="0"/>
                      <a:pt x="108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30"/>
              <p:cNvSpPr/>
              <p:nvPr/>
            </p:nvSpPr>
            <p:spPr>
              <a:xfrm>
                <a:off x="6087859" y="3953446"/>
                <a:ext cx="10916" cy="3050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967" extrusionOk="0">
                    <a:moveTo>
                      <a:pt x="244" y="1"/>
                    </a:moveTo>
                    <a:cubicBezTo>
                      <a:pt x="196" y="1"/>
                      <a:pt x="166" y="43"/>
                      <a:pt x="155" y="86"/>
                    </a:cubicBezTo>
                    <a:cubicBezTo>
                      <a:pt x="143" y="336"/>
                      <a:pt x="12" y="848"/>
                      <a:pt x="12" y="848"/>
                    </a:cubicBezTo>
                    <a:cubicBezTo>
                      <a:pt x="1" y="896"/>
                      <a:pt x="36" y="955"/>
                      <a:pt x="84" y="967"/>
                    </a:cubicBezTo>
                    <a:lnTo>
                      <a:pt x="108" y="967"/>
                    </a:lnTo>
                    <a:cubicBezTo>
                      <a:pt x="155" y="967"/>
                      <a:pt x="191" y="943"/>
                      <a:pt x="191" y="896"/>
                    </a:cubicBezTo>
                    <a:cubicBezTo>
                      <a:pt x="203" y="872"/>
                      <a:pt x="334" y="372"/>
                      <a:pt x="346" y="98"/>
                    </a:cubicBezTo>
                    <a:cubicBezTo>
                      <a:pt x="346" y="50"/>
                      <a:pt x="310" y="3"/>
                      <a:pt x="262" y="3"/>
                    </a:cubicBezTo>
                    <a:cubicBezTo>
                      <a:pt x="256" y="1"/>
                      <a:pt x="250" y="1"/>
                      <a:pt x="244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30"/>
              <p:cNvSpPr/>
              <p:nvPr/>
            </p:nvSpPr>
            <p:spPr>
              <a:xfrm>
                <a:off x="6102498" y="3897918"/>
                <a:ext cx="11326" cy="3082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77" extrusionOk="0">
                    <a:moveTo>
                      <a:pt x="263" y="0"/>
                    </a:moveTo>
                    <a:cubicBezTo>
                      <a:pt x="203" y="0"/>
                      <a:pt x="168" y="48"/>
                      <a:pt x="168" y="96"/>
                    </a:cubicBezTo>
                    <a:cubicBezTo>
                      <a:pt x="144" y="346"/>
                      <a:pt x="25" y="846"/>
                      <a:pt x="13" y="858"/>
                    </a:cubicBezTo>
                    <a:cubicBezTo>
                      <a:pt x="1" y="905"/>
                      <a:pt x="37" y="953"/>
                      <a:pt x="84" y="965"/>
                    </a:cubicBezTo>
                    <a:cubicBezTo>
                      <a:pt x="96" y="965"/>
                      <a:pt x="108" y="977"/>
                      <a:pt x="108" y="977"/>
                    </a:cubicBezTo>
                    <a:cubicBezTo>
                      <a:pt x="156" y="977"/>
                      <a:pt x="191" y="941"/>
                      <a:pt x="203" y="905"/>
                    </a:cubicBezTo>
                    <a:cubicBezTo>
                      <a:pt x="203" y="882"/>
                      <a:pt x="334" y="370"/>
                      <a:pt x="358" y="108"/>
                    </a:cubicBezTo>
                    <a:cubicBezTo>
                      <a:pt x="358" y="48"/>
                      <a:pt x="310" y="12"/>
                      <a:pt x="263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30"/>
              <p:cNvSpPr/>
              <p:nvPr/>
            </p:nvSpPr>
            <p:spPr>
              <a:xfrm>
                <a:off x="6102498" y="3856177"/>
                <a:ext cx="11326" cy="3050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67" extrusionOk="0">
                    <a:moveTo>
                      <a:pt x="245" y="0"/>
                    </a:moveTo>
                    <a:cubicBezTo>
                      <a:pt x="196" y="0"/>
                      <a:pt x="168" y="43"/>
                      <a:pt x="168" y="85"/>
                    </a:cubicBezTo>
                    <a:cubicBezTo>
                      <a:pt x="144" y="335"/>
                      <a:pt x="25" y="847"/>
                      <a:pt x="13" y="847"/>
                    </a:cubicBezTo>
                    <a:cubicBezTo>
                      <a:pt x="1" y="895"/>
                      <a:pt x="37" y="954"/>
                      <a:pt x="84" y="966"/>
                    </a:cubicBezTo>
                    <a:lnTo>
                      <a:pt x="108" y="966"/>
                    </a:lnTo>
                    <a:cubicBezTo>
                      <a:pt x="156" y="966"/>
                      <a:pt x="191" y="942"/>
                      <a:pt x="203" y="895"/>
                    </a:cubicBezTo>
                    <a:cubicBezTo>
                      <a:pt x="203" y="871"/>
                      <a:pt x="334" y="371"/>
                      <a:pt x="358" y="97"/>
                    </a:cubicBezTo>
                    <a:cubicBezTo>
                      <a:pt x="358" y="49"/>
                      <a:pt x="310" y="2"/>
                      <a:pt x="263" y="2"/>
                    </a:cubicBezTo>
                    <a:cubicBezTo>
                      <a:pt x="257" y="1"/>
                      <a:pt x="251" y="0"/>
                      <a:pt x="2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30"/>
              <p:cNvSpPr/>
              <p:nvPr/>
            </p:nvSpPr>
            <p:spPr>
              <a:xfrm>
                <a:off x="5942855" y="4143976"/>
                <a:ext cx="22211" cy="2555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810" extrusionOk="0">
                    <a:moveTo>
                      <a:pt x="594" y="0"/>
                    </a:moveTo>
                    <a:cubicBezTo>
                      <a:pt x="560" y="0"/>
                      <a:pt x="529" y="16"/>
                      <a:pt x="513" y="48"/>
                    </a:cubicBezTo>
                    <a:cubicBezTo>
                      <a:pt x="382" y="262"/>
                      <a:pt x="36" y="655"/>
                      <a:pt x="36" y="655"/>
                    </a:cubicBezTo>
                    <a:cubicBezTo>
                      <a:pt x="1" y="691"/>
                      <a:pt x="1" y="750"/>
                      <a:pt x="48" y="786"/>
                    </a:cubicBezTo>
                    <a:cubicBezTo>
                      <a:pt x="60" y="798"/>
                      <a:pt x="84" y="810"/>
                      <a:pt x="108" y="810"/>
                    </a:cubicBezTo>
                    <a:cubicBezTo>
                      <a:pt x="132" y="810"/>
                      <a:pt x="156" y="798"/>
                      <a:pt x="179" y="786"/>
                    </a:cubicBezTo>
                    <a:cubicBezTo>
                      <a:pt x="191" y="762"/>
                      <a:pt x="537" y="381"/>
                      <a:pt x="679" y="143"/>
                    </a:cubicBezTo>
                    <a:cubicBezTo>
                      <a:pt x="703" y="107"/>
                      <a:pt x="691" y="48"/>
                      <a:pt x="644" y="12"/>
                    </a:cubicBezTo>
                    <a:cubicBezTo>
                      <a:pt x="628" y="4"/>
                      <a:pt x="611" y="0"/>
                      <a:pt x="594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30"/>
              <p:cNvSpPr/>
              <p:nvPr/>
            </p:nvSpPr>
            <p:spPr>
              <a:xfrm>
                <a:off x="5939100" y="4183477"/>
                <a:ext cx="27449" cy="19498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18" extrusionOk="0">
                    <a:moveTo>
                      <a:pt x="757" y="0"/>
                    </a:moveTo>
                    <a:cubicBezTo>
                      <a:pt x="737" y="0"/>
                      <a:pt x="718" y="7"/>
                      <a:pt x="703" y="22"/>
                    </a:cubicBezTo>
                    <a:cubicBezTo>
                      <a:pt x="513" y="189"/>
                      <a:pt x="60" y="439"/>
                      <a:pt x="60" y="439"/>
                    </a:cubicBezTo>
                    <a:cubicBezTo>
                      <a:pt x="13" y="463"/>
                      <a:pt x="1" y="522"/>
                      <a:pt x="24" y="570"/>
                    </a:cubicBezTo>
                    <a:cubicBezTo>
                      <a:pt x="36" y="593"/>
                      <a:pt x="72" y="617"/>
                      <a:pt x="108" y="617"/>
                    </a:cubicBezTo>
                    <a:cubicBezTo>
                      <a:pt x="120" y="617"/>
                      <a:pt x="132" y="617"/>
                      <a:pt x="155" y="605"/>
                    </a:cubicBezTo>
                    <a:cubicBezTo>
                      <a:pt x="167" y="593"/>
                      <a:pt x="620" y="343"/>
                      <a:pt x="822" y="165"/>
                    </a:cubicBezTo>
                    <a:cubicBezTo>
                      <a:pt x="870" y="141"/>
                      <a:pt x="870" y="82"/>
                      <a:pt x="834" y="34"/>
                    </a:cubicBezTo>
                    <a:cubicBezTo>
                      <a:pt x="813" y="13"/>
                      <a:pt x="785" y="0"/>
                      <a:pt x="75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30"/>
              <p:cNvSpPr/>
              <p:nvPr/>
            </p:nvSpPr>
            <p:spPr>
              <a:xfrm>
                <a:off x="5052230" y="4169342"/>
                <a:ext cx="10256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2661" extrusionOk="0">
                    <a:moveTo>
                      <a:pt x="1574" y="1"/>
                    </a:moveTo>
                    <a:cubicBezTo>
                      <a:pt x="1043" y="1"/>
                      <a:pt x="214" y="841"/>
                      <a:pt x="36" y="1030"/>
                    </a:cubicBezTo>
                    <a:cubicBezTo>
                      <a:pt x="0" y="1077"/>
                      <a:pt x="12" y="1137"/>
                      <a:pt x="48" y="1172"/>
                    </a:cubicBezTo>
                    <a:cubicBezTo>
                      <a:pt x="63" y="1187"/>
                      <a:pt x="82" y="1194"/>
                      <a:pt x="102" y="1194"/>
                    </a:cubicBezTo>
                    <a:cubicBezTo>
                      <a:pt x="129" y="1194"/>
                      <a:pt x="158" y="1181"/>
                      <a:pt x="179" y="1161"/>
                    </a:cubicBezTo>
                    <a:cubicBezTo>
                      <a:pt x="593" y="724"/>
                      <a:pt x="1246" y="184"/>
                      <a:pt x="1575" y="184"/>
                    </a:cubicBezTo>
                    <a:cubicBezTo>
                      <a:pt x="1615" y="184"/>
                      <a:pt x="1650" y="192"/>
                      <a:pt x="1679" y="208"/>
                    </a:cubicBezTo>
                    <a:cubicBezTo>
                      <a:pt x="1715" y="232"/>
                      <a:pt x="1726" y="256"/>
                      <a:pt x="1726" y="291"/>
                    </a:cubicBezTo>
                    <a:cubicBezTo>
                      <a:pt x="1762" y="565"/>
                      <a:pt x="1214" y="1244"/>
                      <a:pt x="857" y="1589"/>
                    </a:cubicBezTo>
                    <a:cubicBezTo>
                      <a:pt x="822" y="1625"/>
                      <a:pt x="822" y="1684"/>
                      <a:pt x="857" y="1720"/>
                    </a:cubicBezTo>
                    <a:cubicBezTo>
                      <a:pt x="876" y="1746"/>
                      <a:pt x="899" y="1758"/>
                      <a:pt x="923" y="1758"/>
                    </a:cubicBezTo>
                    <a:cubicBezTo>
                      <a:pt x="944" y="1758"/>
                      <a:pt x="966" y="1749"/>
                      <a:pt x="988" y="1732"/>
                    </a:cubicBezTo>
                    <a:cubicBezTo>
                      <a:pt x="1676" y="1112"/>
                      <a:pt x="2396" y="620"/>
                      <a:pt x="2581" y="620"/>
                    </a:cubicBezTo>
                    <a:cubicBezTo>
                      <a:pt x="2592" y="620"/>
                      <a:pt x="2601" y="622"/>
                      <a:pt x="2607" y="625"/>
                    </a:cubicBezTo>
                    <a:cubicBezTo>
                      <a:pt x="2667" y="720"/>
                      <a:pt x="2679" y="827"/>
                      <a:pt x="2655" y="934"/>
                    </a:cubicBezTo>
                    <a:cubicBezTo>
                      <a:pt x="2560" y="1292"/>
                      <a:pt x="2096" y="1661"/>
                      <a:pt x="1738" y="1899"/>
                    </a:cubicBezTo>
                    <a:cubicBezTo>
                      <a:pt x="1548" y="2006"/>
                      <a:pt x="1393" y="2101"/>
                      <a:pt x="1334" y="2149"/>
                    </a:cubicBezTo>
                    <a:cubicBezTo>
                      <a:pt x="1286" y="2173"/>
                      <a:pt x="1274" y="2232"/>
                      <a:pt x="1298" y="2268"/>
                    </a:cubicBezTo>
                    <a:cubicBezTo>
                      <a:pt x="1314" y="2300"/>
                      <a:pt x="1345" y="2315"/>
                      <a:pt x="1379" y="2315"/>
                    </a:cubicBezTo>
                    <a:cubicBezTo>
                      <a:pt x="1396" y="2315"/>
                      <a:pt x="1413" y="2311"/>
                      <a:pt x="1429" y="2304"/>
                    </a:cubicBezTo>
                    <a:cubicBezTo>
                      <a:pt x="1441" y="2304"/>
                      <a:pt x="1619" y="2208"/>
                      <a:pt x="1834" y="2065"/>
                    </a:cubicBezTo>
                    <a:cubicBezTo>
                      <a:pt x="2267" y="1818"/>
                      <a:pt x="2737" y="1597"/>
                      <a:pt x="2955" y="1597"/>
                    </a:cubicBezTo>
                    <a:cubicBezTo>
                      <a:pt x="2988" y="1597"/>
                      <a:pt x="3016" y="1602"/>
                      <a:pt x="3036" y="1613"/>
                    </a:cubicBezTo>
                    <a:cubicBezTo>
                      <a:pt x="3048" y="1625"/>
                      <a:pt x="3060" y="1637"/>
                      <a:pt x="3060" y="1684"/>
                    </a:cubicBezTo>
                    <a:cubicBezTo>
                      <a:pt x="3060" y="2208"/>
                      <a:pt x="2357" y="2482"/>
                      <a:pt x="2357" y="2482"/>
                    </a:cubicBezTo>
                    <a:cubicBezTo>
                      <a:pt x="2310" y="2494"/>
                      <a:pt x="2286" y="2554"/>
                      <a:pt x="2298" y="2601"/>
                    </a:cubicBezTo>
                    <a:cubicBezTo>
                      <a:pt x="2310" y="2637"/>
                      <a:pt x="2346" y="2661"/>
                      <a:pt x="2393" y="2661"/>
                    </a:cubicBezTo>
                    <a:cubicBezTo>
                      <a:pt x="2393" y="2661"/>
                      <a:pt x="2417" y="2661"/>
                      <a:pt x="2417" y="2649"/>
                    </a:cubicBezTo>
                    <a:cubicBezTo>
                      <a:pt x="2453" y="2637"/>
                      <a:pt x="3250" y="2339"/>
                      <a:pt x="3250" y="1684"/>
                    </a:cubicBezTo>
                    <a:cubicBezTo>
                      <a:pt x="3250" y="1542"/>
                      <a:pt x="3179" y="1482"/>
                      <a:pt x="3119" y="1446"/>
                    </a:cubicBezTo>
                    <a:cubicBezTo>
                      <a:pt x="3077" y="1423"/>
                      <a:pt x="3022" y="1412"/>
                      <a:pt x="2960" y="1412"/>
                    </a:cubicBezTo>
                    <a:cubicBezTo>
                      <a:pt x="2832" y="1412"/>
                      <a:pt x="2669" y="1458"/>
                      <a:pt x="2500" y="1530"/>
                    </a:cubicBezTo>
                    <a:cubicBezTo>
                      <a:pt x="2655" y="1351"/>
                      <a:pt x="2786" y="1172"/>
                      <a:pt x="2834" y="982"/>
                    </a:cubicBezTo>
                    <a:cubicBezTo>
                      <a:pt x="2881" y="815"/>
                      <a:pt x="2858" y="660"/>
                      <a:pt x="2762" y="518"/>
                    </a:cubicBezTo>
                    <a:cubicBezTo>
                      <a:pt x="2738" y="494"/>
                      <a:pt x="2703" y="446"/>
                      <a:pt x="2619" y="434"/>
                    </a:cubicBezTo>
                    <a:cubicBezTo>
                      <a:pt x="2611" y="433"/>
                      <a:pt x="2602" y="433"/>
                      <a:pt x="2593" y="433"/>
                    </a:cubicBezTo>
                    <a:cubicBezTo>
                      <a:pt x="2384" y="433"/>
                      <a:pt x="2008" y="684"/>
                      <a:pt x="1643" y="946"/>
                    </a:cubicBezTo>
                    <a:cubicBezTo>
                      <a:pt x="1810" y="708"/>
                      <a:pt x="1941" y="458"/>
                      <a:pt x="1917" y="268"/>
                    </a:cubicBezTo>
                    <a:cubicBezTo>
                      <a:pt x="1905" y="172"/>
                      <a:pt x="1857" y="101"/>
                      <a:pt x="1774" y="53"/>
                    </a:cubicBezTo>
                    <a:cubicBezTo>
                      <a:pt x="1715" y="17"/>
                      <a:pt x="1647" y="1"/>
                      <a:pt x="1574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30"/>
              <p:cNvSpPr/>
              <p:nvPr/>
            </p:nvSpPr>
            <p:spPr>
              <a:xfrm>
                <a:off x="5306901" y="4208433"/>
                <a:ext cx="102569" cy="83923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2660" extrusionOk="0">
                    <a:moveTo>
                      <a:pt x="1574" y="0"/>
                    </a:moveTo>
                    <a:cubicBezTo>
                      <a:pt x="1044" y="0"/>
                      <a:pt x="214" y="842"/>
                      <a:pt x="36" y="1041"/>
                    </a:cubicBezTo>
                    <a:cubicBezTo>
                      <a:pt x="0" y="1076"/>
                      <a:pt x="12" y="1136"/>
                      <a:pt x="48" y="1172"/>
                    </a:cubicBezTo>
                    <a:cubicBezTo>
                      <a:pt x="65" y="1188"/>
                      <a:pt x="86" y="1197"/>
                      <a:pt x="108" y="1197"/>
                    </a:cubicBezTo>
                    <a:cubicBezTo>
                      <a:pt x="134" y="1197"/>
                      <a:pt x="160" y="1185"/>
                      <a:pt x="179" y="1160"/>
                    </a:cubicBezTo>
                    <a:cubicBezTo>
                      <a:pt x="594" y="724"/>
                      <a:pt x="1246" y="183"/>
                      <a:pt x="1576" y="183"/>
                    </a:cubicBezTo>
                    <a:cubicBezTo>
                      <a:pt x="1615" y="183"/>
                      <a:pt x="1650" y="191"/>
                      <a:pt x="1679" y="207"/>
                    </a:cubicBezTo>
                    <a:cubicBezTo>
                      <a:pt x="1715" y="231"/>
                      <a:pt x="1727" y="255"/>
                      <a:pt x="1727" y="291"/>
                    </a:cubicBezTo>
                    <a:cubicBezTo>
                      <a:pt x="1763" y="576"/>
                      <a:pt x="1215" y="1243"/>
                      <a:pt x="858" y="1600"/>
                    </a:cubicBezTo>
                    <a:cubicBezTo>
                      <a:pt x="822" y="1636"/>
                      <a:pt x="822" y="1696"/>
                      <a:pt x="858" y="1731"/>
                    </a:cubicBezTo>
                    <a:cubicBezTo>
                      <a:pt x="876" y="1749"/>
                      <a:pt x="896" y="1758"/>
                      <a:pt x="919" y="1758"/>
                    </a:cubicBezTo>
                    <a:cubicBezTo>
                      <a:pt x="941" y="1758"/>
                      <a:pt x="965" y="1749"/>
                      <a:pt x="989" y="1731"/>
                    </a:cubicBezTo>
                    <a:cubicBezTo>
                      <a:pt x="1676" y="1111"/>
                      <a:pt x="2396" y="619"/>
                      <a:pt x="2582" y="619"/>
                    </a:cubicBezTo>
                    <a:cubicBezTo>
                      <a:pt x="2592" y="619"/>
                      <a:pt x="2601" y="621"/>
                      <a:pt x="2608" y="624"/>
                    </a:cubicBezTo>
                    <a:cubicBezTo>
                      <a:pt x="2667" y="719"/>
                      <a:pt x="2679" y="826"/>
                      <a:pt x="2656" y="945"/>
                    </a:cubicBezTo>
                    <a:cubicBezTo>
                      <a:pt x="2560" y="1291"/>
                      <a:pt x="2096" y="1660"/>
                      <a:pt x="1739" y="1898"/>
                    </a:cubicBezTo>
                    <a:cubicBezTo>
                      <a:pt x="1548" y="2005"/>
                      <a:pt x="1393" y="2100"/>
                      <a:pt x="1334" y="2148"/>
                    </a:cubicBezTo>
                    <a:cubicBezTo>
                      <a:pt x="1286" y="2172"/>
                      <a:pt x="1274" y="2231"/>
                      <a:pt x="1298" y="2279"/>
                    </a:cubicBezTo>
                    <a:cubicBezTo>
                      <a:pt x="1315" y="2305"/>
                      <a:pt x="1351" y="2324"/>
                      <a:pt x="1388" y="2324"/>
                    </a:cubicBezTo>
                    <a:cubicBezTo>
                      <a:pt x="1402" y="2324"/>
                      <a:pt x="1416" y="2321"/>
                      <a:pt x="1429" y="2315"/>
                    </a:cubicBezTo>
                    <a:cubicBezTo>
                      <a:pt x="1441" y="2303"/>
                      <a:pt x="1620" y="2208"/>
                      <a:pt x="1834" y="2065"/>
                    </a:cubicBezTo>
                    <a:cubicBezTo>
                      <a:pt x="2268" y="1817"/>
                      <a:pt x="2737" y="1596"/>
                      <a:pt x="2955" y="1596"/>
                    </a:cubicBezTo>
                    <a:cubicBezTo>
                      <a:pt x="2988" y="1596"/>
                      <a:pt x="3016" y="1601"/>
                      <a:pt x="3037" y="1612"/>
                    </a:cubicBezTo>
                    <a:cubicBezTo>
                      <a:pt x="3048" y="1624"/>
                      <a:pt x="3060" y="1636"/>
                      <a:pt x="3060" y="1684"/>
                    </a:cubicBezTo>
                    <a:cubicBezTo>
                      <a:pt x="3060" y="2208"/>
                      <a:pt x="2358" y="2481"/>
                      <a:pt x="2358" y="2481"/>
                    </a:cubicBezTo>
                    <a:cubicBezTo>
                      <a:pt x="2310" y="2505"/>
                      <a:pt x="2286" y="2553"/>
                      <a:pt x="2298" y="2600"/>
                    </a:cubicBezTo>
                    <a:cubicBezTo>
                      <a:pt x="2310" y="2636"/>
                      <a:pt x="2346" y="2660"/>
                      <a:pt x="2394" y="2660"/>
                    </a:cubicBezTo>
                    <a:lnTo>
                      <a:pt x="2417" y="2660"/>
                    </a:lnTo>
                    <a:cubicBezTo>
                      <a:pt x="2453" y="2648"/>
                      <a:pt x="3251" y="2339"/>
                      <a:pt x="3251" y="1684"/>
                    </a:cubicBezTo>
                    <a:cubicBezTo>
                      <a:pt x="3251" y="1541"/>
                      <a:pt x="3179" y="1481"/>
                      <a:pt x="3120" y="1446"/>
                    </a:cubicBezTo>
                    <a:cubicBezTo>
                      <a:pt x="3077" y="1422"/>
                      <a:pt x="3023" y="1412"/>
                      <a:pt x="2961" y="1412"/>
                    </a:cubicBezTo>
                    <a:cubicBezTo>
                      <a:pt x="2832" y="1412"/>
                      <a:pt x="2669" y="1457"/>
                      <a:pt x="2501" y="1529"/>
                    </a:cubicBezTo>
                    <a:cubicBezTo>
                      <a:pt x="2656" y="1350"/>
                      <a:pt x="2787" y="1172"/>
                      <a:pt x="2834" y="981"/>
                    </a:cubicBezTo>
                    <a:cubicBezTo>
                      <a:pt x="2882" y="815"/>
                      <a:pt x="2858" y="660"/>
                      <a:pt x="2763" y="517"/>
                    </a:cubicBezTo>
                    <a:cubicBezTo>
                      <a:pt x="2739" y="493"/>
                      <a:pt x="2703" y="445"/>
                      <a:pt x="2620" y="445"/>
                    </a:cubicBezTo>
                    <a:cubicBezTo>
                      <a:pt x="2607" y="443"/>
                      <a:pt x="2594" y="442"/>
                      <a:pt x="2580" y="442"/>
                    </a:cubicBezTo>
                    <a:cubicBezTo>
                      <a:pt x="2369" y="442"/>
                      <a:pt x="2001" y="689"/>
                      <a:pt x="1644" y="945"/>
                    </a:cubicBezTo>
                    <a:cubicBezTo>
                      <a:pt x="1810" y="707"/>
                      <a:pt x="1941" y="457"/>
                      <a:pt x="1917" y="267"/>
                    </a:cubicBezTo>
                    <a:cubicBezTo>
                      <a:pt x="1905" y="172"/>
                      <a:pt x="1858" y="100"/>
                      <a:pt x="1774" y="53"/>
                    </a:cubicBezTo>
                    <a:cubicBezTo>
                      <a:pt x="1715" y="16"/>
                      <a:pt x="1648" y="0"/>
                      <a:pt x="1574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5" name="Google Shape;2845;p30"/>
            <p:cNvGrpSpPr/>
            <p:nvPr/>
          </p:nvGrpSpPr>
          <p:grpSpPr>
            <a:xfrm flipH="1">
              <a:off x="6335542" y="1510038"/>
              <a:ext cx="760670" cy="1616749"/>
              <a:chOff x="8230542" y="2865663"/>
              <a:chExt cx="760670" cy="1616749"/>
            </a:xfrm>
          </p:grpSpPr>
          <p:sp>
            <p:nvSpPr>
              <p:cNvPr id="2846" name="Google Shape;2846;p30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30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30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30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50" name="Google Shape;2850;p30"/>
            <p:cNvSpPr/>
            <p:nvPr/>
          </p:nvSpPr>
          <p:spPr>
            <a:xfrm>
              <a:off x="7874668" y="3775484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1" name="Google Shape;2851;p30"/>
            <p:cNvGrpSpPr/>
            <p:nvPr/>
          </p:nvGrpSpPr>
          <p:grpSpPr>
            <a:xfrm>
              <a:off x="8194615" y="1790487"/>
              <a:ext cx="184649" cy="262078"/>
              <a:chOff x="7619190" y="700187"/>
              <a:chExt cx="184649" cy="262078"/>
            </a:xfrm>
          </p:grpSpPr>
          <p:sp>
            <p:nvSpPr>
              <p:cNvPr id="2852" name="Google Shape;2852;p30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30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30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30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30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30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30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30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0" name="Google Shape;2860;p30"/>
            <p:cNvGrpSpPr/>
            <p:nvPr/>
          </p:nvGrpSpPr>
          <p:grpSpPr>
            <a:xfrm>
              <a:off x="6832030" y="3185884"/>
              <a:ext cx="205871" cy="226202"/>
              <a:chOff x="7065678" y="829299"/>
              <a:chExt cx="205871" cy="226202"/>
            </a:xfrm>
          </p:grpSpPr>
          <p:sp>
            <p:nvSpPr>
              <p:cNvPr id="2861" name="Google Shape;2861;p30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30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30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30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30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30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31" y="2762551"/>
            <a:ext cx="3125910" cy="1954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7" name="Google Shape;2737;p29"/>
          <p:cNvSpPr/>
          <p:nvPr/>
        </p:nvSpPr>
        <p:spPr>
          <a:xfrm>
            <a:off x="2180595" y="1594098"/>
            <a:ext cx="761128" cy="753955"/>
          </a:xfrm>
          <a:custGeom>
            <a:avLst/>
            <a:gdLst/>
            <a:ahLst/>
            <a:cxnLst/>
            <a:rect l="l" t="t" r="r" b="b"/>
            <a:pathLst>
              <a:path w="22705" h="22491" extrusionOk="0">
                <a:moveTo>
                  <a:pt x="2463" y="9993"/>
                </a:moveTo>
                <a:cubicBezTo>
                  <a:pt x="4351" y="7032"/>
                  <a:pt x="8867" y="0"/>
                  <a:pt x="12235" y="0"/>
                </a:cubicBezTo>
                <a:cubicBezTo>
                  <a:pt x="15603" y="0"/>
                  <a:pt x="22413" y="6292"/>
                  <a:pt x="22672" y="9993"/>
                </a:cubicBezTo>
                <a:cubicBezTo>
                  <a:pt x="22931" y="13694"/>
                  <a:pt x="17416" y="20913"/>
                  <a:pt x="13789" y="22208"/>
                </a:cubicBezTo>
                <a:cubicBezTo>
                  <a:pt x="10162" y="23504"/>
                  <a:pt x="2797" y="19802"/>
                  <a:pt x="909" y="17766"/>
                </a:cubicBezTo>
                <a:cubicBezTo>
                  <a:pt x="-979" y="15730"/>
                  <a:pt x="575" y="12954"/>
                  <a:pt x="2463" y="999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28575" dir="2700000" algn="bl" rotWithShape="0">
              <a:schemeClr val="dk1">
                <a:alpha val="26000"/>
              </a:schemeClr>
            </a:outerShdw>
          </a:effectLst>
        </p:spPr>
      </p:sp>
      <p:sp>
        <p:nvSpPr>
          <p:cNvPr id="2738" name="Google Shape;2738;p29"/>
          <p:cNvSpPr/>
          <p:nvPr/>
        </p:nvSpPr>
        <p:spPr>
          <a:xfrm rot="8882992" flipH="1">
            <a:off x="4230398" y="1594074"/>
            <a:ext cx="761151" cy="753977"/>
          </a:xfrm>
          <a:custGeom>
            <a:avLst/>
            <a:gdLst/>
            <a:ahLst/>
            <a:cxnLst/>
            <a:rect l="l" t="t" r="r" b="b"/>
            <a:pathLst>
              <a:path w="22705" h="22491" extrusionOk="0">
                <a:moveTo>
                  <a:pt x="2463" y="9993"/>
                </a:moveTo>
                <a:cubicBezTo>
                  <a:pt x="4351" y="7032"/>
                  <a:pt x="8867" y="0"/>
                  <a:pt x="12235" y="0"/>
                </a:cubicBezTo>
                <a:cubicBezTo>
                  <a:pt x="15603" y="0"/>
                  <a:pt x="22413" y="6292"/>
                  <a:pt x="22672" y="9993"/>
                </a:cubicBezTo>
                <a:cubicBezTo>
                  <a:pt x="22931" y="13694"/>
                  <a:pt x="17416" y="20913"/>
                  <a:pt x="13789" y="22208"/>
                </a:cubicBezTo>
                <a:cubicBezTo>
                  <a:pt x="10162" y="23504"/>
                  <a:pt x="2797" y="19802"/>
                  <a:pt x="909" y="17766"/>
                </a:cubicBezTo>
                <a:cubicBezTo>
                  <a:pt x="-979" y="15730"/>
                  <a:pt x="575" y="12954"/>
                  <a:pt x="2463" y="99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28575" dir="2700000" algn="bl" rotWithShape="0">
              <a:schemeClr val="dk1">
                <a:alpha val="26000"/>
              </a:schemeClr>
            </a:outerShdw>
          </a:effectLst>
        </p:spPr>
      </p:sp>
      <p:sp>
        <p:nvSpPr>
          <p:cNvPr id="2739" name="Google Shape;2739;p29"/>
          <p:cNvSpPr/>
          <p:nvPr/>
        </p:nvSpPr>
        <p:spPr>
          <a:xfrm rot="-2561462" flipH="1">
            <a:off x="6280190" y="1594100"/>
            <a:ext cx="761137" cy="753963"/>
          </a:xfrm>
          <a:custGeom>
            <a:avLst/>
            <a:gdLst/>
            <a:ahLst/>
            <a:cxnLst/>
            <a:rect l="l" t="t" r="r" b="b"/>
            <a:pathLst>
              <a:path w="22705" h="22491" extrusionOk="0">
                <a:moveTo>
                  <a:pt x="2463" y="9993"/>
                </a:moveTo>
                <a:cubicBezTo>
                  <a:pt x="4351" y="7032"/>
                  <a:pt x="8867" y="0"/>
                  <a:pt x="12235" y="0"/>
                </a:cubicBezTo>
                <a:cubicBezTo>
                  <a:pt x="15603" y="0"/>
                  <a:pt x="22413" y="6292"/>
                  <a:pt x="22672" y="9993"/>
                </a:cubicBezTo>
                <a:cubicBezTo>
                  <a:pt x="22931" y="13694"/>
                  <a:pt x="17416" y="20913"/>
                  <a:pt x="13789" y="22208"/>
                </a:cubicBezTo>
                <a:cubicBezTo>
                  <a:pt x="10162" y="23504"/>
                  <a:pt x="2797" y="19802"/>
                  <a:pt x="909" y="17766"/>
                </a:cubicBezTo>
                <a:cubicBezTo>
                  <a:pt x="-979" y="15730"/>
                  <a:pt x="575" y="12954"/>
                  <a:pt x="2463" y="99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28575" dir="2700000" algn="bl" rotWithShape="0">
              <a:schemeClr val="dk1">
                <a:alpha val="26000"/>
              </a:schemeClr>
            </a:outerShdw>
          </a:effectLst>
        </p:spPr>
      </p:sp>
      <p:sp>
        <p:nvSpPr>
          <p:cNvPr id="2742" name="Google Shape;2742;p29"/>
          <p:cNvSpPr txBox="1">
            <a:spLocks noGrp="1"/>
          </p:cNvSpPr>
          <p:nvPr>
            <p:ph type="title" idx="2"/>
          </p:nvPr>
        </p:nvSpPr>
        <p:spPr>
          <a:xfrm>
            <a:off x="2286809" y="1674375"/>
            <a:ext cx="5487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01</a:t>
            </a:r>
            <a:endParaRPr sz="3200" b="1" dirty="0">
              <a:latin typeface="+mn-lt"/>
            </a:endParaRPr>
          </a:p>
        </p:txBody>
      </p:sp>
      <p:sp>
        <p:nvSpPr>
          <p:cNvPr id="2745" name="Google Shape;2745;p29"/>
          <p:cNvSpPr txBox="1">
            <a:spLocks noGrp="1"/>
          </p:cNvSpPr>
          <p:nvPr>
            <p:ph type="title" idx="4"/>
          </p:nvPr>
        </p:nvSpPr>
        <p:spPr>
          <a:xfrm>
            <a:off x="6386409" y="1674375"/>
            <a:ext cx="5487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+mn-lt"/>
              </a:rPr>
              <a:t>03</a:t>
            </a:r>
            <a:endParaRPr sz="3200" b="1">
              <a:latin typeface="+mn-lt"/>
            </a:endParaRPr>
          </a:p>
        </p:txBody>
      </p:sp>
      <p:sp>
        <p:nvSpPr>
          <p:cNvPr id="2748" name="Google Shape;2748;p29"/>
          <p:cNvSpPr txBox="1">
            <a:spLocks noGrp="1"/>
          </p:cNvSpPr>
          <p:nvPr>
            <p:ph type="title" idx="7"/>
          </p:nvPr>
        </p:nvSpPr>
        <p:spPr>
          <a:xfrm>
            <a:off x="4336609" y="1674375"/>
            <a:ext cx="5487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02</a:t>
            </a:r>
            <a:endParaRPr sz="3200" b="1" dirty="0">
              <a:latin typeface="+mn-lt"/>
            </a:endParaRPr>
          </a:p>
        </p:txBody>
      </p:sp>
      <p:sp>
        <p:nvSpPr>
          <p:cNvPr id="2753" name="Google Shape;2753;p29"/>
          <p:cNvSpPr txBox="1">
            <a:spLocks noGrp="1"/>
          </p:cNvSpPr>
          <p:nvPr>
            <p:ph type="title" idx="15"/>
          </p:nvPr>
        </p:nvSpPr>
        <p:spPr>
          <a:xfrm>
            <a:off x="720000" y="422817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+mn-lt"/>
              </a:rPr>
              <a:t>NỘI DUNG BÀI HỌC</a:t>
            </a:r>
            <a:endParaRPr sz="3200" b="1" dirty="0">
              <a:latin typeface="+mn-lt"/>
            </a:endParaRPr>
          </a:p>
        </p:txBody>
      </p:sp>
      <p:sp>
        <p:nvSpPr>
          <p:cNvPr id="2754" name="Google Shape;2754;p29"/>
          <p:cNvSpPr/>
          <p:nvPr/>
        </p:nvSpPr>
        <p:spPr>
          <a:xfrm>
            <a:off x="5619009" y="1376048"/>
            <a:ext cx="54859" cy="2411895"/>
          </a:xfrm>
          <a:custGeom>
            <a:avLst/>
            <a:gdLst/>
            <a:ahLst/>
            <a:cxnLst/>
            <a:rect l="l" t="t" r="r" b="b"/>
            <a:pathLst>
              <a:path w="5002" h="108595" extrusionOk="0">
                <a:moveTo>
                  <a:pt x="2615" y="108595"/>
                </a:moveTo>
                <a:cubicBezTo>
                  <a:pt x="2615" y="98937"/>
                  <a:pt x="-789" y="89335"/>
                  <a:pt x="172" y="79725"/>
                </a:cubicBezTo>
                <a:cubicBezTo>
                  <a:pt x="909" y="72358"/>
                  <a:pt x="3878" y="65329"/>
                  <a:pt x="4614" y="57962"/>
                </a:cubicBezTo>
                <a:cubicBezTo>
                  <a:pt x="5705" y="47048"/>
                  <a:pt x="4270" y="35995"/>
                  <a:pt x="3059" y="25094"/>
                </a:cubicBezTo>
                <a:cubicBezTo>
                  <a:pt x="2134" y="16769"/>
                  <a:pt x="4134" y="8023"/>
                  <a:pt x="1727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55" name="Google Shape;2755;p29"/>
          <p:cNvSpPr/>
          <p:nvPr/>
        </p:nvSpPr>
        <p:spPr>
          <a:xfrm rot="10800000" flipH="1">
            <a:off x="3611747" y="1376048"/>
            <a:ext cx="54859" cy="2411895"/>
          </a:xfrm>
          <a:custGeom>
            <a:avLst/>
            <a:gdLst/>
            <a:ahLst/>
            <a:cxnLst/>
            <a:rect l="l" t="t" r="r" b="b"/>
            <a:pathLst>
              <a:path w="5002" h="108595" extrusionOk="0">
                <a:moveTo>
                  <a:pt x="2615" y="108595"/>
                </a:moveTo>
                <a:cubicBezTo>
                  <a:pt x="2615" y="98937"/>
                  <a:pt x="-789" y="89335"/>
                  <a:pt x="172" y="79725"/>
                </a:cubicBezTo>
                <a:cubicBezTo>
                  <a:pt x="909" y="72358"/>
                  <a:pt x="3878" y="65329"/>
                  <a:pt x="4614" y="57962"/>
                </a:cubicBezTo>
                <a:cubicBezTo>
                  <a:pt x="5705" y="47048"/>
                  <a:pt x="4270" y="35995"/>
                  <a:pt x="3059" y="25094"/>
                </a:cubicBezTo>
                <a:cubicBezTo>
                  <a:pt x="2134" y="16769"/>
                  <a:pt x="4134" y="8023"/>
                  <a:pt x="1727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" name="TextBox 10"/>
          <p:cNvSpPr txBox="1"/>
          <p:nvPr/>
        </p:nvSpPr>
        <p:spPr>
          <a:xfrm>
            <a:off x="1685917" y="2633117"/>
            <a:ext cx="1756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Cấu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3775055" y="2595202"/>
            <a:ext cx="158735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782317" y="2582816"/>
            <a:ext cx="175688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Lựa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87" y="3205583"/>
            <a:ext cx="1546700" cy="1546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095" y="566409"/>
            <a:ext cx="1100850" cy="1100850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2" grpId="0"/>
      <p:bldP spid="2745" grpId="0"/>
      <p:bldP spid="2748" grpId="0"/>
      <p:bldP spid="11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p31"/>
          <p:cNvSpPr txBox="1">
            <a:spLocks noGrp="1"/>
          </p:cNvSpPr>
          <p:nvPr>
            <p:ph type="title"/>
          </p:nvPr>
        </p:nvSpPr>
        <p:spPr>
          <a:xfrm>
            <a:off x="921931" y="568637"/>
            <a:ext cx="34746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Cấu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tạo</a:t>
            </a:r>
            <a:endParaRPr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1" y="1520575"/>
            <a:ext cx="3766620" cy="2608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6222">
            <a:off x="2304234" y="1228334"/>
            <a:ext cx="417974" cy="4210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7137" y="1324483"/>
            <a:ext cx="414048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vi-VN" sz="1800" dirty="0"/>
              <a:t>mô tả lại hình dáng, các bộ phận của bếp hồng ngoại được sử dụng</a:t>
            </a:r>
            <a:r>
              <a:rPr lang="en-US" sz="1800" dirty="0"/>
              <a:t> </a:t>
            </a:r>
            <a:r>
              <a:rPr lang="vi-VN" sz="1800" dirty="0"/>
              <a:t>trong gia đình </a:t>
            </a:r>
            <a:r>
              <a:rPr lang="en-US" sz="1800" dirty="0" err="1"/>
              <a:t>em</a:t>
            </a:r>
            <a:r>
              <a:rPr lang="vi-VN" sz="1800" dirty="0"/>
              <a:t> (nếu có).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Đọc</a:t>
            </a:r>
            <a:r>
              <a:rPr lang="en-US" sz="1800" dirty="0"/>
              <a:t> </a:t>
            </a:r>
            <a:r>
              <a:rPr lang="vi-VN" sz="1800" dirty="0"/>
              <a:t>thông tin trong mục I trang 68, 69 SGK, thảo luận nhóm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3 </a:t>
            </a:r>
            <a:r>
              <a:rPr lang="en-US" sz="1800" dirty="0" err="1"/>
              <a:t>phút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biết</a:t>
            </a:r>
            <a:r>
              <a:rPr lang="en-US" sz="1800" dirty="0"/>
              <a:t> </a:t>
            </a:r>
            <a:r>
              <a:rPr lang="en-US" sz="1800" dirty="0" err="1"/>
              <a:t>tên</a:t>
            </a:r>
            <a:r>
              <a:rPr lang="en-US" sz="1800" dirty="0"/>
              <a:t> </a:t>
            </a:r>
            <a:r>
              <a:rPr lang="en-US" sz="1800" dirty="0" err="1"/>
              <a:t>goi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phận</a:t>
            </a:r>
            <a:r>
              <a:rPr lang="en-US" sz="1800" dirty="0"/>
              <a:t> (1), (2), (3), (4)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13.1</a:t>
            </a:r>
            <a:endParaRPr lang="vi-VN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65" y="568637"/>
            <a:ext cx="421230" cy="661933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9" name="Google Shape;2989;p34"/>
          <p:cNvSpPr/>
          <p:nvPr/>
        </p:nvSpPr>
        <p:spPr>
          <a:xfrm>
            <a:off x="826921" y="1763603"/>
            <a:ext cx="1122933" cy="1112349"/>
          </a:xfrm>
          <a:custGeom>
            <a:avLst/>
            <a:gdLst/>
            <a:ahLst/>
            <a:cxnLst/>
            <a:rect l="l" t="t" r="r" b="b"/>
            <a:pathLst>
              <a:path w="22705" h="22491" extrusionOk="0">
                <a:moveTo>
                  <a:pt x="2463" y="9993"/>
                </a:moveTo>
                <a:cubicBezTo>
                  <a:pt x="4351" y="7032"/>
                  <a:pt x="8867" y="0"/>
                  <a:pt x="12235" y="0"/>
                </a:cubicBezTo>
                <a:cubicBezTo>
                  <a:pt x="15603" y="0"/>
                  <a:pt x="22413" y="6292"/>
                  <a:pt x="22672" y="9993"/>
                </a:cubicBezTo>
                <a:cubicBezTo>
                  <a:pt x="22931" y="13694"/>
                  <a:pt x="17416" y="20913"/>
                  <a:pt x="13789" y="22208"/>
                </a:cubicBezTo>
                <a:cubicBezTo>
                  <a:pt x="10162" y="23504"/>
                  <a:pt x="2797" y="19802"/>
                  <a:pt x="909" y="17766"/>
                </a:cubicBezTo>
                <a:cubicBezTo>
                  <a:pt x="-979" y="15730"/>
                  <a:pt x="575" y="12954"/>
                  <a:pt x="2463" y="99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28575" dir="2700000" algn="bl" rotWithShape="0">
              <a:schemeClr val="dk1">
                <a:alpha val="26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2400" b="1" dirty="0"/>
              <a:t>(1)</a:t>
            </a:r>
          </a:p>
        </p:txBody>
      </p:sp>
      <p:sp>
        <p:nvSpPr>
          <p:cNvPr id="2994" name="Google Shape;2994;p34"/>
          <p:cNvSpPr txBox="1">
            <a:spLocks noGrp="1"/>
          </p:cNvSpPr>
          <p:nvPr>
            <p:ph type="title"/>
          </p:nvPr>
        </p:nvSpPr>
        <p:spPr>
          <a:xfrm>
            <a:off x="720000" y="42282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5"/>
                </a:solidFill>
                <a:latin typeface="+mn-lt"/>
              </a:rPr>
              <a:t>KẾT LUẬN</a:t>
            </a:r>
            <a:endParaRPr sz="2400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81" y="1538677"/>
            <a:ext cx="3301932" cy="22868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9114" y="985452"/>
            <a:ext cx="4855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Bếp</a:t>
            </a:r>
            <a:r>
              <a:rPr lang="en-US" sz="2000" dirty="0"/>
              <a:t> </a:t>
            </a:r>
            <a:r>
              <a:rPr lang="en-US" sz="2000" dirty="0" err="1"/>
              <a:t>hồng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r>
              <a:rPr lang="en-US" sz="2000" dirty="0"/>
              <a:t> 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phận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:</a:t>
            </a:r>
          </a:p>
        </p:txBody>
      </p:sp>
      <p:sp>
        <p:nvSpPr>
          <p:cNvPr id="8" name="Rectangle 7"/>
          <p:cNvSpPr/>
          <p:nvPr/>
        </p:nvSpPr>
        <p:spPr>
          <a:xfrm>
            <a:off x="1949854" y="1682874"/>
            <a:ext cx="3300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Bảng điều khiển</a:t>
            </a:r>
            <a:r>
              <a:rPr lang="vi-VN" sz="2000" dirty="0"/>
              <a:t>: Là nơi đ</a:t>
            </a:r>
            <a:r>
              <a:rPr lang="en-US" sz="2000" dirty="0"/>
              <a:t>ể</a:t>
            </a:r>
            <a:r>
              <a:rPr lang="vi-VN" sz="2000" dirty="0"/>
              <a:t> điều chỉnh nhiệt độ, chế độ nấu của bếp. Trên bảng điều khiển có các nút tăng - giảm nhiệt độ, chọn chế độ nấu, các đèn báo.</a:t>
            </a:r>
            <a:endParaRPr lang="en-US" sz="20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9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9" name="Google Shape;2989;p34"/>
          <p:cNvSpPr/>
          <p:nvPr/>
        </p:nvSpPr>
        <p:spPr>
          <a:xfrm>
            <a:off x="720000" y="2030731"/>
            <a:ext cx="1122933" cy="1112349"/>
          </a:xfrm>
          <a:custGeom>
            <a:avLst/>
            <a:gdLst/>
            <a:ahLst/>
            <a:cxnLst/>
            <a:rect l="l" t="t" r="r" b="b"/>
            <a:pathLst>
              <a:path w="22705" h="22491" extrusionOk="0">
                <a:moveTo>
                  <a:pt x="2463" y="9993"/>
                </a:moveTo>
                <a:cubicBezTo>
                  <a:pt x="4351" y="7032"/>
                  <a:pt x="8867" y="0"/>
                  <a:pt x="12235" y="0"/>
                </a:cubicBezTo>
                <a:cubicBezTo>
                  <a:pt x="15603" y="0"/>
                  <a:pt x="22413" y="6292"/>
                  <a:pt x="22672" y="9993"/>
                </a:cubicBezTo>
                <a:cubicBezTo>
                  <a:pt x="22931" y="13694"/>
                  <a:pt x="17416" y="20913"/>
                  <a:pt x="13789" y="22208"/>
                </a:cubicBezTo>
                <a:cubicBezTo>
                  <a:pt x="10162" y="23504"/>
                  <a:pt x="2797" y="19802"/>
                  <a:pt x="909" y="17766"/>
                </a:cubicBezTo>
                <a:cubicBezTo>
                  <a:pt x="-979" y="15730"/>
                  <a:pt x="575" y="12954"/>
                  <a:pt x="2463" y="99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28575" dir="2700000" algn="bl" rotWithShape="0">
              <a:schemeClr val="dk1">
                <a:alpha val="26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2400" b="1" dirty="0"/>
              <a:t>(2)</a:t>
            </a:r>
          </a:p>
        </p:txBody>
      </p:sp>
      <p:sp>
        <p:nvSpPr>
          <p:cNvPr id="2994" name="Google Shape;2994;p34"/>
          <p:cNvSpPr txBox="1">
            <a:spLocks noGrp="1"/>
          </p:cNvSpPr>
          <p:nvPr>
            <p:ph type="title"/>
          </p:nvPr>
        </p:nvSpPr>
        <p:spPr>
          <a:xfrm>
            <a:off x="720000" y="42282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5"/>
                </a:solidFill>
                <a:latin typeface="+mn-lt"/>
              </a:rPr>
              <a:t>KẾT LUẬN</a:t>
            </a:r>
            <a:endParaRPr sz="2400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81" y="1538677"/>
            <a:ext cx="3301932" cy="22868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9114" y="985452"/>
            <a:ext cx="4855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Bếp</a:t>
            </a:r>
            <a:r>
              <a:rPr lang="en-US" sz="2000" dirty="0"/>
              <a:t> </a:t>
            </a:r>
            <a:r>
              <a:rPr lang="en-US" sz="2000" dirty="0" err="1"/>
              <a:t>hồng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r>
              <a:rPr lang="en-US" sz="2000" dirty="0"/>
              <a:t> 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phận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:</a:t>
            </a:r>
          </a:p>
        </p:txBody>
      </p:sp>
      <p:sp>
        <p:nvSpPr>
          <p:cNvPr id="8" name="Rectangle 7"/>
          <p:cNvSpPr/>
          <p:nvPr/>
        </p:nvSpPr>
        <p:spPr>
          <a:xfrm>
            <a:off x="2067792" y="1660862"/>
            <a:ext cx="312183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dirty="0"/>
              <a:t>Mặt bếp: </a:t>
            </a:r>
            <a:r>
              <a:rPr lang="nl-NL" sz="2000" dirty="0"/>
              <a:t>Là nơi đặt nồi nấu, có chức năng dẫn nhiệt, thường được làm bằng kính chịu nhiệt, có độ bền cao.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545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9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9" name="Google Shape;2989;p34"/>
          <p:cNvSpPr/>
          <p:nvPr/>
        </p:nvSpPr>
        <p:spPr>
          <a:xfrm>
            <a:off x="720000" y="2061554"/>
            <a:ext cx="1122933" cy="1112349"/>
          </a:xfrm>
          <a:custGeom>
            <a:avLst/>
            <a:gdLst/>
            <a:ahLst/>
            <a:cxnLst/>
            <a:rect l="l" t="t" r="r" b="b"/>
            <a:pathLst>
              <a:path w="22705" h="22491" extrusionOk="0">
                <a:moveTo>
                  <a:pt x="2463" y="9993"/>
                </a:moveTo>
                <a:cubicBezTo>
                  <a:pt x="4351" y="7032"/>
                  <a:pt x="8867" y="0"/>
                  <a:pt x="12235" y="0"/>
                </a:cubicBezTo>
                <a:cubicBezTo>
                  <a:pt x="15603" y="0"/>
                  <a:pt x="22413" y="6292"/>
                  <a:pt x="22672" y="9993"/>
                </a:cubicBezTo>
                <a:cubicBezTo>
                  <a:pt x="22931" y="13694"/>
                  <a:pt x="17416" y="20913"/>
                  <a:pt x="13789" y="22208"/>
                </a:cubicBezTo>
                <a:cubicBezTo>
                  <a:pt x="10162" y="23504"/>
                  <a:pt x="2797" y="19802"/>
                  <a:pt x="909" y="17766"/>
                </a:cubicBezTo>
                <a:cubicBezTo>
                  <a:pt x="-979" y="15730"/>
                  <a:pt x="575" y="12954"/>
                  <a:pt x="2463" y="99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28575" dir="2700000" algn="bl" rotWithShape="0">
              <a:schemeClr val="dk1">
                <a:alpha val="26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2400" b="1" dirty="0"/>
              <a:t>(3)</a:t>
            </a:r>
          </a:p>
        </p:txBody>
      </p:sp>
      <p:sp>
        <p:nvSpPr>
          <p:cNvPr id="2994" name="Google Shape;2994;p34"/>
          <p:cNvSpPr txBox="1">
            <a:spLocks noGrp="1"/>
          </p:cNvSpPr>
          <p:nvPr>
            <p:ph type="title"/>
          </p:nvPr>
        </p:nvSpPr>
        <p:spPr>
          <a:xfrm>
            <a:off x="720000" y="42282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5"/>
                </a:solidFill>
                <a:latin typeface="+mn-lt"/>
              </a:rPr>
              <a:t>KẾT LUẬN</a:t>
            </a:r>
            <a:endParaRPr sz="2400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81" y="1538677"/>
            <a:ext cx="3301932" cy="22868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9114" y="985452"/>
            <a:ext cx="4855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Bếp</a:t>
            </a:r>
            <a:r>
              <a:rPr lang="en-US" sz="2000" dirty="0"/>
              <a:t> </a:t>
            </a:r>
            <a:r>
              <a:rPr lang="en-US" sz="2000" dirty="0" err="1"/>
              <a:t>hồng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r>
              <a:rPr lang="en-US" sz="2000" dirty="0"/>
              <a:t> 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phận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:</a:t>
            </a:r>
          </a:p>
        </p:txBody>
      </p:sp>
      <p:sp>
        <p:nvSpPr>
          <p:cNvPr id="8" name="Rectangle 7"/>
          <p:cNvSpPr/>
          <p:nvPr/>
        </p:nvSpPr>
        <p:spPr>
          <a:xfrm>
            <a:off x="1994700" y="1765068"/>
            <a:ext cx="3268013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dirty="0"/>
              <a:t>Mâm nhiệt hồng ngoại: </a:t>
            </a:r>
            <a:r>
              <a:rPr lang="nl-NL" sz="2000" dirty="0"/>
              <a:t>Là phần nằm phía trong thân bếp và sát với mặt bếp, có chức năng cung cấp nhiệt</a:t>
            </a:r>
            <a:r>
              <a:rPr lang="en-US" sz="2000" dirty="0"/>
              <a:t> </a:t>
            </a:r>
            <a:r>
              <a:rPr lang="nl-NL" sz="2000" dirty="0"/>
              <a:t>cho bếp.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077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9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9" name="Google Shape;2989;p34"/>
          <p:cNvSpPr/>
          <p:nvPr/>
        </p:nvSpPr>
        <p:spPr>
          <a:xfrm>
            <a:off x="720000" y="2061554"/>
            <a:ext cx="1122933" cy="1112349"/>
          </a:xfrm>
          <a:custGeom>
            <a:avLst/>
            <a:gdLst/>
            <a:ahLst/>
            <a:cxnLst/>
            <a:rect l="l" t="t" r="r" b="b"/>
            <a:pathLst>
              <a:path w="22705" h="22491" extrusionOk="0">
                <a:moveTo>
                  <a:pt x="2463" y="9993"/>
                </a:moveTo>
                <a:cubicBezTo>
                  <a:pt x="4351" y="7032"/>
                  <a:pt x="8867" y="0"/>
                  <a:pt x="12235" y="0"/>
                </a:cubicBezTo>
                <a:cubicBezTo>
                  <a:pt x="15603" y="0"/>
                  <a:pt x="22413" y="6292"/>
                  <a:pt x="22672" y="9993"/>
                </a:cubicBezTo>
                <a:cubicBezTo>
                  <a:pt x="22931" y="13694"/>
                  <a:pt x="17416" y="20913"/>
                  <a:pt x="13789" y="22208"/>
                </a:cubicBezTo>
                <a:cubicBezTo>
                  <a:pt x="10162" y="23504"/>
                  <a:pt x="2797" y="19802"/>
                  <a:pt x="909" y="17766"/>
                </a:cubicBezTo>
                <a:cubicBezTo>
                  <a:pt x="-979" y="15730"/>
                  <a:pt x="575" y="12954"/>
                  <a:pt x="2463" y="99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28575" dir="2700000" algn="bl" rotWithShape="0">
              <a:schemeClr val="dk1">
                <a:alpha val="26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2400" b="1" dirty="0"/>
              <a:t>(4)</a:t>
            </a:r>
          </a:p>
        </p:txBody>
      </p:sp>
      <p:sp>
        <p:nvSpPr>
          <p:cNvPr id="2994" name="Google Shape;2994;p34"/>
          <p:cNvSpPr txBox="1">
            <a:spLocks noGrp="1"/>
          </p:cNvSpPr>
          <p:nvPr>
            <p:ph type="title"/>
          </p:nvPr>
        </p:nvSpPr>
        <p:spPr>
          <a:xfrm>
            <a:off x="720000" y="42282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5"/>
                </a:solidFill>
                <a:latin typeface="+mn-lt"/>
              </a:rPr>
              <a:t>KẾT LUẬN</a:t>
            </a:r>
            <a:endParaRPr sz="2400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81" y="1538677"/>
            <a:ext cx="3301932" cy="22868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9114" y="985452"/>
            <a:ext cx="4855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Bếp</a:t>
            </a:r>
            <a:r>
              <a:rPr lang="en-US" sz="2000" dirty="0"/>
              <a:t> </a:t>
            </a:r>
            <a:r>
              <a:rPr lang="en-US" sz="2000" dirty="0" err="1"/>
              <a:t>hồng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r>
              <a:rPr lang="en-US" sz="2000" dirty="0"/>
              <a:t> 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phận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:</a:t>
            </a:r>
          </a:p>
        </p:txBody>
      </p:sp>
      <p:sp>
        <p:nvSpPr>
          <p:cNvPr id="8" name="Rectangle 7"/>
          <p:cNvSpPr/>
          <p:nvPr/>
        </p:nvSpPr>
        <p:spPr>
          <a:xfrm>
            <a:off x="1994700" y="1634662"/>
            <a:ext cx="3268013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dirty="0"/>
              <a:t>Thân bếp: </a:t>
            </a:r>
            <a:r>
              <a:rPr lang="nl-NL" sz="2000" dirty="0"/>
              <a:t>Là toàn bộ phần còn lại bên dưới mặt bếp và bảng điều khiển, có chức năng bao kín và bảo vệ các</a:t>
            </a:r>
            <a:r>
              <a:rPr lang="en-US" sz="2000" dirty="0"/>
              <a:t> </a:t>
            </a:r>
            <a:r>
              <a:rPr lang="nl-NL" sz="2000" dirty="0"/>
              <a:t>bộ phận bên trong của bếp.</a:t>
            </a:r>
            <a:endParaRPr lang="en-US" sz="2000" dirty="0"/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73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9" grpId="0" animBg="1"/>
      <p:bldP spid="8" grpId="0"/>
    </p:bldLst>
  </p:timing>
</p:sld>
</file>

<file path=ppt/theme/theme1.xml><?xml version="1.0" encoding="utf-8"?>
<a:theme xmlns:a="http://schemas.openxmlformats.org/drawingml/2006/main" name="Foreign Language Subject for Elementary - 2nd Grade: German">
  <a:themeElements>
    <a:clrScheme name="Simple Light">
      <a:dk1>
        <a:srgbClr val="2C3A3D"/>
      </a:dk1>
      <a:lt1>
        <a:srgbClr val="FEFAEF"/>
      </a:lt1>
      <a:dk2>
        <a:srgbClr val="C7C2B3"/>
      </a:dk2>
      <a:lt2>
        <a:srgbClr val="E2CE96"/>
      </a:lt2>
      <a:accent1>
        <a:srgbClr val="ACDBCF"/>
      </a:accent1>
      <a:accent2>
        <a:srgbClr val="E9A295"/>
      </a:accent2>
      <a:accent3>
        <a:srgbClr val="F58B29"/>
      </a:accent3>
      <a:accent4>
        <a:srgbClr val="FCB82F"/>
      </a:accent4>
      <a:accent5>
        <a:srgbClr val="028EA7"/>
      </a:accent5>
      <a:accent6>
        <a:srgbClr val="DB6463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oreign Language Subject for Elementary - 2nd Grade: German">
  <a:themeElements>
    <a:clrScheme name="Simple Light">
      <a:dk1>
        <a:srgbClr val="2C3A3D"/>
      </a:dk1>
      <a:lt1>
        <a:srgbClr val="FEFAEF"/>
      </a:lt1>
      <a:dk2>
        <a:srgbClr val="C7C2B3"/>
      </a:dk2>
      <a:lt2>
        <a:srgbClr val="E2CE96"/>
      </a:lt2>
      <a:accent1>
        <a:srgbClr val="ACDBCF"/>
      </a:accent1>
      <a:accent2>
        <a:srgbClr val="E9A295"/>
      </a:accent2>
      <a:accent3>
        <a:srgbClr val="F58B29"/>
      </a:accent3>
      <a:accent4>
        <a:srgbClr val="FCB82F"/>
      </a:accent4>
      <a:accent5>
        <a:srgbClr val="028EA7"/>
      </a:accent5>
      <a:accent6>
        <a:srgbClr val="DB6463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1027</Words>
  <Application>Microsoft Office PowerPoint</Application>
  <PresentationFormat>On-screen Show (16:9)</PresentationFormat>
  <Paragraphs>89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Staatliches</vt:lpstr>
      <vt:lpstr>Anaheim</vt:lpstr>
      <vt:lpstr>Arial</vt:lpstr>
      <vt:lpstr>Wingdings</vt:lpstr>
      <vt:lpstr>Roboto Condensed Light</vt:lpstr>
      <vt:lpstr>Bebas Neue</vt:lpstr>
      <vt:lpstr>Foreign Language Subject for Elementary - 2nd Grade: German</vt:lpstr>
      <vt:lpstr>1_Foreign Language Subject for Elementary - 2nd Grade: German</vt:lpstr>
      <vt:lpstr>PowerPoint Presentation</vt:lpstr>
      <vt:lpstr>PowerPoint Presentation</vt:lpstr>
      <vt:lpstr>BÀI 13: BẾP HỒNG NGOẠI</vt:lpstr>
      <vt:lpstr>01</vt:lpstr>
      <vt:lpstr>I. Cấu tạo</vt:lpstr>
      <vt:lpstr>KẾT LUẬN</vt:lpstr>
      <vt:lpstr>KẾT LUẬN</vt:lpstr>
      <vt:lpstr>KẾT LUẬN</vt:lpstr>
      <vt:lpstr>KẾT LUẬN</vt:lpstr>
      <vt:lpstr>II. Nguyên lí làm việc</vt:lpstr>
      <vt:lpstr>PowerPoint Presentation</vt:lpstr>
      <vt:lpstr>III. Lựa chọn và sử dụng</vt:lpstr>
      <vt:lpstr>PowerPoint Presentation</vt:lpstr>
      <vt:lpstr>PowerPoint Presentation</vt:lpstr>
      <vt:lpstr>KẾT LUẬN</vt:lpstr>
      <vt:lpstr>2. Sử dụng</vt:lpstr>
      <vt:lpstr>PowerPoint Presentation</vt:lpstr>
      <vt:lpstr>PowerPoint Presentation</vt:lpstr>
      <vt:lpstr>PowerPoint Presentation</vt:lpstr>
      <vt:lpstr>VẬN DỤNG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Foreign Language Subject for Elementary: GERMAN</dc:title>
  <dc:creator>User</dc:creator>
  <cp:lastModifiedBy>Nguyễn Ngọc Thúy</cp:lastModifiedBy>
  <cp:revision>16</cp:revision>
  <dcterms:modified xsi:type="dcterms:W3CDTF">2023-04-10T07:39:23Z</dcterms:modified>
</cp:coreProperties>
</file>