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341" r:id="rId4"/>
    <p:sldId id="257" r:id="rId5"/>
    <p:sldId id="258" r:id="rId6"/>
    <p:sldId id="259" r:id="rId7"/>
    <p:sldId id="298" r:id="rId8"/>
    <p:sldId id="307" r:id="rId9"/>
    <p:sldId id="308" r:id="rId10"/>
    <p:sldId id="309" r:id="rId11"/>
    <p:sldId id="310" r:id="rId12"/>
    <p:sldId id="312" r:id="rId13"/>
    <p:sldId id="389" r:id="rId14"/>
    <p:sldId id="390" r:id="rId15"/>
    <p:sldId id="391" r:id="rId16"/>
    <p:sldId id="392" r:id="rId17"/>
    <p:sldId id="313" r:id="rId18"/>
    <p:sldId id="394" r:id="rId19"/>
    <p:sldId id="395" r:id="rId20"/>
    <p:sldId id="393" r:id="rId21"/>
    <p:sldId id="315"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7" autoAdjust="0"/>
    <p:restoredTop sz="96196" autoAdjust="0"/>
  </p:normalViewPr>
  <p:slideViewPr>
    <p:cSldViewPr snapToGrid="0" showGuides="1">
      <p:cViewPr>
        <p:scale>
          <a:sx n="78" d="100"/>
          <a:sy n="78" d="100"/>
        </p:scale>
        <p:origin x="-300" y="54"/>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319182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4</a:t>
            </a:fld>
            <a:endParaRPr lang="en-US"/>
          </a:p>
        </p:txBody>
      </p:sp>
    </p:spTree>
    <p:extLst>
      <p:ext uri="{BB962C8B-B14F-4D97-AF65-F5344CB8AC3E}">
        <p14:creationId xmlns:p14="http://schemas.microsoft.com/office/powerpoint/2010/main" val="426644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15</a:t>
            </a:fld>
            <a:endParaRPr lang="en-US"/>
          </a:p>
        </p:txBody>
      </p:sp>
    </p:spTree>
    <p:extLst>
      <p:ext uri="{BB962C8B-B14F-4D97-AF65-F5344CB8AC3E}">
        <p14:creationId xmlns:p14="http://schemas.microsoft.com/office/powerpoint/2010/main" val="418399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16</a:t>
            </a:fld>
            <a:endParaRPr lang="en-US"/>
          </a:p>
        </p:txBody>
      </p:sp>
    </p:spTree>
    <p:extLst>
      <p:ext uri="{BB962C8B-B14F-4D97-AF65-F5344CB8AC3E}">
        <p14:creationId xmlns:p14="http://schemas.microsoft.com/office/powerpoint/2010/main" val="418399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17</a:t>
            </a:fld>
            <a:endParaRPr lang="en-US"/>
          </a:p>
        </p:txBody>
      </p:sp>
    </p:spTree>
    <p:extLst>
      <p:ext uri="{BB962C8B-B14F-4D97-AF65-F5344CB8AC3E}">
        <p14:creationId xmlns:p14="http://schemas.microsoft.com/office/powerpoint/2010/main" val="418399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18</a:t>
            </a:fld>
            <a:endParaRPr lang="en-US"/>
          </a:p>
        </p:txBody>
      </p:sp>
    </p:spTree>
    <p:extLst>
      <p:ext uri="{BB962C8B-B14F-4D97-AF65-F5344CB8AC3E}">
        <p14:creationId xmlns:p14="http://schemas.microsoft.com/office/powerpoint/2010/main" val="418399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Tree>
    <p:extLst>
      <p:ext uri="{BB962C8B-B14F-4D97-AF65-F5344CB8AC3E}">
        <p14:creationId xmlns:p14="http://schemas.microsoft.com/office/powerpoint/2010/main" val="2574797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A8461B7E-C552-4A98-9CE2-0E5D8307C13B}"/>
              </a:ext>
            </a:extLst>
          </p:cNvPr>
          <p:cNvGrpSpPr/>
          <p:nvPr/>
        </p:nvGrpSpPr>
        <p:grpSpPr>
          <a:xfrm>
            <a:off x="3658177" y="559597"/>
            <a:ext cx="4848760" cy="4171801"/>
            <a:chOff x="3658177" y="559597"/>
            <a:chExt cx="4848760" cy="4530208"/>
          </a:xfrm>
        </p:grpSpPr>
        <p:sp>
          <p:nvSpPr>
            <p:cNvPr id="3" name="Graphic 15">
              <a:extLst>
                <a:ext uri="{FF2B5EF4-FFF2-40B4-BE49-F238E27FC236}">
                  <a16:creationId xmlns:a16="http://schemas.microsoft.com/office/drawing/2014/main" xmlns="" id="{3097207F-F5AC-4D90-8147-EC0343F49E51}"/>
                </a:ext>
              </a:extLst>
            </p:cNvPr>
            <p:cNvSpPr/>
            <p:nvPr/>
          </p:nvSpPr>
          <p:spPr>
            <a:xfrm>
              <a:off x="3658177" y="559597"/>
              <a:ext cx="4848760" cy="4530208"/>
            </a:xfrm>
            <a:custGeom>
              <a:avLst/>
              <a:gdLst>
                <a:gd name="connsiteX0" fmla="*/ 2451084 w 4848760"/>
                <a:gd name="connsiteY0" fmla="*/ 0 h 4530208"/>
                <a:gd name="connsiteX1" fmla="*/ 2454872 w 4848760"/>
                <a:gd name="connsiteY1" fmla="*/ 0 h 4530208"/>
                <a:gd name="connsiteX2" fmla="*/ 2467372 w 4848760"/>
                <a:gd name="connsiteY2" fmla="*/ 14015 h 4530208"/>
                <a:gd name="connsiteX3" fmla="*/ 4586646 w 4848760"/>
                <a:gd name="connsiteY3" fmla="*/ 2079123 h 4530208"/>
                <a:gd name="connsiteX4" fmla="*/ 4848761 w 4848760"/>
                <a:gd name="connsiteY4" fmla="*/ 2333285 h 4530208"/>
                <a:gd name="connsiteX5" fmla="*/ 4848761 w 4848760"/>
                <a:gd name="connsiteY5" fmla="*/ 2337072 h 4530208"/>
                <a:gd name="connsiteX6" fmla="*/ 4833231 w 4848760"/>
                <a:gd name="connsiteY6" fmla="*/ 2350330 h 4530208"/>
                <a:gd name="connsiteX7" fmla="*/ 4710506 w 4848760"/>
                <a:gd name="connsiteY7" fmla="*/ 2465100 h 4530208"/>
                <a:gd name="connsiteX8" fmla="*/ 4440436 w 4848760"/>
                <a:gd name="connsiteY8" fmla="*/ 2202227 h 4530208"/>
                <a:gd name="connsiteX9" fmla="*/ 4440436 w 4848760"/>
                <a:gd name="connsiteY9" fmla="*/ 2232529 h 4530208"/>
                <a:gd name="connsiteX10" fmla="*/ 4440436 w 4848760"/>
                <a:gd name="connsiteY10" fmla="*/ 4503694 h 4530208"/>
                <a:gd name="connsiteX11" fmla="*/ 4439300 w 4848760"/>
                <a:gd name="connsiteY11" fmla="*/ 4530208 h 4530208"/>
                <a:gd name="connsiteX12" fmla="*/ 462111 w 4848760"/>
                <a:gd name="connsiteY12" fmla="*/ 4530208 h 4530208"/>
                <a:gd name="connsiteX13" fmla="*/ 461733 w 4848760"/>
                <a:gd name="connsiteY13" fmla="*/ 4507481 h 4530208"/>
                <a:gd name="connsiteX14" fmla="*/ 461733 w 4848760"/>
                <a:gd name="connsiteY14" fmla="*/ 2184803 h 4530208"/>
                <a:gd name="connsiteX15" fmla="*/ 461733 w 4848760"/>
                <a:gd name="connsiteY15" fmla="*/ 2156394 h 4530208"/>
                <a:gd name="connsiteX16" fmla="*/ 131058 w 4848760"/>
                <a:gd name="connsiteY16" fmla="*/ 2470782 h 4530208"/>
                <a:gd name="connsiteX17" fmla="*/ 15530 w 4848760"/>
                <a:gd name="connsiteY17" fmla="*/ 2349572 h 4530208"/>
                <a:gd name="connsiteX18" fmla="*/ 0 w 4848760"/>
                <a:gd name="connsiteY18" fmla="*/ 2337072 h 4530208"/>
                <a:gd name="connsiteX19" fmla="*/ 0 w 4848760"/>
                <a:gd name="connsiteY19" fmla="*/ 2329497 h 4530208"/>
                <a:gd name="connsiteX20" fmla="*/ 17424 w 4848760"/>
                <a:gd name="connsiteY20" fmla="*/ 2316618 h 4530208"/>
                <a:gd name="connsiteX21" fmla="*/ 1319669 w 4848760"/>
                <a:gd name="connsiteY21" fmla="*/ 1078387 h 4530208"/>
                <a:gd name="connsiteX22" fmla="*/ 1335199 w 4848760"/>
                <a:gd name="connsiteY22" fmla="*/ 1042402 h 4530208"/>
                <a:gd name="connsiteX23" fmla="*/ 1338987 w 4848760"/>
                <a:gd name="connsiteY23" fmla="*/ 245071 h 4530208"/>
                <a:gd name="connsiteX24" fmla="*/ 1338987 w 4848760"/>
                <a:gd name="connsiteY24" fmla="*/ 219314 h 4530208"/>
                <a:gd name="connsiteX25" fmla="*/ 1661328 w 4848760"/>
                <a:gd name="connsiteY25" fmla="*/ 219314 h 4530208"/>
                <a:gd name="connsiteX26" fmla="*/ 1661328 w 4848760"/>
                <a:gd name="connsiteY26" fmla="*/ 751878 h 4530208"/>
                <a:gd name="connsiteX27" fmla="*/ 1676858 w 4848760"/>
                <a:gd name="connsiteY27" fmla="*/ 737863 h 4530208"/>
                <a:gd name="connsiteX28" fmla="*/ 2310557 w 4848760"/>
                <a:gd name="connsiteY28" fmla="*/ 134846 h 4530208"/>
                <a:gd name="connsiteX29" fmla="*/ 2451084 w 4848760"/>
                <a:gd name="connsiteY29" fmla="*/ 0 h 4530208"/>
                <a:gd name="connsiteX30" fmla="*/ 651880 w 4848760"/>
                <a:gd name="connsiteY30" fmla="*/ 4338924 h 4530208"/>
                <a:gd name="connsiteX31" fmla="*/ 4250668 w 4848760"/>
                <a:gd name="connsiteY31" fmla="*/ 4338924 h 4530208"/>
                <a:gd name="connsiteX32" fmla="*/ 4250668 w 4848760"/>
                <a:gd name="connsiteY32" fmla="*/ 4316955 h 4530208"/>
                <a:gd name="connsiteX33" fmla="*/ 4251046 w 4848760"/>
                <a:gd name="connsiteY33" fmla="*/ 2036700 h 4530208"/>
                <a:gd name="connsiteX34" fmla="*/ 4236274 w 4848760"/>
                <a:gd name="connsiteY34" fmla="*/ 2002231 h 4530208"/>
                <a:gd name="connsiteX35" fmla="*/ 2465857 w 4848760"/>
                <a:gd name="connsiteY35" fmla="*/ 278024 h 4530208"/>
                <a:gd name="connsiteX36" fmla="*/ 2451084 w 4848760"/>
                <a:gd name="connsiteY36" fmla="*/ 264010 h 4530208"/>
                <a:gd name="connsiteX37" fmla="*/ 2435555 w 4848760"/>
                <a:gd name="connsiteY37" fmla="*/ 278403 h 4530208"/>
                <a:gd name="connsiteX38" fmla="*/ 667031 w 4848760"/>
                <a:gd name="connsiteY38" fmla="*/ 1960944 h 4530208"/>
                <a:gd name="connsiteX39" fmla="*/ 651501 w 4848760"/>
                <a:gd name="connsiteY39" fmla="*/ 1996928 h 4530208"/>
                <a:gd name="connsiteX40" fmla="*/ 651880 w 4848760"/>
                <a:gd name="connsiteY40" fmla="*/ 4315061 h 4530208"/>
                <a:gd name="connsiteX41" fmla="*/ 651880 w 4848760"/>
                <a:gd name="connsiteY41" fmla="*/ 4338924 h 453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848760" h="4530208">
                  <a:moveTo>
                    <a:pt x="2451084" y="0"/>
                  </a:moveTo>
                  <a:cubicBezTo>
                    <a:pt x="2452221" y="0"/>
                    <a:pt x="2453736" y="0"/>
                    <a:pt x="2454872" y="0"/>
                  </a:cubicBezTo>
                  <a:cubicBezTo>
                    <a:pt x="2459039" y="4545"/>
                    <a:pt x="2462827" y="9469"/>
                    <a:pt x="2467372" y="14015"/>
                  </a:cubicBezTo>
                  <a:cubicBezTo>
                    <a:pt x="3173796" y="702258"/>
                    <a:pt x="3880221" y="1390880"/>
                    <a:pt x="4586646" y="2079123"/>
                  </a:cubicBezTo>
                  <a:cubicBezTo>
                    <a:pt x="4673765" y="2163970"/>
                    <a:pt x="4761263" y="2248817"/>
                    <a:pt x="4848761" y="2333285"/>
                  </a:cubicBezTo>
                  <a:cubicBezTo>
                    <a:pt x="4848761" y="2334421"/>
                    <a:pt x="4848761" y="2335936"/>
                    <a:pt x="4848761" y="2337072"/>
                  </a:cubicBezTo>
                  <a:cubicBezTo>
                    <a:pt x="4843458" y="2341618"/>
                    <a:pt x="4838155" y="2345784"/>
                    <a:pt x="4833231" y="2350330"/>
                  </a:cubicBezTo>
                  <a:cubicBezTo>
                    <a:pt x="4792701" y="2388208"/>
                    <a:pt x="4752172" y="2426086"/>
                    <a:pt x="4710506" y="2465100"/>
                  </a:cubicBezTo>
                  <a:cubicBezTo>
                    <a:pt x="4624524" y="2381390"/>
                    <a:pt x="4534374" y="2293513"/>
                    <a:pt x="4440436" y="2202227"/>
                  </a:cubicBezTo>
                  <a:cubicBezTo>
                    <a:pt x="4440436" y="2216241"/>
                    <a:pt x="4440436" y="2224575"/>
                    <a:pt x="4440436" y="2232529"/>
                  </a:cubicBezTo>
                  <a:cubicBezTo>
                    <a:pt x="4440436" y="2989710"/>
                    <a:pt x="4440436" y="3746512"/>
                    <a:pt x="4440436" y="4503694"/>
                  </a:cubicBezTo>
                  <a:cubicBezTo>
                    <a:pt x="4440436" y="4512406"/>
                    <a:pt x="4439679" y="4521117"/>
                    <a:pt x="4439300" y="4530208"/>
                  </a:cubicBezTo>
                  <a:cubicBezTo>
                    <a:pt x="3113571" y="4530208"/>
                    <a:pt x="1787841" y="4530208"/>
                    <a:pt x="462111" y="4530208"/>
                  </a:cubicBezTo>
                  <a:cubicBezTo>
                    <a:pt x="462111" y="4522633"/>
                    <a:pt x="461733" y="4515057"/>
                    <a:pt x="461733" y="4507481"/>
                  </a:cubicBezTo>
                  <a:cubicBezTo>
                    <a:pt x="461733" y="3733255"/>
                    <a:pt x="461733" y="2959029"/>
                    <a:pt x="461733" y="2184803"/>
                  </a:cubicBezTo>
                  <a:cubicBezTo>
                    <a:pt x="461733" y="2176848"/>
                    <a:pt x="461733" y="2168894"/>
                    <a:pt x="461733" y="2156394"/>
                  </a:cubicBezTo>
                  <a:cubicBezTo>
                    <a:pt x="349235" y="2263210"/>
                    <a:pt x="240904" y="2366617"/>
                    <a:pt x="131058" y="2470782"/>
                  </a:cubicBezTo>
                  <a:cubicBezTo>
                    <a:pt x="92044" y="2429873"/>
                    <a:pt x="53787" y="2389723"/>
                    <a:pt x="15530" y="2349572"/>
                  </a:cubicBezTo>
                  <a:cubicBezTo>
                    <a:pt x="10985" y="2344648"/>
                    <a:pt x="5303" y="2341239"/>
                    <a:pt x="0" y="2337072"/>
                  </a:cubicBezTo>
                  <a:cubicBezTo>
                    <a:pt x="0" y="2334421"/>
                    <a:pt x="0" y="2332148"/>
                    <a:pt x="0" y="2329497"/>
                  </a:cubicBezTo>
                  <a:cubicBezTo>
                    <a:pt x="6060" y="2325330"/>
                    <a:pt x="12121" y="2321542"/>
                    <a:pt x="17424" y="2316618"/>
                  </a:cubicBezTo>
                  <a:cubicBezTo>
                    <a:pt x="451506" y="1903748"/>
                    <a:pt x="885209" y="1490878"/>
                    <a:pt x="1319669" y="1078387"/>
                  </a:cubicBezTo>
                  <a:cubicBezTo>
                    <a:pt x="1330654" y="1067781"/>
                    <a:pt x="1335199" y="1057554"/>
                    <a:pt x="1335199" y="1042402"/>
                  </a:cubicBezTo>
                  <a:cubicBezTo>
                    <a:pt x="1335957" y="776499"/>
                    <a:pt x="1337472" y="510974"/>
                    <a:pt x="1338987" y="245071"/>
                  </a:cubicBezTo>
                  <a:cubicBezTo>
                    <a:pt x="1338987" y="237116"/>
                    <a:pt x="1338987" y="229162"/>
                    <a:pt x="1338987" y="219314"/>
                  </a:cubicBezTo>
                  <a:cubicBezTo>
                    <a:pt x="1447697" y="219314"/>
                    <a:pt x="1553376" y="219314"/>
                    <a:pt x="1661328" y="219314"/>
                  </a:cubicBezTo>
                  <a:cubicBezTo>
                    <a:pt x="1661328" y="396583"/>
                    <a:pt x="1661328" y="572715"/>
                    <a:pt x="1661328" y="751878"/>
                  </a:cubicBezTo>
                  <a:cubicBezTo>
                    <a:pt x="1668525" y="745439"/>
                    <a:pt x="1672692" y="741651"/>
                    <a:pt x="1676858" y="737863"/>
                  </a:cubicBezTo>
                  <a:cubicBezTo>
                    <a:pt x="1888218" y="536731"/>
                    <a:pt x="2099577" y="335978"/>
                    <a:pt x="2310557" y="134846"/>
                  </a:cubicBezTo>
                  <a:cubicBezTo>
                    <a:pt x="2357905" y="90150"/>
                    <a:pt x="2404495" y="45075"/>
                    <a:pt x="2451084" y="0"/>
                  </a:cubicBezTo>
                  <a:close/>
                  <a:moveTo>
                    <a:pt x="651880" y="4338924"/>
                  </a:moveTo>
                  <a:cubicBezTo>
                    <a:pt x="1852612" y="4338924"/>
                    <a:pt x="3051072" y="4338924"/>
                    <a:pt x="4250668" y="4338924"/>
                  </a:cubicBezTo>
                  <a:cubicBezTo>
                    <a:pt x="4250668" y="4330591"/>
                    <a:pt x="4250668" y="4323773"/>
                    <a:pt x="4250668" y="4316955"/>
                  </a:cubicBezTo>
                  <a:cubicBezTo>
                    <a:pt x="4250668" y="3556744"/>
                    <a:pt x="4250668" y="2796911"/>
                    <a:pt x="4251046" y="2036700"/>
                  </a:cubicBezTo>
                  <a:cubicBezTo>
                    <a:pt x="4251046" y="2022306"/>
                    <a:pt x="4246501" y="2012458"/>
                    <a:pt x="4236274" y="2002231"/>
                  </a:cubicBezTo>
                  <a:cubicBezTo>
                    <a:pt x="3646135" y="1428000"/>
                    <a:pt x="3055996" y="853012"/>
                    <a:pt x="2465857" y="278024"/>
                  </a:cubicBezTo>
                  <a:cubicBezTo>
                    <a:pt x="2460933" y="273479"/>
                    <a:pt x="2456009" y="268934"/>
                    <a:pt x="2451084" y="264010"/>
                  </a:cubicBezTo>
                  <a:cubicBezTo>
                    <a:pt x="2445024" y="269691"/>
                    <a:pt x="2440100" y="273858"/>
                    <a:pt x="2435555" y="278403"/>
                  </a:cubicBezTo>
                  <a:cubicBezTo>
                    <a:pt x="1846173" y="839376"/>
                    <a:pt x="1256792" y="1400350"/>
                    <a:pt x="667031" y="1960944"/>
                  </a:cubicBezTo>
                  <a:cubicBezTo>
                    <a:pt x="656047" y="1971550"/>
                    <a:pt x="651501" y="1981398"/>
                    <a:pt x="651501" y="1996928"/>
                  </a:cubicBezTo>
                  <a:cubicBezTo>
                    <a:pt x="651880" y="2769639"/>
                    <a:pt x="651880" y="3542350"/>
                    <a:pt x="651880" y="4315061"/>
                  </a:cubicBezTo>
                  <a:cubicBezTo>
                    <a:pt x="651880" y="4322258"/>
                    <a:pt x="651880" y="4329834"/>
                    <a:pt x="651880" y="4338924"/>
                  </a:cubicBezTo>
                  <a:close/>
                </a:path>
              </a:pathLst>
            </a:custGeom>
            <a:solidFill>
              <a:schemeClr val="accent3"/>
            </a:solidFill>
            <a:ln w="3788" cap="flat">
              <a:noFill/>
              <a:prstDash val="solid"/>
              <a:miter/>
            </a:ln>
          </p:spPr>
          <p:txBody>
            <a:bodyPr rtlCol="0" anchor="ctr"/>
            <a:lstStyle/>
            <a:p>
              <a:endParaRPr lang="en-US"/>
            </a:p>
          </p:txBody>
        </p:sp>
        <p:sp>
          <p:nvSpPr>
            <p:cNvPr id="10" name="Graphic 22">
              <a:extLst>
                <a:ext uri="{FF2B5EF4-FFF2-40B4-BE49-F238E27FC236}">
                  <a16:creationId xmlns:a16="http://schemas.microsoft.com/office/drawing/2014/main" xmlns="" id="{EFB4E226-630E-4D5C-A1D0-5388BDBD1CA8}"/>
                </a:ext>
              </a:extLst>
            </p:cNvPr>
            <p:cNvSpPr/>
            <p:nvPr/>
          </p:nvSpPr>
          <p:spPr>
            <a:xfrm>
              <a:off x="4303988" y="822869"/>
              <a:ext cx="3603640" cy="4073798"/>
            </a:xfrm>
            <a:custGeom>
              <a:avLst/>
              <a:gdLst>
                <a:gd name="connsiteX0" fmla="*/ 0 w 3603640"/>
                <a:gd name="connsiteY0" fmla="*/ 4073799 h 4073798"/>
                <a:gd name="connsiteX1" fmla="*/ 3603640 w 3603640"/>
                <a:gd name="connsiteY1" fmla="*/ 4073799 h 4073798"/>
                <a:gd name="connsiteX2" fmla="*/ 3603640 w 3603640"/>
                <a:gd name="connsiteY2" fmla="*/ 4052057 h 4073798"/>
                <a:gd name="connsiteX3" fmla="*/ 3603640 w 3603640"/>
                <a:gd name="connsiteY3" fmla="*/ 1771926 h 4073798"/>
                <a:gd name="connsiteX4" fmla="*/ 3589146 w 3603640"/>
                <a:gd name="connsiteY4" fmla="*/ 1737502 h 4073798"/>
                <a:gd name="connsiteX5" fmla="*/ 1817220 w 3603640"/>
                <a:gd name="connsiteY5" fmla="*/ 13588 h 4073798"/>
                <a:gd name="connsiteX6" fmla="*/ 1802726 w 3603640"/>
                <a:gd name="connsiteY6" fmla="*/ 0 h 4073798"/>
                <a:gd name="connsiteX7" fmla="*/ 1787326 w 3603640"/>
                <a:gd name="connsiteY7" fmla="*/ 14494 h 4073798"/>
                <a:gd name="connsiteX8" fmla="*/ 15400 w 3603640"/>
                <a:gd name="connsiteY8" fmla="*/ 1696737 h 4073798"/>
                <a:gd name="connsiteX9" fmla="*/ 0 w 3603640"/>
                <a:gd name="connsiteY9" fmla="*/ 1732972 h 4073798"/>
                <a:gd name="connsiteX10" fmla="*/ 0 w 3603640"/>
                <a:gd name="connsiteY10" fmla="*/ 4051151 h 4073798"/>
                <a:gd name="connsiteX11" fmla="*/ 0 w 3603640"/>
                <a:gd name="connsiteY11" fmla="*/ 4073799 h 40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3640" h="4073798">
                  <a:moveTo>
                    <a:pt x="0" y="4073799"/>
                  </a:moveTo>
                  <a:cubicBezTo>
                    <a:pt x="1202119" y="4073799"/>
                    <a:pt x="2402427" y="4073799"/>
                    <a:pt x="3603640" y="4073799"/>
                  </a:cubicBezTo>
                  <a:cubicBezTo>
                    <a:pt x="3603640" y="4065645"/>
                    <a:pt x="3603640" y="4058398"/>
                    <a:pt x="3603640" y="4052057"/>
                  </a:cubicBezTo>
                  <a:cubicBezTo>
                    <a:pt x="3603640" y="3292013"/>
                    <a:pt x="3603640" y="2531970"/>
                    <a:pt x="3603640" y="1771926"/>
                  </a:cubicBezTo>
                  <a:cubicBezTo>
                    <a:pt x="3603640" y="1757431"/>
                    <a:pt x="3599111" y="1747467"/>
                    <a:pt x="3589146" y="1737502"/>
                  </a:cubicBezTo>
                  <a:cubicBezTo>
                    <a:pt x="2998504" y="1164072"/>
                    <a:pt x="2407862" y="588830"/>
                    <a:pt x="1817220" y="13588"/>
                  </a:cubicBezTo>
                  <a:cubicBezTo>
                    <a:pt x="1812691" y="9059"/>
                    <a:pt x="1807256" y="4529"/>
                    <a:pt x="1802726" y="0"/>
                  </a:cubicBezTo>
                  <a:cubicBezTo>
                    <a:pt x="1796385" y="5435"/>
                    <a:pt x="1791855" y="9965"/>
                    <a:pt x="1787326" y="14494"/>
                  </a:cubicBezTo>
                  <a:cubicBezTo>
                    <a:pt x="1196684" y="575242"/>
                    <a:pt x="606042" y="1135989"/>
                    <a:pt x="15400" y="1696737"/>
                  </a:cubicBezTo>
                  <a:cubicBezTo>
                    <a:pt x="4529" y="1707607"/>
                    <a:pt x="0" y="1717572"/>
                    <a:pt x="0" y="1732972"/>
                  </a:cubicBezTo>
                  <a:cubicBezTo>
                    <a:pt x="0" y="2505699"/>
                    <a:pt x="0" y="3278425"/>
                    <a:pt x="0" y="4051151"/>
                  </a:cubicBezTo>
                  <a:cubicBezTo>
                    <a:pt x="0" y="4057492"/>
                    <a:pt x="0" y="4064740"/>
                    <a:pt x="0" y="4073799"/>
                  </a:cubicBezTo>
                  <a:close/>
                </a:path>
              </a:pathLst>
            </a:custGeom>
            <a:solidFill>
              <a:srgbClr val="FFFFFF"/>
            </a:solidFill>
            <a:ln w="9046" cap="flat">
              <a:noFill/>
              <a:prstDash val="solid"/>
              <a:miter/>
            </a:ln>
          </p:spPr>
          <p:txBody>
            <a:bodyPr rtlCol="0" anchor="ctr"/>
            <a:lstStyle/>
            <a:p>
              <a:endParaRPr lang="en-US"/>
            </a:p>
          </p:txBody>
        </p:sp>
        <p:sp>
          <p:nvSpPr>
            <p:cNvPr id="56" name="Rectangle 55">
              <a:extLst>
                <a:ext uri="{FF2B5EF4-FFF2-40B4-BE49-F238E27FC236}">
                  <a16:creationId xmlns:a16="http://schemas.microsoft.com/office/drawing/2014/main" xmlns="" id="{966295C6-EFB5-4B72-9554-F7EFCD8B791C}"/>
                </a:ext>
              </a:extLst>
            </p:cNvPr>
            <p:cNvSpPr/>
            <p:nvPr/>
          </p:nvSpPr>
          <p:spPr>
            <a:xfrm>
              <a:off x="6077042" y="796666"/>
              <a:ext cx="46062" cy="489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a:extLst>
                <a:ext uri="{FF2B5EF4-FFF2-40B4-BE49-F238E27FC236}">
                  <a16:creationId xmlns:a16="http://schemas.microsoft.com/office/drawing/2014/main" xmlns="" id="{27F9FE6A-4E94-4E12-80E1-9C67A3DFA69B}"/>
                </a:ext>
              </a:extLst>
            </p:cNvPr>
            <p:cNvSpPr/>
            <p:nvPr/>
          </p:nvSpPr>
          <p:spPr>
            <a:xfrm>
              <a:off x="5827837" y="1249989"/>
              <a:ext cx="544472" cy="544472"/>
            </a:xfrm>
            <a:prstGeom prst="chord">
              <a:avLst>
                <a:gd name="adj1" fmla="val 10883871"/>
                <a:gd name="adj2" fmla="val 213749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ord 37">
              <a:extLst>
                <a:ext uri="{FF2B5EF4-FFF2-40B4-BE49-F238E27FC236}">
                  <a16:creationId xmlns:a16="http://schemas.microsoft.com/office/drawing/2014/main" xmlns="" id="{9030F5B7-A364-462E-AE76-417F58525E72}"/>
                </a:ext>
              </a:extLst>
            </p:cNvPr>
            <p:cNvSpPr/>
            <p:nvPr/>
          </p:nvSpPr>
          <p:spPr>
            <a:xfrm rot="10800000">
              <a:off x="5986711" y="1376304"/>
              <a:ext cx="238193" cy="238193"/>
            </a:xfrm>
            <a:prstGeom prst="chord">
              <a:avLst>
                <a:gd name="adj1" fmla="val 10883871"/>
                <a:gd name="adj2" fmla="val 21374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03B4C724-0776-4328-8F0A-B72DA1579537}"/>
              </a:ext>
            </a:extLst>
          </p:cNvPr>
          <p:cNvSpPr txBox="1"/>
          <p:nvPr/>
        </p:nvSpPr>
        <p:spPr>
          <a:xfrm>
            <a:off x="2509787" y="5020374"/>
            <a:ext cx="7533513" cy="1824923"/>
          </a:xfrm>
          <a:prstGeom prst="rect">
            <a:avLst/>
          </a:prstGeom>
          <a:noFill/>
        </p:spPr>
        <p:txBody>
          <a:bodyPr wrap="square" rtlCol="0" anchor="ctr">
            <a:spAutoFit/>
          </a:bodyPr>
          <a:lstStyle/>
          <a:p>
            <a:pPr algn="ctr">
              <a:lnSpc>
                <a:spcPct val="150000"/>
              </a:lnSpc>
            </a:pPr>
            <a:r>
              <a:rPr lang="en-US" sz="4000" b="1" smtClean="0">
                <a:solidFill>
                  <a:schemeClr val="bg1"/>
                </a:solidFill>
                <a:latin typeface="Arial" pitchFamily="34" charset="0"/>
                <a:cs typeface="Arial" pitchFamily="34" charset="0"/>
              </a:rPr>
              <a:t>CHÀO MỪNG CÁC EM </a:t>
            </a:r>
          </a:p>
          <a:p>
            <a:pPr algn="ctr">
              <a:lnSpc>
                <a:spcPct val="150000"/>
              </a:lnSpc>
            </a:pPr>
            <a:r>
              <a:rPr lang="en-US" sz="4000" b="1" smtClean="0">
                <a:solidFill>
                  <a:schemeClr val="bg1"/>
                </a:solidFill>
                <a:latin typeface="Arial" pitchFamily="34" charset="0"/>
                <a:cs typeface="Arial" pitchFamily="34" charset="0"/>
              </a:rPr>
              <a:t>ĐẾN VỚI TIẾT HỌC HÔM NAY!</a:t>
            </a:r>
            <a:endParaRPr lang="ko-KR" altLang="en-US" sz="4000" b="1" dirty="0">
              <a:solidFill>
                <a:schemeClr val="bg1"/>
              </a:solidFill>
              <a:latin typeface="Arial" pitchFamily="34" charset="0"/>
              <a:cs typeface="Arial" pitchFamily="34" charset="0"/>
            </a:endParaRPr>
          </a:p>
        </p:txBody>
      </p:sp>
      <p:grpSp>
        <p:nvGrpSpPr>
          <p:cNvPr id="41" name="Group 40">
            <a:extLst>
              <a:ext uri="{FF2B5EF4-FFF2-40B4-BE49-F238E27FC236}">
                <a16:creationId xmlns:a16="http://schemas.microsoft.com/office/drawing/2014/main" xmlns="" id="{772B6D45-DB4F-459D-88BD-A0B1B1D2BBC8}"/>
              </a:ext>
            </a:extLst>
          </p:cNvPr>
          <p:cNvGrpSpPr/>
          <p:nvPr/>
        </p:nvGrpSpPr>
        <p:grpSpPr>
          <a:xfrm>
            <a:off x="4324103" y="2442519"/>
            <a:ext cx="3864652" cy="2403611"/>
            <a:chOff x="-2368153" y="-373145"/>
            <a:chExt cx="11731250" cy="7371026"/>
          </a:xfrm>
        </p:grpSpPr>
        <p:sp>
          <p:nvSpPr>
            <p:cNvPr id="39" name="Oval 38">
              <a:extLst>
                <a:ext uri="{FF2B5EF4-FFF2-40B4-BE49-F238E27FC236}">
                  <a16:creationId xmlns:a16="http://schemas.microsoft.com/office/drawing/2014/main" xmlns="" id="{3E3AAA1D-1920-4B00-95E0-DBCDA01043B2}"/>
                </a:ext>
              </a:extLst>
            </p:cNvPr>
            <p:cNvSpPr/>
            <p:nvPr/>
          </p:nvSpPr>
          <p:spPr>
            <a:xfrm>
              <a:off x="-2368153" y="5818618"/>
              <a:ext cx="11731250" cy="1179263"/>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Freeform: Shape 16">
              <a:extLst>
                <a:ext uri="{FF2B5EF4-FFF2-40B4-BE49-F238E27FC236}">
                  <a16:creationId xmlns:a16="http://schemas.microsoft.com/office/drawing/2014/main" xmlns="" id="{DAAF8B47-26BD-4224-B91A-6A7360FA5C67}"/>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xmlns="" id="{BEE31288-0FB8-405F-8491-B970B0F1637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Shape 10">
              <a:extLst>
                <a:ext uri="{FF2B5EF4-FFF2-40B4-BE49-F238E27FC236}">
                  <a16:creationId xmlns:a16="http://schemas.microsoft.com/office/drawing/2014/main" xmlns="" id="{919EF3CF-AA4D-4588-AAF1-DE40258680EF}"/>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6474ED5-1959-4161-AF6D-72D648BE4C5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2AADF061-27DA-4A2C-A027-6229AA936121}"/>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DB5BB983-9D54-4D41-B89C-62B317A39750}"/>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1C387A4E-E306-402E-81BF-12EB8A130AC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4392CA6F-2480-402A-8DEE-9EBB80F5950C}"/>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C3777D7A-F096-46AD-820E-99EAA4957812}"/>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8E948864-66E3-4F46-AEE7-B47D7F85F400}"/>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D30FC1BA-5C26-4890-8F73-07B83230F8A2}"/>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3995D86B-222A-4E3D-BE21-E2D2A5792D61}"/>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A04D0B6C-970D-4FB9-AB7A-0858E9C66552}"/>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3368B24C-DF42-49FE-86CE-94213CA5B2AD}"/>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Shape 31">
              <a:extLst>
                <a:ext uri="{FF2B5EF4-FFF2-40B4-BE49-F238E27FC236}">
                  <a16:creationId xmlns:a16="http://schemas.microsoft.com/office/drawing/2014/main" xmlns="" id="{48050A62-CAEC-4B50-BB6C-4FE0DFD9045A}"/>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Shape 32">
              <a:extLst>
                <a:ext uri="{FF2B5EF4-FFF2-40B4-BE49-F238E27FC236}">
                  <a16:creationId xmlns:a16="http://schemas.microsoft.com/office/drawing/2014/main" xmlns="" id="{06AE6832-FA25-4BB8-9B56-A3E5C2E30C31}"/>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28484ACC-2680-4487-A22D-12FEFDA82BC8}"/>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Shape 34">
              <a:extLst>
                <a:ext uri="{FF2B5EF4-FFF2-40B4-BE49-F238E27FC236}">
                  <a16:creationId xmlns:a16="http://schemas.microsoft.com/office/drawing/2014/main" xmlns="" id="{08502834-480C-4FA9-8BCE-82A34D207665}"/>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B6ED7314-3A6F-436C-874F-AA6F77372AE1}"/>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xmlns="" id="{65E60A1F-B30C-4EAA-85F1-1987BD2C2583}"/>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xmlns="" id="{1191F16E-54F3-4461-8B84-1E5BEEBDB4EE}"/>
              </a:ext>
            </a:extLst>
          </p:cNvPr>
          <p:cNvGrpSpPr/>
          <p:nvPr/>
        </p:nvGrpSpPr>
        <p:grpSpPr>
          <a:xfrm flipH="1">
            <a:off x="4827896" y="2307759"/>
            <a:ext cx="677313" cy="806506"/>
            <a:chOff x="-269682" y="2392932"/>
            <a:chExt cx="3796368" cy="4520497"/>
          </a:xfrm>
        </p:grpSpPr>
        <p:grpSp>
          <p:nvGrpSpPr>
            <p:cNvPr id="43" name="Group 42">
              <a:extLst>
                <a:ext uri="{FF2B5EF4-FFF2-40B4-BE49-F238E27FC236}">
                  <a16:creationId xmlns:a16="http://schemas.microsoft.com/office/drawing/2014/main" xmlns="" id="{5B4A2C61-FA0A-427C-B758-D898E315C6FC}"/>
                </a:ext>
              </a:extLst>
            </p:cNvPr>
            <p:cNvGrpSpPr/>
            <p:nvPr/>
          </p:nvGrpSpPr>
          <p:grpSpPr>
            <a:xfrm>
              <a:off x="-269682" y="3351579"/>
              <a:ext cx="1684167" cy="2225289"/>
              <a:chOff x="4414182" y="2417791"/>
              <a:chExt cx="1684167" cy="2225289"/>
            </a:xfrm>
          </p:grpSpPr>
          <p:sp>
            <p:nvSpPr>
              <p:cNvPr id="60" name="Freeform: Shape 59">
                <a:extLst>
                  <a:ext uri="{FF2B5EF4-FFF2-40B4-BE49-F238E27FC236}">
                    <a16:creationId xmlns:a16="http://schemas.microsoft.com/office/drawing/2014/main" xmlns="" id="{20BB4872-96FE-4647-95BD-7DA1AF6DB2D5}"/>
                  </a:ext>
                </a:extLst>
              </p:cNvPr>
              <p:cNvSpPr/>
              <p:nvPr/>
            </p:nvSpPr>
            <p:spPr>
              <a:xfrm>
                <a:off x="4414182" y="2417791"/>
                <a:ext cx="1684167" cy="2225289"/>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68858" h="1676542">
                    <a:moveTo>
                      <a:pt x="0" y="1006972"/>
                    </a:moveTo>
                    <a:cubicBezTo>
                      <a:pt x="458" y="1000559"/>
                      <a:pt x="6413" y="1000101"/>
                      <a:pt x="10536" y="997353"/>
                    </a:cubicBezTo>
                    <a:cubicBezTo>
                      <a:pt x="368290" y="784807"/>
                      <a:pt x="831859" y="879628"/>
                      <a:pt x="1076469" y="1216311"/>
                    </a:cubicBezTo>
                    <a:cubicBezTo>
                      <a:pt x="1082424" y="1224556"/>
                      <a:pt x="1089295" y="1228679"/>
                      <a:pt x="1099372" y="1230053"/>
                    </a:cubicBezTo>
                    <a:cubicBezTo>
                      <a:pt x="1122734" y="1233718"/>
                      <a:pt x="1145180" y="1241505"/>
                      <a:pt x="1169457" y="1252957"/>
                    </a:cubicBezTo>
                    <a:cubicBezTo>
                      <a:pt x="1154799" y="1206692"/>
                      <a:pt x="1137850" y="1165007"/>
                      <a:pt x="1116779" y="1124697"/>
                    </a:cubicBezTo>
                    <a:cubicBezTo>
                      <a:pt x="1077843" y="1050947"/>
                      <a:pt x="1027913" y="987275"/>
                      <a:pt x="953706" y="945591"/>
                    </a:cubicBezTo>
                    <a:cubicBezTo>
                      <a:pt x="940422" y="937803"/>
                      <a:pt x="937673" y="928184"/>
                      <a:pt x="944544" y="913984"/>
                    </a:cubicBezTo>
                    <a:cubicBezTo>
                      <a:pt x="948209" y="906654"/>
                      <a:pt x="945002" y="904822"/>
                      <a:pt x="940880" y="901158"/>
                    </a:cubicBezTo>
                    <a:cubicBezTo>
                      <a:pt x="920724" y="884667"/>
                      <a:pt x="898279" y="871383"/>
                      <a:pt x="875833" y="859473"/>
                    </a:cubicBezTo>
                    <a:cubicBezTo>
                      <a:pt x="859801" y="851228"/>
                      <a:pt x="839188" y="852602"/>
                      <a:pt x="820865" y="848937"/>
                    </a:cubicBezTo>
                    <a:cubicBezTo>
                      <a:pt x="496550" y="785724"/>
                      <a:pt x="237739" y="520958"/>
                      <a:pt x="182771" y="195727"/>
                    </a:cubicBezTo>
                    <a:cubicBezTo>
                      <a:pt x="172235" y="134804"/>
                      <a:pt x="168570" y="73422"/>
                      <a:pt x="171777" y="11582"/>
                    </a:cubicBezTo>
                    <a:cubicBezTo>
                      <a:pt x="172235" y="7001"/>
                      <a:pt x="168112" y="-3992"/>
                      <a:pt x="180938" y="1505"/>
                    </a:cubicBezTo>
                    <a:cubicBezTo>
                      <a:pt x="195139" y="23950"/>
                      <a:pt x="213461" y="42731"/>
                      <a:pt x="229952" y="62886"/>
                    </a:cubicBezTo>
                    <a:cubicBezTo>
                      <a:pt x="294540" y="142133"/>
                      <a:pt x="360503" y="220463"/>
                      <a:pt x="425549" y="299251"/>
                    </a:cubicBezTo>
                    <a:cubicBezTo>
                      <a:pt x="495634" y="383995"/>
                      <a:pt x="566177" y="468738"/>
                      <a:pt x="636720" y="553481"/>
                    </a:cubicBezTo>
                    <a:cubicBezTo>
                      <a:pt x="705431" y="636392"/>
                      <a:pt x="774600" y="718845"/>
                      <a:pt x="842852" y="802214"/>
                    </a:cubicBezTo>
                    <a:cubicBezTo>
                      <a:pt x="854304" y="815956"/>
                      <a:pt x="865298" y="829698"/>
                      <a:pt x="877666" y="842983"/>
                    </a:cubicBezTo>
                    <a:cubicBezTo>
                      <a:pt x="885453" y="834737"/>
                      <a:pt x="874001" y="821453"/>
                      <a:pt x="886369" y="815498"/>
                    </a:cubicBezTo>
                    <a:cubicBezTo>
                      <a:pt x="880414" y="843899"/>
                      <a:pt x="895530" y="856725"/>
                      <a:pt x="917976" y="871383"/>
                    </a:cubicBezTo>
                    <a:cubicBezTo>
                      <a:pt x="945002" y="888332"/>
                      <a:pt x="973861" y="901158"/>
                      <a:pt x="1003177" y="916732"/>
                    </a:cubicBezTo>
                    <a:cubicBezTo>
                      <a:pt x="994932" y="894745"/>
                      <a:pt x="988519" y="873215"/>
                      <a:pt x="987145" y="850312"/>
                    </a:cubicBezTo>
                    <a:cubicBezTo>
                      <a:pt x="986687" y="842983"/>
                      <a:pt x="984396" y="834737"/>
                      <a:pt x="986687" y="828324"/>
                    </a:cubicBezTo>
                    <a:cubicBezTo>
                      <a:pt x="992184" y="810001"/>
                      <a:pt x="983022" y="796717"/>
                      <a:pt x="974777" y="782059"/>
                    </a:cubicBezTo>
                    <a:cubicBezTo>
                      <a:pt x="856594" y="571346"/>
                      <a:pt x="908815" y="306122"/>
                      <a:pt x="1097998" y="157707"/>
                    </a:cubicBezTo>
                    <a:cubicBezTo>
                      <a:pt x="1101205" y="155417"/>
                      <a:pt x="1104411" y="153584"/>
                      <a:pt x="1107618" y="151752"/>
                    </a:cubicBezTo>
                    <a:cubicBezTo>
                      <a:pt x="1112199" y="158623"/>
                      <a:pt x="1110366" y="165952"/>
                      <a:pt x="1109450" y="173282"/>
                    </a:cubicBezTo>
                    <a:cubicBezTo>
                      <a:pt x="1086546" y="307038"/>
                      <a:pt x="1063185" y="440337"/>
                      <a:pt x="1040281" y="574094"/>
                    </a:cubicBezTo>
                    <a:cubicBezTo>
                      <a:pt x="1027913" y="645554"/>
                      <a:pt x="1015545" y="717013"/>
                      <a:pt x="1003635" y="788472"/>
                    </a:cubicBezTo>
                    <a:cubicBezTo>
                      <a:pt x="1002719" y="794427"/>
                      <a:pt x="1001803" y="800382"/>
                      <a:pt x="1003177" y="806337"/>
                    </a:cubicBezTo>
                    <a:cubicBezTo>
                      <a:pt x="1001345" y="834279"/>
                      <a:pt x="1003177" y="861763"/>
                      <a:pt x="1010965" y="888790"/>
                    </a:cubicBezTo>
                    <a:cubicBezTo>
                      <a:pt x="1017836" y="912151"/>
                      <a:pt x="1028371" y="932764"/>
                      <a:pt x="1048068" y="948339"/>
                    </a:cubicBezTo>
                    <a:cubicBezTo>
                      <a:pt x="1056772" y="955210"/>
                      <a:pt x="1062727" y="955210"/>
                      <a:pt x="1067766" y="944216"/>
                    </a:cubicBezTo>
                    <a:cubicBezTo>
                      <a:pt x="1070056" y="939178"/>
                      <a:pt x="1072804" y="934597"/>
                      <a:pt x="1076011" y="930016"/>
                    </a:cubicBezTo>
                    <a:cubicBezTo>
                      <a:pt x="1079217" y="925893"/>
                      <a:pt x="1081050" y="919022"/>
                      <a:pt x="1087463" y="919939"/>
                    </a:cubicBezTo>
                    <a:cubicBezTo>
                      <a:pt x="1094334" y="920855"/>
                      <a:pt x="1093418" y="928184"/>
                      <a:pt x="1094334" y="933223"/>
                    </a:cubicBezTo>
                    <a:cubicBezTo>
                      <a:pt x="1096624" y="947423"/>
                      <a:pt x="1098914" y="961623"/>
                      <a:pt x="1100289" y="975823"/>
                    </a:cubicBezTo>
                    <a:cubicBezTo>
                      <a:pt x="1101663" y="993230"/>
                      <a:pt x="1106244" y="1009263"/>
                      <a:pt x="1117237" y="1023921"/>
                    </a:cubicBezTo>
                    <a:cubicBezTo>
                      <a:pt x="1173122" y="1099503"/>
                      <a:pt x="1208852" y="1185162"/>
                      <a:pt x="1233587" y="1274944"/>
                    </a:cubicBezTo>
                    <a:cubicBezTo>
                      <a:pt x="1254201" y="1349610"/>
                      <a:pt x="1267943" y="1425650"/>
                      <a:pt x="1270691" y="1503522"/>
                    </a:cubicBezTo>
                    <a:cubicBezTo>
                      <a:pt x="1272524" y="1554826"/>
                      <a:pt x="1272066" y="1605672"/>
                      <a:pt x="1267027" y="1656518"/>
                    </a:cubicBezTo>
                    <a:cubicBezTo>
                      <a:pt x="1266569" y="1662473"/>
                      <a:pt x="1266111" y="1668428"/>
                      <a:pt x="1262446" y="1673467"/>
                    </a:cubicBezTo>
                    <a:cubicBezTo>
                      <a:pt x="1261530" y="1674841"/>
                      <a:pt x="1260156" y="1675757"/>
                      <a:pt x="1258323" y="1676673"/>
                    </a:cubicBezTo>
                    <a:cubicBezTo>
                      <a:pt x="1243665" y="1678964"/>
                      <a:pt x="1229007" y="1679880"/>
                      <a:pt x="1214349" y="1676215"/>
                    </a:cubicBezTo>
                    <a:cubicBezTo>
                      <a:pt x="1213890" y="1675757"/>
                      <a:pt x="1212974" y="1674841"/>
                      <a:pt x="1212516" y="1674383"/>
                    </a:cubicBezTo>
                    <a:cubicBezTo>
                      <a:pt x="1218471" y="1621247"/>
                      <a:pt x="1220762" y="1567652"/>
                      <a:pt x="1218471" y="1514058"/>
                    </a:cubicBezTo>
                    <a:cubicBezTo>
                      <a:pt x="1217097" y="1479244"/>
                      <a:pt x="1212974" y="1444889"/>
                      <a:pt x="1208852" y="1410533"/>
                    </a:cubicBezTo>
                    <a:cubicBezTo>
                      <a:pt x="1207477" y="1401830"/>
                      <a:pt x="1202439" y="1394959"/>
                      <a:pt x="1198316" y="1388088"/>
                    </a:cubicBezTo>
                    <a:cubicBezTo>
                      <a:pt x="1191445" y="1376636"/>
                      <a:pt x="1184116" y="1365184"/>
                      <a:pt x="1176787" y="1353733"/>
                    </a:cubicBezTo>
                    <a:cubicBezTo>
                      <a:pt x="1184574" y="1351900"/>
                      <a:pt x="1190071" y="1358313"/>
                      <a:pt x="1198316" y="1358313"/>
                    </a:cubicBezTo>
                    <a:cubicBezTo>
                      <a:pt x="1193277" y="1328997"/>
                      <a:pt x="1185490" y="1300596"/>
                      <a:pt x="1176328" y="1272654"/>
                    </a:cubicBezTo>
                    <a:cubicBezTo>
                      <a:pt x="1174496" y="1267615"/>
                      <a:pt x="1168999" y="1266241"/>
                      <a:pt x="1164419" y="1264409"/>
                    </a:cubicBezTo>
                    <a:cubicBezTo>
                      <a:pt x="1139225" y="1251583"/>
                      <a:pt x="1111740" y="1244253"/>
                      <a:pt x="1083798" y="1239673"/>
                    </a:cubicBezTo>
                    <a:cubicBezTo>
                      <a:pt x="1010507" y="1222266"/>
                      <a:pt x="936299" y="1207608"/>
                      <a:pt x="862549" y="1192033"/>
                    </a:cubicBezTo>
                    <a:cubicBezTo>
                      <a:pt x="616107" y="1139813"/>
                      <a:pt x="371038" y="1088051"/>
                      <a:pt x="125970" y="1036747"/>
                    </a:cubicBezTo>
                    <a:cubicBezTo>
                      <a:pt x="89324" y="1028960"/>
                      <a:pt x="53136" y="1021631"/>
                      <a:pt x="16491" y="1013843"/>
                    </a:cubicBezTo>
                    <a:cubicBezTo>
                      <a:pt x="10536" y="1012011"/>
                      <a:pt x="5039" y="1010637"/>
                      <a:pt x="0" y="1006972"/>
                    </a:cubicBezTo>
                    <a:close/>
                  </a:path>
                </a:pathLst>
              </a:custGeom>
              <a:solidFill>
                <a:schemeClr val="accent4"/>
              </a:solidFill>
              <a:ln w="4572"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6943809E-28C0-48E7-A65D-89209974D9E9}"/>
                  </a:ext>
                </a:extLst>
              </p:cNvPr>
              <p:cNvSpPr/>
              <p:nvPr/>
            </p:nvSpPr>
            <p:spPr>
              <a:xfrm>
                <a:off x="4649538" y="2419787"/>
                <a:ext cx="936324" cy="1124805"/>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5AFDE2BC-FABC-491F-B4E6-78E93492CA6D}"/>
                  </a:ext>
                </a:extLst>
              </p:cNvPr>
              <p:cNvSpPr/>
              <p:nvPr/>
            </p:nvSpPr>
            <p:spPr>
              <a:xfrm>
                <a:off x="4414182" y="3754353"/>
                <a:ext cx="1434886" cy="462082"/>
              </a:xfrm>
              <a:custGeom>
                <a:avLst/>
                <a:gdLst>
                  <a:gd name="connsiteX0" fmla="*/ 0 w 1081049"/>
                  <a:gd name="connsiteY0" fmla="*/ 0 h 348134"/>
                  <a:gd name="connsiteX1" fmla="*/ 92989 w 1081049"/>
                  <a:gd name="connsiteY1" fmla="*/ 18323 h 348134"/>
                  <a:gd name="connsiteX2" fmla="*/ 317444 w 1081049"/>
                  <a:gd name="connsiteY2" fmla="*/ 65504 h 348134"/>
                  <a:gd name="connsiteX3" fmla="*/ 547396 w 1081049"/>
                  <a:gd name="connsiteY3" fmla="*/ 114060 h 348134"/>
                  <a:gd name="connsiteX4" fmla="*/ 812161 w 1081049"/>
                  <a:gd name="connsiteY4" fmla="*/ 169945 h 348134"/>
                  <a:gd name="connsiteX5" fmla="*/ 1058146 w 1081049"/>
                  <a:gd name="connsiteY5" fmla="*/ 222165 h 348134"/>
                  <a:gd name="connsiteX6" fmla="*/ 1082882 w 1081049"/>
                  <a:gd name="connsiteY6" fmla="*/ 232242 h 348134"/>
                  <a:gd name="connsiteX7" fmla="*/ 589538 w 1081049"/>
                  <a:gd name="connsiteY7" fmla="*/ 344928 h 348134"/>
                  <a:gd name="connsiteX8" fmla="*/ 10078 w 1081049"/>
                  <a:gd name="connsiteY8" fmla="*/ 16033 h 348134"/>
                  <a:gd name="connsiteX9" fmla="*/ 0 w 1081049"/>
                  <a:gd name="connsiteY9" fmla="*/ 0 h 3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049" h="348134">
                    <a:moveTo>
                      <a:pt x="0" y="0"/>
                    </a:moveTo>
                    <a:cubicBezTo>
                      <a:pt x="31607" y="3665"/>
                      <a:pt x="61840" y="11910"/>
                      <a:pt x="92989" y="18323"/>
                    </a:cubicBezTo>
                    <a:cubicBezTo>
                      <a:pt x="167654" y="33439"/>
                      <a:pt x="242778" y="49472"/>
                      <a:pt x="317444" y="65504"/>
                    </a:cubicBezTo>
                    <a:cubicBezTo>
                      <a:pt x="393942" y="81537"/>
                      <a:pt x="470898" y="98027"/>
                      <a:pt x="547396" y="114060"/>
                    </a:cubicBezTo>
                    <a:cubicBezTo>
                      <a:pt x="635804" y="132841"/>
                      <a:pt x="723754" y="151164"/>
                      <a:pt x="812161" y="169945"/>
                    </a:cubicBezTo>
                    <a:cubicBezTo>
                      <a:pt x="894156" y="187351"/>
                      <a:pt x="976151" y="204300"/>
                      <a:pt x="1058146" y="222165"/>
                    </a:cubicBezTo>
                    <a:cubicBezTo>
                      <a:pt x="1066849" y="223997"/>
                      <a:pt x="1077843" y="220791"/>
                      <a:pt x="1082882" y="232242"/>
                    </a:cubicBezTo>
                    <a:cubicBezTo>
                      <a:pt x="930802" y="323399"/>
                      <a:pt x="765896" y="362793"/>
                      <a:pt x="589538" y="344928"/>
                    </a:cubicBezTo>
                    <a:cubicBezTo>
                      <a:pt x="348593" y="320192"/>
                      <a:pt x="155744" y="209339"/>
                      <a:pt x="10078" y="16033"/>
                    </a:cubicBezTo>
                    <a:cubicBezTo>
                      <a:pt x="6413" y="10994"/>
                      <a:pt x="458" y="7329"/>
                      <a:pt x="0" y="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9A0F013F-9264-430B-8A06-5A8878D52A6E}"/>
                  </a:ext>
                </a:extLst>
              </p:cNvPr>
              <p:cNvSpPr/>
              <p:nvPr/>
            </p:nvSpPr>
            <p:spPr>
              <a:xfrm>
                <a:off x="5736242" y="2619213"/>
                <a:ext cx="255361" cy="869444"/>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grpSp>
        <p:sp>
          <p:nvSpPr>
            <p:cNvPr id="44" name="Freeform: Shape 43">
              <a:extLst>
                <a:ext uri="{FF2B5EF4-FFF2-40B4-BE49-F238E27FC236}">
                  <a16:creationId xmlns:a16="http://schemas.microsoft.com/office/drawing/2014/main" xmlns="" id="{291A4B29-2044-449E-B8FD-A939BE9A0550}"/>
                </a:ext>
              </a:extLst>
            </p:cNvPr>
            <p:cNvSpPr/>
            <p:nvPr/>
          </p:nvSpPr>
          <p:spPr>
            <a:xfrm>
              <a:off x="2719458" y="4345289"/>
              <a:ext cx="139841" cy="12159"/>
            </a:xfrm>
            <a:custGeom>
              <a:avLst/>
              <a:gdLst>
                <a:gd name="connsiteX0" fmla="*/ 104440 w 105356"/>
                <a:gd name="connsiteY0" fmla="*/ 11396 h 9161"/>
                <a:gd name="connsiteX1" fmla="*/ 69169 w 105356"/>
                <a:gd name="connsiteY1" fmla="*/ 9564 h 9161"/>
                <a:gd name="connsiteX2" fmla="*/ 0 w 105356"/>
                <a:gd name="connsiteY2" fmla="*/ 6357 h 9161"/>
                <a:gd name="connsiteX3" fmla="*/ 5039 w 105356"/>
                <a:gd name="connsiteY3" fmla="*/ 3609 h 9161"/>
                <a:gd name="connsiteX4" fmla="*/ 95279 w 105356"/>
                <a:gd name="connsiteY4" fmla="*/ 4983 h 9161"/>
                <a:gd name="connsiteX5" fmla="*/ 105357 w 105356"/>
                <a:gd name="connsiteY5" fmla="*/ 6357 h 9161"/>
                <a:gd name="connsiteX6" fmla="*/ 104440 w 105356"/>
                <a:gd name="connsiteY6" fmla="*/ 11396 h 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6" h="9161">
                  <a:moveTo>
                    <a:pt x="104440" y="11396"/>
                  </a:moveTo>
                  <a:cubicBezTo>
                    <a:pt x="92989" y="6816"/>
                    <a:pt x="81079" y="9564"/>
                    <a:pt x="69169" y="9564"/>
                  </a:cubicBezTo>
                  <a:cubicBezTo>
                    <a:pt x="46265" y="9106"/>
                    <a:pt x="22904" y="10022"/>
                    <a:pt x="0" y="6357"/>
                  </a:cubicBezTo>
                  <a:cubicBezTo>
                    <a:pt x="1832" y="5441"/>
                    <a:pt x="3206" y="3609"/>
                    <a:pt x="5039" y="3609"/>
                  </a:cubicBezTo>
                  <a:cubicBezTo>
                    <a:pt x="35271" y="-514"/>
                    <a:pt x="65504" y="-2346"/>
                    <a:pt x="95279" y="4983"/>
                  </a:cubicBezTo>
                  <a:cubicBezTo>
                    <a:pt x="98485" y="5899"/>
                    <a:pt x="102150" y="5899"/>
                    <a:pt x="105357" y="6357"/>
                  </a:cubicBezTo>
                  <a:cubicBezTo>
                    <a:pt x="109479" y="8648"/>
                    <a:pt x="106731" y="10022"/>
                    <a:pt x="104440" y="11396"/>
                  </a:cubicBezTo>
                  <a:close/>
                </a:path>
              </a:pathLst>
            </a:custGeom>
            <a:solidFill>
              <a:srgbClr val="006000"/>
            </a:solidFill>
            <a:ln w="4572" cap="flat">
              <a:noFill/>
              <a:prstDash val="solid"/>
              <a:miter/>
            </a:ln>
          </p:spPr>
          <p:txBody>
            <a:bodyPr rtlCol="0" anchor="ctr"/>
            <a:lstStyle/>
            <a:p>
              <a:endParaRPr lang="en-US"/>
            </a:p>
          </p:txBody>
        </p:sp>
        <p:grpSp>
          <p:nvGrpSpPr>
            <p:cNvPr id="45" name="Group 44">
              <a:extLst>
                <a:ext uri="{FF2B5EF4-FFF2-40B4-BE49-F238E27FC236}">
                  <a16:creationId xmlns:a16="http://schemas.microsoft.com/office/drawing/2014/main" xmlns="" id="{6675C4C4-D504-41A1-B223-634988B0A645}"/>
                </a:ext>
              </a:extLst>
            </p:cNvPr>
            <p:cNvGrpSpPr/>
            <p:nvPr/>
          </p:nvGrpSpPr>
          <p:grpSpPr>
            <a:xfrm>
              <a:off x="1216277" y="2392932"/>
              <a:ext cx="2310409" cy="3185932"/>
              <a:chOff x="5900141" y="1459144"/>
              <a:chExt cx="2310409" cy="3185932"/>
            </a:xfrm>
          </p:grpSpPr>
          <p:sp>
            <p:nvSpPr>
              <p:cNvPr id="50" name="Freeform: Shape 49">
                <a:extLst>
                  <a:ext uri="{FF2B5EF4-FFF2-40B4-BE49-F238E27FC236}">
                    <a16:creationId xmlns:a16="http://schemas.microsoft.com/office/drawing/2014/main" xmlns="" id="{38974F86-9DDE-44EB-89DA-B4D51AB234A3}"/>
                  </a:ext>
                </a:extLst>
              </p:cNvPr>
              <p:cNvSpPr/>
              <p:nvPr/>
            </p:nvSpPr>
            <p:spPr>
              <a:xfrm>
                <a:off x="6793296" y="2856334"/>
                <a:ext cx="1416645" cy="510722"/>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1907FD75-C497-40F7-9D5D-08FAE479A5A8}"/>
                  </a:ext>
                </a:extLst>
              </p:cNvPr>
              <p:cNvSpPr/>
              <p:nvPr/>
            </p:nvSpPr>
            <p:spPr>
              <a:xfrm>
                <a:off x="5900141" y="1459144"/>
                <a:ext cx="2310409" cy="3185932"/>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672" h="2400296">
                    <a:moveTo>
                      <a:pt x="529989" y="0"/>
                    </a:moveTo>
                    <a:cubicBezTo>
                      <a:pt x="530905" y="1832"/>
                      <a:pt x="531821" y="3665"/>
                      <a:pt x="533196" y="5955"/>
                    </a:cubicBezTo>
                    <a:cubicBezTo>
                      <a:pt x="534570" y="12826"/>
                      <a:pt x="535028" y="19697"/>
                      <a:pt x="535028" y="26568"/>
                    </a:cubicBezTo>
                    <a:cubicBezTo>
                      <a:pt x="535028" y="378367"/>
                      <a:pt x="535028" y="730625"/>
                      <a:pt x="535028" y="1082424"/>
                    </a:cubicBezTo>
                    <a:cubicBezTo>
                      <a:pt x="535028" y="1092501"/>
                      <a:pt x="534570" y="1102121"/>
                      <a:pt x="532280" y="1111740"/>
                    </a:cubicBezTo>
                    <a:cubicBezTo>
                      <a:pt x="538234" y="1138767"/>
                      <a:pt x="539609" y="1166709"/>
                      <a:pt x="547854" y="1193277"/>
                    </a:cubicBezTo>
                    <a:cubicBezTo>
                      <a:pt x="552893" y="1208851"/>
                      <a:pt x="556557" y="1224884"/>
                      <a:pt x="561138" y="1242291"/>
                    </a:cubicBezTo>
                    <a:cubicBezTo>
                      <a:pt x="574422" y="1225342"/>
                      <a:pt x="586790" y="1209310"/>
                      <a:pt x="599158" y="1193735"/>
                    </a:cubicBezTo>
                    <a:cubicBezTo>
                      <a:pt x="610152" y="1179535"/>
                      <a:pt x="621145" y="1165793"/>
                      <a:pt x="632139" y="1151593"/>
                    </a:cubicBezTo>
                    <a:cubicBezTo>
                      <a:pt x="639926" y="1141057"/>
                      <a:pt x="649546" y="1136934"/>
                      <a:pt x="661914" y="1144263"/>
                    </a:cubicBezTo>
                    <a:cubicBezTo>
                      <a:pt x="673366" y="1151134"/>
                      <a:pt x="677946" y="1166251"/>
                      <a:pt x="671991" y="1178161"/>
                    </a:cubicBezTo>
                    <a:cubicBezTo>
                      <a:pt x="669701" y="1182741"/>
                      <a:pt x="666495" y="1186406"/>
                      <a:pt x="663746" y="1190529"/>
                    </a:cubicBezTo>
                    <a:cubicBezTo>
                      <a:pt x="622520" y="1244581"/>
                      <a:pt x="580835" y="1298634"/>
                      <a:pt x="539609" y="1352228"/>
                    </a:cubicBez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cubicBezTo>
                      <a:pt x="1744338" y="1050359"/>
                      <a:pt x="1744338" y="1051275"/>
                      <a:pt x="1744338" y="1052649"/>
                    </a:cubicBezTo>
                    <a:lnTo>
                      <a:pt x="1743422" y="1053565"/>
                    </a:lnTo>
                    <a:lnTo>
                      <a:pt x="1742047" y="1053107"/>
                    </a:lnTo>
                    <a:cubicBezTo>
                      <a:pt x="1737008" y="1057230"/>
                      <a:pt x="1731054" y="1059520"/>
                      <a:pt x="1724641" y="1061352"/>
                    </a:cubicBezTo>
                    <a:cubicBezTo>
                      <a:pt x="1601877" y="1094334"/>
                      <a:pt x="1479572" y="1128689"/>
                      <a:pt x="1357267" y="1162586"/>
                    </a:cubicBezTo>
                    <a:cubicBezTo>
                      <a:pt x="1261072" y="1189154"/>
                      <a:pt x="1164877" y="1215723"/>
                      <a:pt x="1068682" y="1242291"/>
                    </a:cubicBezTo>
                    <a:cubicBezTo>
                      <a:pt x="943628" y="1276646"/>
                      <a:pt x="819033" y="1311002"/>
                      <a:pt x="693979" y="1345815"/>
                    </a:cubicBez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19453" y="1389790"/>
                      <a:pt x="516705" y="1393454"/>
                    </a:cubicBezTo>
                    <a:cubicBezTo>
                      <a:pt x="486472" y="1434681"/>
                      <a:pt x="457156" y="1476365"/>
                      <a:pt x="429213" y="1521257"/>
                    </a:cubicBezTo>
                    <a:cubicBezTo>
                      <a:pt x="457156" y="1513469"/>
                      <a:pt x="482808" y="1506598"/>
                      <a:pt x="510292" y="1509347"/>
                    </a:cubicBezTo>
                    <a:cubicBezTo>
                      <a:pt x="514873" y="1509805"/>
                      <a:pt x="518537" y="1507056"/>
                      <a:pt x="522202" y="1503850"/>
                    </a:cubicBezTo>
                    <a:cubicBezTo>
                      <a:pt x="593203" y="1442926"/>
                      <a:pt x="675198" y="1405364"/>
                      <a:pt x="767270" y="1387958"/>
                    </a:cubicBezTo>
                    <a:cubicBezTo>
                      <a:pt x="938131" y="1363222"/>
                      <a:pt x="1078759" y="1441094"/>
                      <a:pt x="1080592" y="1444300"/>
                    </a:cubicBezTo>
                    <a:cubicBezTo>
                      <a:pt x="1110366" y="1463998"/>
                      <a:pt x="1140599" y="1481862"/>
                      <a:pt x="1167167" y="1506140"/>
                    </a:cubicBezTo>
                    <a:cubicBezTo>
                      <a:pt x="1172664" y="1511179"/>
                      <a:pt x="1177703" y="1516218"/>
                      <a:pt x="1182742" y="1521715"/>
                    </a:cubicBezTo>
                    <a:cubicBezTo>
                      <a:pt x="1178619" y="1526295"/>
                      <a:pt x="1173580" y="1524005"/>
                      <a:pt x="1168999" y="1523547"/>
                    </a:cubicBezTo>
                    <a:cubicBezTo>
                      <a:pt x="1137393" y="1519424"/>
                      <a:pt x="1106244" y="1517592"/>
                      <a:pt x="1074637" y="1525837"/>
                    </a:cubicBezTo>
                    <a:cubicBezTo>
                      <a:pt x="1066391" y="1527211"/>
                      <a:pt x="1057688" y="1527211"/>
                      <a:pt x="1049443" y="1527211"/>
                    </a:cubicBezTo>
                    <a:cubicBezTo>
                      <a:pt x="973403" y="1527211"/>
                      <a:pt x="897363" y="1526753"/>
                      <a:pt x="821323" y="1527211"/>
                    </a:cubicBezTo>
                    <a:cubicBezTo>
                      <a:pt x="724212" y="1528128"/>
                      <a:pt x="626642" y="1521715"/>
                      <a:pt x="529531" y="1524005"/>
                    </a:cubicBezTo>
                    <a:cubicBezTo>
                      <a:pt x="524950" y="1524005"/>
                      <a:pt x="520828" y="1522631"/>
                      <a:pt x="516247" y="1523547"/>
                    </a:cubicBezTo>
                    <a:cubicBezTo>
                      <a:pt x="506169" y="1528128"/>
                      <a:pt x="495634" y="1524463"/>
                      <a:pt x="485556" y="1525837"/>
                    </a:cubicBezTo>
                    <a:cubicBezTo>
                      <a:pt x="461737" y="1529044"/>
                      <a:pt x="438833" y="1535457"/>
                      <a:pt x="416387" y="1542786"/>
                    </a:cubicBezTo>
                    <a:cubicBezTo>
                      <a:pt x="410432" y="1544618"/>
                      <a:pt x="407684" y="1548741"/>
                      <a:pt x="404935" y="1553322"/>
                    </a:cubicBezTo>
                    <a:cubicBezTo>
                      <a:pt x="345844" y="1649975"/>
                      <a:pt x="294998" y="175075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cubicBezTo>
                      <a:pt x="284005" y="1890462"/>
                      <a:pt x="267056" y="1902830"/>
                      <a:pt x="250107" y="1914740"/>
                    </a:cubicBezTo>
                    <a:cubicBezTo>
                      <a:pt x="244152" y="1918863"/>
                      <a:pt x="240030" y="1923443"/>
                      <a:pt x="238197" y="1930773"/>
                    </a:cubicBezTo>
                    <a:cubicBezTo>
                      <a:pt x="215752" y="2022845"/>
                      <a:pt x="206132" y="2116292"/>
                      <a:pt x="206590" y="2211113"/>
                    </a:cubicBezTo>
                    <a:cubicBezTo>
                      <a:pt x="206590" y="2212029"/>
                      <a:pt x="207049" y="2212945"/>
                      <a:pt x="207965" y="2215235"/>
                    </a:cubicBezTo>
                    <a:cubicBezTo>
                      <a:pt x="219416" y="2208364"/>
                      <a:pt x="230410" y="2201951"/>
                      <a:pt x="244610" y="2193248"/>
                    </a:cubicBez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E34FD982-9922-4AAF-B666-CC6664B0F174}"/>
                  </a:ext>
                </a:extLst>
              </p:cNvPr>
              <p:cNvSpPr/>
              <p:nvPr/>
            </p:nvSpPr>
            <p:spPr>
              <a:xfrm>
                <a:off x="6109274" y="2001482"/>
                <a:ext cx="395202" cy="1453126"/>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6250A6FE-4AC2-49C7-95EA-EA8FFC1B031A}"/>
                  </a:ext>
                </a:extLst>
              </p:cNvPr>
              <p:cNvSpPr/>
              <p:nvPr/>
            </p:nvSpPr>
            <p:spPr>
              <a:xfrm>
                <a:off x="6582926" y="3472535"/>
                <a:ext cx="881603" cy="182401"/>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6BC18B9F-FD66-4C78-A4B5-4D3DF2091B0D}"/>
                  </a:ext>
                </a:extLst>
              </p:cNvPr>
              <p:cNvSpPr/>
              <p:nvPr/>
            </p:nvSpPr>
            <p:spPr>
              <a:xfrm>
                <a:off x="6602971" y="1467048"/>
                <a:ext cx="291841" cy="1465286"/>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C1936FA6-FDB6-4437-BBCE-67C55EA2C063}"/>
                  </a:ext>
                </a:extLst>
              </p:cNvPr>
              <p:cNvSpPr/>
              <p:nvPr/>
            </p:nvSpPr>
            <p:spPr>
              <a:xfrm rot="2335388">
                <a:off x="7215700" y="1773625"/>
                <a:ext cx="291842" cy="1465287"/>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27327698-4936-4AA9-968B-091A1D152D3D}"/>
                  </a:ext>
                </a:extLst>
              </p:cNvPr>
              <p:cNvSpPr/>
              <p:nvPr/>
            </p:nvSpPr>
            <p:spPr>
              <a:xfrm rot="2330257" flipH="1">
                <a:off x="6990633" y="1614204"/>
                <a:ext cx="291842" cy="1465287"/>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solidFill>
              <a:ln w="4572" cap="flat">
                <a:noFill/>
                <a:prstDash val="solid"/>
                <a:miter/>
              </a:ln>
            </p:spPr>
            <p:txBody>
              <a:bodyPr rtlCol="0" anchor="ctr"/>
              <a:lstStyle/>
              <a:p>
                <a:endParaRPr lang="en-US"/>
              </a:p>
            </p:txBody>
          </p:sp>
        </p:grpSp>
        <p:grpSp>
          <p:nvGrpSpPr>
            <p:cNvPr id="46" name="Group 45">
              <a:extLst>
                <a:ext uri="{FF2B5EF4-FFF2-40B4-BE49-F238E27FC236}">
                  <a16:creationId xmlns:a16="http://schemas.microsoft.com/office/drawing/2014/main" xmlns="" id="{238BA5C3-65E0-47C6-973F-8E44E443F23F}"/>
                </a:ext>
              </a:extLst>
            </p:cNvPr>
            <p:cNvGrpSpPr/>
            <p:nvPr/>
          </p:nvGrpSpPr>
          <p:grpSpPr>
            <a:xfrm>
              <a:off x="592728" y="5533167"/>
              <a:ext cx="1616244" cy="1380262"/>
              <a:chOff x="4983166" y="4633683"/>
              <a:chExt cx="2207049" cy="1884808"/>
            </a:xfrm>
          </p:grpSpPr>
          <p:sp>
            <p:nvSpPr>
              <p:cNvPr id="47" name="Freeform: Shape 46">
                <a:extLst>
                  <a:ext uri="{FF2B5EF4-FFF2-40B4-BE49-F238E27FC236}">
                    <a16:creationId xmlns:a16="http://schemas.microsoft.com/office/drawing/2014/main" xmlns="" id="{9CE9B174-6FEB-4C6B-9EC7-19B716F3E3A2}"/>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4F8BCB9D-ECA6-437A-8EFB-03BF38E18669}"/>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4790B204-7002-46C6-8A88-EE48F0A5043E}"/>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921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377696" y="504885"/>
            <a:ext cx="10519030" cy="724247"/>
          </a:xfrm>
        </p:spPr>
        <p:txBody>
          <a:bodyPr/>
          <a:lstStyle/>
          <a:p>
            <a:r>
              <a:rPr lang="en-US" sz="3200" b="1" smtClean="0">
                <a:solidFill>
                  <a:srgbClr val="FF6600"/>
                </a:solidFill>
              </a:rPr>
              <a:t>THỰC HÀNH</a:t>
            </a:r>
            <a:endParaRPr lang="en-US" sz="3200" b="1">
              <a:solidFill>
                <a:srgbClr val="FF6600"/>
              </a:solidFill>
            </a:endParaRPr>
          </a:p>
        </p:txBody>
      </p:sp>
      <p:sp>
        <p:nvSpPr>
          <p:cNvPr id="12" name="Rectangle 11"/>
          <p:cNvSpPr/>
          <p:nvPr/>
        </p:nvSpPr>
        <p:spPr>
          <a:xfrm>
            <a:off x="180692" y="1549645"/>
            <a:ext cx="4147289" cy="461665"/>
          </a:xfrm>
          <a:prstGeom prst="rect">
            <a:avLst/>
          </a:prstGeom>
        </p:spPr>
        <p:txBody>
          <a:bodyPr wrap="none">
            <a:spAutoFit/>
          </a:bodyPr>
          <a:lstStyle/>
          <a:p>
            <a:pPr fontAlgn="base">
              <a:spcBef>
                <a:spcPct val="0"/>
              </a:spcBef>
              <a:spcAft>
                <a:spcPct val="0"/>
              </a:spcAft>
            </a:pPr>
            <a:r>
              <a:rPr lang="nl-NL" sz="2400" b="1" i="1">
                <a:solidFill>
                  <a:srgbClr val="FF6600"/>
                </a:solidFill>
                <a:latin typeface="+mj-lt"/>
                <a:cs typeface="Times New Roman" pitchFamily="18" charset="0"/>
              </a:rPr>
              <a:t>a. Xác định đầu vào, đầu ra</a:t>
            </a:r>
            <a:endParaRPr lang="vi-VN" sz="2400" b="1" i="1">
              <a:solidFill>
                <a:srgbClr val="FF6600"/>
              </a:solidFill>
              <a:latin typeface="+mj-lt"/>
              <a:cs typeface="Times New Roman" pitchFamily="18" charset="0"/>
            </a:endParaRPr>
          </a:p>
        </p:txBody>
      </p:sp>
      <p:sp>
        <p:nvSpPr>
          <p:cNvPr id="13" name="Rectangle 12"/>
          <p:cNvSpPr/>
          <p:nvPr/>
        </p:nvSpPr>
        <p:spPr>
          <a:xfrm>
            <a:off x="95348" y="2054650"/>
            <a:ext cx="6473952" cy="1131848"/>
          </a:xfrm>
          <a:prstGeom prst="rect">
            <a:avLst/>
          </a:prstGeom>
        </p:spPr>
        <p:txBody>
          <a:bodyPr wrap="square">
            <a:spAutoFit/>
          </a:bodyPr>
          <a:lstStyle/>
          <a:p>
            <a:pPr marL="514350" indent="-514350">
              <a:lnSpc>
                <a:spcPct val="150000"/>
              </a:lnSpc>
              <a:buFont typeface="Wingdings" pitchFamily="2" charset="2"/>
              <a:buChar char="Ø"/>
            </a:pPr>
            <a:r>
              <a:rPr lang="nl-NL" sz="2400" smtClean="0">
                <a:solidFill>
                  <a:srgbClr val="002060"/>
                </a:solidFill>
              </a:rPr>
              <a:t>Đầu </a:t>
            </a:r>
            <a:r>
              <a:rPr lang="nl-NL" sz="2400">
                <a:solidFill>
                  <a:srgbClr val="002060"/>
                </a:solidFill>
              </a:rPr>
              <a:t>vào hai số: a, b</a:t>
            </a:r>
            <a:endParaRPr lang="en-US" sz="2400">
              <a:solidFill>
                <a:srgbClr val="002060"/>
              </a:solidFill>
            </a:endParaRPr>
          </a:p>
          <a:p>
            <a:pPr marL="514350" indent="-514350">
              <a:lnSpc>
                <a:spcPct val="150000"/>
              </a:lnSpc>
              <a:buFont typeface="Wingdings" pitchFamily="2" charset="2"/>
              <a:buChar char="Ø"/>
            </a:pPr>
            <a:r>
              <a:rPr lang="nl-NL" sz="2400" smtClean="0">
                <a:solidFill>
                  <a:srgbClr val="002060"/>
                </a:solidFill>
              </a:rPr>
              <a:t>Đầu </a:t>
            </a:r>
            <a:r>
              <a:rPr lang="nl-NL" sz="2400">
                <a:solidFill>
                  <a:srgbClr val="002060"/>
                </a:solidFill>
              </a:rPr>
              <a:t>ra: Số tiền lãi hoặc số tiền bị lỗ</a:t>
            </a:r>
            <a:endParaRPr lang="en-US" sz="2400">
              <a:solidFill>
                <a:srgbClr val="002060"/>
              </a:solidFill>
            </a:endParaRPr>
          </a:p>
        </p:txBody>
      </p:sp>
      <p:sp>
        <p:nvSpPr>
          <p:cNvPr id="14" name="Rectangle 13"/>
          <p:cNvSpPr/>
          <p:nvPr/>
        </p:nvSpPr>
        <p:spPr>
          <a:xfrm>
            <a:off x="155124" y="3420438"/>
            <a:ext cx="4572085" cy="461665"/>
          </a:xfrm>
          <a:prstGeom prst="rect">
            <a:avLst/>
          </a:prstGeom>
        </p:spPr>
        <p:txBody>
          <a:bodyPr wrap="none">
            <a:spAutoFit/>
          </a:bodyPr>
          <a:lstStyle/>
          <a:p>
            <a:r>
              <a:rPr lang="nl-NL" sz="2400" b="1" i="1">
                <a:solidFill>
                  <a:srgbClr val="FF6600"/>
                </a:solidFill>
              </a:rPr>
              <a:t>b. Thuật toán bằng sơ đồ khối</a:t>
            </a:r>
            <a:endParaRPr lang="en-US" sz="2400">
              <a:solidFill>
                <a:srgbClr val="FF6600"/>
              </a:solidFill>
            </a:endParaRP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359" y="1420336"/>
            <a:ext cx="6565105" cy="5297453"/>
          </a:xfrm>
          <a:prstGeom prst="rect">
            <a:avLst/>
          </a:prstGeom>
        </p:spPr>
      </p:pic>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377696" y="504885"/>
            <a:ext cx="10519030" cy="724247"/>
          </a:xfrm>
        </p:spPr>
        <p:txBody>
          <a:bodyPr/>
          <a:lstStyle/>
          <a:p>
            <a:r>
              <a:rPr lang="en-US" sz="3200" b="1" smtClean="0">
                <a:solidFill>
                  <a:srgbClr val="FF6600"/>
                </a:solidFill>
              </a:rPr>
              <a:t>THỰC HÀNH</a:t>
            </a:r>
            <a:endParaRPr lang="en-US" sz="3200" b="1">
              <a:solidFill>
                <a:srgbClr val="FF6600"/>
              </a:solidFill>
            </a:endParaRPr>
          </a:p>
        </p:txBody>
      </p:sp>
      <p:sp>
        <p:nvSpPr>
          <p:cNvPr id="2" name="Rectangle 1"/>
          <p:cNvSpPr/>
          <p:nvPr/>
        </p:nvSpPr>
        <p:spPr>
          <a:xfrm>
            <a:off x="314801" y="1498916"/>
            <a:ext cx="7184980" cy="461665"/>
          </a:xfrm>
          <a:prstGeom prst="rect">
            <a:avLst/>
          </a:prstGeom>
        </p:spPr>
        <p:txBody>
          <a:bodyPr wrap="none">
            <a:spAutoFit/>
          </a:bodyPr>
          <a:lstStyle/>
          <a:p>
            <a:r>
              <a:rPr lang="nl-NL" sz="2400" b="1" i="1">
                <a:solidFill>
                  <a:srgbClr val="FF6600"/>
                </a:solidFill>
              </a:rPr>
              <a:t>c. Chương trình Scratch tính toán tiền bán thiệp</a:t>
            </a:r>
            <a:endParaRPr lang="en-US" sz="2400">
              <a:solidFill>
                <a:srgbClr val="FF66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464" y="2048251"/>
            <a:ext cx="8030016" cy="4710821"/>
          </a:xfrm>
          <a:prstGeom prst="rect">
            <a:avLst/>
          </a:prstGeom>
        </p:spPr>
      </p:pic>
    </p:spTree>
    <p:extLst>
      <p:ext uri="{BB962C8B-B14F-4D97-AF65-F5344CB8AC3E}">
        <p14:creationId xmlns:p14="http://schemas.microsoft.com/office/powerpoint/2010/main" val="30138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9" name="Group 13318"/>
          <p:cNvGrpSpPr/>
          <p:nvPr/>
        </p:nvGrpSpPr>
        <p:grpSpPr>
          <a:xfrm rot="19917947">
            <a:off x="1959184" y="2279526"/>
            <a:ext cx="2221159" cy="4745163"/>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21148" y="3848307"/>
            <a:ext cx="4122240" cy="2584668"/>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50" name="Oval 49"/>
          <p:cNvSpPr/>
          <p:nvPr/>
        </p:nvSpPr>
        <p:spPr>
          <a:xfrm>
            <a:off x="4182954" y="1883658"/>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1" name="Oval 50"/>
          <p:cNvSpPr/>
          <p:nvPr/>
        </p:nvSpPr>
        <p:spPr>
          <a:xfrm>
            <a:off x="4147106" y="3280204"/>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2" name="Oval 51"/>
          <p:cNvSpPr/>
          <p:nvPr/>
        </p:nvSpPr>
        <p:spPr>
          <a:xfrm>
            <a:off x="4147106" y="432310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2" name="TextBox 61"/>
          <p:cNvSpPr txBox="1"/>
          <p:nvPr/>
        </p:nvSpPr>
        <p:spPr>
          <a:xfrm>
            <a:off x="4138415" y="1959925"/>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A</a:t>
            </a:r>
            <a:endParaRPr lang="ko-KR" altLang="en-US" sz="3200" b="1" dirty="0">
              <a:solidFill>
                <a:schemeClr val="bg1"/>
              </a:solidFill>
              <a:cs typeface="Arial" pitchFamily="34" charset="0"/>
            </a:endParaRPr>
          </a:p>
        </p:txBody>
      </p:sp>
      <p:sp>
        <p:nvSpPr>
          <p:cNvPr id="63" name="TextBox 62"/>
          <p:cNvSpPr txBox="1"/>
          <p:nvPr/>
        </p:nvSpPr>
        <p:spPr>
          <a:xfrm>
            <a:off x="4138415" y="3350341"/>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B</a:t>
            </a:r>
            <a:endParaRPr lang="ko-KR" altLang="en-US" sz="3200" b="1" dirty="0">
              <a:solidFill>
                <a:schemeClr val="bg1"/>
              </a:solidFill>
              <a:cs typeface="Arial" pitchFamily="34" charset="0"/>
            </a:endParaRPr>
          </a:p>
        </p:txBody>
      </p:sp>
      <p:sp>
        <p:nvSpPr>
          <p:cNvPr id="64" name="TextBox 63"/>
          <p:cNvSpPr txBox="1"/>
          <p:nvPr/>
        </p:nvSpPr>
        <p:spPr>
          <a:xfrm>
            <a:off x="4147106" y="4373317"/>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C</a:t>
            </a:r>
            <a:endParaRPr lang="ko-KR" altLang="en-US" sz="3200" b="1" dirty="0">
              <a:solidFill>
                <a:schemeClr val="bg1"/>
              </a:solidFill>
              <a:cs typeface="Arial" pitchFamily="34" charset="0"/>
            </a:endParaRPr>
          </a:p>
        </p:txBody>
      </p:sp>
      <p:sp>
        <p:nvSpPr>
          <p:cNvPr id="68" name="Oval 67"/>
          <p:cNvSpPr/>
          <p:nvPr/>
        </p:nvSpPr>
        <p:spPr>
          <a:xfrm>
            <a:off x="4182954" y="5284418"/>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9" name="TextBox 68"/>
          <p:cNvSpPr txBox="1"/>
          <p:nvPr/>
        </p:nvSpPr>
        <p:spPr>
          <a:xfrm>
            <a:off x="4138415" y="5360685"/>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D</a:t>
            </a:r>
            <a:endParaRPr lang="ko-KR" altLang="en-US" sz="3200" b="1" dirty="0">
              <a:solidFill>
                <a:schemeClr val="bg1"/>
              </a:solidFill>
              <a:cs typeface="Arial" pitchFamily="34" charset="0"/>
            </a:endParaRPr>
          </a:p>
        </p:txBody>
      </p:sp>
      <p:sp>
        <p:nvSpPr>
          <p:cNvPr id="4" name="Text Placeholder 3"/>
          <p:cNvSpPr>
            <a:spLocks noGrp="1"/>
          </p:cNvSpPr>
          <p:nvPr>
            <p:ph type="body" sz="quarter" idx="11"/>
          </p:nvPr>
        </p:nvSpPr>
        <p:spPr>
          <a:xfrm>
            <a:off x="1706673" y="643006"/>
            <a:ext cx="9814620" cy="794445"/>
          </a:xfrm>
        </p:spPr>
        <p:txBody>
          <a:bodyPr/>
          <a:lstStyle/>
          <a:p>
            <a:r>
              <a:rPr lang="en-US" sz="2400" b="1">
                <a:solidFill>
                  <a:srgbClr val="002060"/>
                </a:solidFill>
              </a:rPr>
              <a:t>Câu 1. </a:t>
            </a:r>
            <a:r>
              <a:rPr lang="vi-VN" sz="2400">
                <a:solidFill>
                  <a:srgbClr val="002060"/>
                </a:solidFill>
              </a:rPr>
              <a:t>Chương trình máy tính </a:t>
            </a:r>
            <a:r>
              <a:rPr lang="vi-VN" sz="2400">
                <a:solidFill>
                  <a:srgbClr val="002060"/>
                </a:solidFill>
              </a:rPr>
              <a:t>là</a:t>
            </a:r>
            <a:r>
              <a:rPr lang="vi-VN" sz="2400" smtClean="0">
                <a:solidFill>
                  <a:srgbClr val="002060"/>
                </a:solidFill>
              </a:rPr>
              <a:t>:</a:t>
            </a:r>
            <a:endParaRPr lang="en-US" sz="2400">
              <a:solidFill>
                <a:srgbClr val="002060"/>
              </a:solidFill>
            </a:endParaRPr>
          </a:p>
        </p:txBody>
      </p:sp>
      <p:sp>
        <p:nvSpPr>
          <p:cNvPr id="10" name="Rectangle 9"/>
          <p:cNvSpPr/>
          <p:nvPr/>
        </p:nvSpPr>
        <p:spPr>
          <a:xfrm>
            <a:off x="5070364" y="1590458"/>
            <a:ext cx="6743147" cy="1508101"/>
          </a:xfrm>
          <a:prstGeom prst="rect">
            <a:avLst/>
          </a:prstGeom>
        </p:spPr>
        <p:txBody>
          <a:bodyPr wrap="square" lIns="121917" tIns="60958" rIns="121917" bIns="60958">
            <a:spAutoFit/>
          </a:bodyPr>
          <a:lstStyle/>
          <a:p>
            <a:pPr>
              <a:lnSpc>
                <a:spcPct val="150000"/>
              </a:lnSpc>
            </a:pPr>
            <a:r>
              <a:rPr lang="en-US" sz="2000" smtClean="0">
                <a:solidFill>
                  <a:srgbClr val="002060"/>
                </a:solidFill>
              </a:rPr>
              <a:t>M</a:t>
            </a:r>
            <a:r>
              <a:rPr lang="vi-VN" sz="2000" smtClean="0">
                <a:solidFill>
                  <a:srgbClr val="002060"/>
                </a:solidFill>
              </a:rPr>
              <a:t>ột </a:t>
            </a:r>
            <a:r>
              <a:rPr lang="vi-VN" sz="2000">
                <a:solidFill>
                  <a:srgbClr val="002060"/>
                </a:solidFill>
              </a:rPr>
              <a:t>tập hợp các lệnh viết bằng ngôn ngữ lập trình, thể hiện theo các bước của thuật toán để máy tính "hiểu" và thực hiện</a:t>
            </a:r>
            <a:endParaRPr lang="en-US" sz="2000">
              <a:solidFill>
                <a:srgbClr val="002060"/>
              </a:solidFill>
              <a:latin typeface="+mj-lt"/>
            </a:endParaRPr>
          </a:p>
        </p:txBody>
      </p:sp>
      <p:sp>
        <p:nvSpPr>
          <p:cNvPr id="14" name="Rectangle 13"/>
          <p:cNvSpPr/>
          <p:nvPr/>
        </p:nvSpPr>
        <p:spPr>
          <a:xfrm>
            <a:off x="5089965" y="3199756"/>
            <a:ext cx="6663337" cy="1046436"/>
          </a:xfrm>
          <a:prstGeom prst="rect">
            <a:avLst/>
          </a:prstGeom>
        </p:spPr>
        <p:txBody>
          <a:bodyPr wrap="square" lIns="121917" tIns="60958" rIns="121917" bIns="60958">
            <a:spAutoFit/>
          </a:bodyPr>
          <a:lstStyle/>
          <a:p>
            <a:pPr>
              <a:lnSpc>
                <a:spcPct val="150000"/>
              </a:lnSpc>
            </a:pPr>
            <a:r>
              <a:rPr lang="en-US" sz="2000">
                <a:solidFill>
                  <a:srgbClr val="002060"/>
                </a:solidFill>
              </a:rPr>
              <a:t>M</a:t>
            </a:r>
            <a:r>
              <a:rPr lang="vi-VN" sz="2000" smtClean="0">
                <a:solidFill>
                  <a:srgbClr val="002060"/>
                </a:solidFill>
              </a:rPr>
              <a:t>ột </a:t>
            </a:r>
            <a:r>
              <a:rPr lang="vi-VN" sz="2000">
                <a:solidFill>
                  <a:srgbClr val="002060"/>
                </a:solidFill>
              </a:rPr>
              <a:t>bản hướng dẫn con người sử dụng biết thực </a:t>
            </a:r>
            <a:r>
              <a:rPr lang="vi-VN" sz="2000">
                <a:solidFill>
                  <a:srgbClr val="002060"/>
                </a:solidFill>
              </a:rPr>
              <a:t>hiện </a:t>
            </a:r>
            <a:endParaRPr lang="en-US" sz="2000" smtClean="0">
              <a:solidFill>
                <a:srgbClr val="002060"/>
              </a:solidFill>
            </a:endParaRPr>
          </a:p>
          <a:p>
            <a:pPr>
              <a:lnSpc>
                <a:spcPct val="150000"/>
              </a:lnSpc>
            </a:pPr>
            <a:r>
              <a:rPr lang="vi-VN" sz="2000" smtClean="0">
                <a:solidFill>
                  <a:srgbClr val="002060"/>
                </a:solidFill>
              </a:rPr>
              <a:t>công </a:t>
            </a:r>
            <a:r>
              <a:rPr lang="vi-VN" sz="2000">
                <a:solidFill>
                  <a:srgbClr val="002060"/>
                </a:solidFill>
              </a:rPr>
              <a:t>việc nào đó.</a:t>
            </a:r>
            <a:endParaRPr lang="en-US" sz="2000">
              <a:solidFill>
                <a:srgbClr val="002060"/>
              </a:solidFill>
              <a:latin typeface="+mj-lt"/>
            </a:endParaRPr>
          </a:p>
        </p:txBody>
      </p:sp>
      <p:sp>
        <p:nvSpPr>
          <p:cNvPr id="15" name="Rectangle 14"/>
          <p:cNvSpPr/>
          <p:nvPr/>
        </p:nvSpPr>
        <p:spPr>
          <a:xfrm>
            <a:off x="5089965" y="4324948"/>
            <a:ext cx="6661433" cy="1046436"/>
          </a:xfrm>
          <a:prstGeom prst="rect">
            <a:avLst/>
          </a:prstGeom>
        </p:spPr>
        <p:txBody>
          <a:bodyPr wrap="none" lIns="121917" tIns="60958" rIns="121917" bIns="60958">
            <a:spAutoFit/>
          </a:bodyPr>
          <a:lstStyle/>
          <a:p>
            <a:pPr>
              <a:lnSpc>
                <a:spcPct val="150000"/>
              </a:lnSpc>
            </a:pPr>
            <a:r>
              <a:rPr lang="en-US" sz="2000">
                <a:solidFill>
                  <a:srgbClr val="002060"/>
                </a:solidFill>
              </a:rPr>
              <a:t>H</a:t>
            </a:r>
            <a:r>
              <a:rPr lang="vi-VN" sz="2000" smtClean="0">
                <a:solidFill>
                  <a:srgbClr val="002060"/>
                </a:solidFill>
              </a:rPr>
              <a:t>ình </a:t>
            </a:r>
            <a:r>
              <a:rPr lang="vi-VN" sz="2000">
                <a:solidFill>
                  <a:srgbClr val="002060"/>
                </a:solidFill>
              </a:rPr>
              <a:t>vẽ sơ đồ khối thuật toán để cho máy tính biết </a:t>
            </a:r>
            <a:r>
              <a:rPr lang="vi-VN" sz="2000">
                <a:solidFill>
                  <a:srgbClr val="002060"/>
                </a:solidFill>
              </a:rPr>
              <a:t>cách </a:t>
            </a:r>
            <a:endParaRPr lang="en-US" sz="2000" smtClean="0">
              <a:solidFill>
                <a:srgbClr val="002060"/>
              </a:solidFill>
            </a:endParaRPr>
          </a:p>
          <a:p>
            <a:pPr>
              <a:lnSpc>
                <a:spcPct val="150000"/>
              </a:lnSpc>
            </a:pPr>
            <a:r>
              <a:rPr lang="vi-VN" sz="2000" smtClean="0">
                <a:solidFill>
                  <a:srgbClr val="002060"/>
                </a:solidFill>
              </a:rPr>
              <a:t>giải </a:t>
            </a:r>
            <a:r>
              <a:rPr lang="vi-VN" sz="2000">
                <a:solidFill>
                  <a:srgbClr val="002060"/>
                </a:solidFill>
              </a:rPr>
              <a:t>quyết một công việc.</a:t>
            </a:r>
            <a:endParaRPr lang="en-US" sz="2000">
              <a:solidFill>
                <a:srgbClr val="002060"/>
              </a:solidFill>
              <a:latin typeface="+mj-lt"/>
            </a:endParaRPr>
          </a:p>
        </p:txBody>
      </p:sp>
      <p:sp>
        <p:nvSpPr>
          <p:cNvPr id="16" name="Rectangle 15"/>
          <p:cNvSpPr/>
          <p:nvPr/>
        </p:nvSpPr>
        <p:spPr>
          <a:xfrm>
            <a:off x="5110789" y="5494278"/>
            <a:ext cx="4212044" cy="430883"/>
          </a:xfrm>
          <a:prstGeom prst="rect">
            <a:avLst/>
          </a:prstGeom>
        </p:spPr>
        <p:txBody>
          <a:bodyPr wrap="none" lIns="121917" tIns="60958" rIns="121917" bIns="60958">
            <a:spAutoFit/>
          </a:bodyPr>
          <a:lstStyle/>
          <a:p>
            <a:r>
              <a:rPr lang="en-US" sz="2000">
                <a:solidFill>
                  <a:srgbClr val="002060"/>
                </a:solidFill>
              </a:rPr>
              <a:t>C</a:t>
            </a:r>
            <a:r>
              <a:rPr lang="vi-VN" sz="2000" smtClean="0">
                <a:solidFill>
                  <a:srgbClr val="002060"/>
                </a:solidFill>
              </a:rPr>
              <a:t>hương </a:t>
            </a:r>
            <a:r>
              <a:rPr lang="vi-VN" sz="2000">
                <a:solidFill>
                  <a:srgbClr val="002060"/>
                </a:solidFill>
              </a:rPr>
              <a:t>trình trên ti vi về máy tính.</a:t>
            </a:r>
            <a:endParaRPr lang="en-US" sz="2000">
              <a:solidFill>
                <a:srgbClr val="002060"/>
              </a:solidFill>
              <a:latin typeface="+mj-lt"/>
            </a:endParaRPr>
          </a:p>
        </p:txBody>
      </p:sp>
      <p:sp>
        <p:nvSpPr>
          <p:cNvPr id="17" name="Rectangle 16"/>
          <p:cNvSpPr/>
          <p:nvPr/>
        </p:nvSpPr>
        <p:spPr>
          <a:xfrm>
            <a:off x="5056031" y="1590458"/>
            <a:ext cx="6588988" cy="146586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grpSp>
        <p:nvGrpSpPr>
          <p:cNvPr id="38" name="Group 37">
            <a:extLst>
              <a:ext uri="{FF2B5EF4-FFF2-40B4-BE49-F238E27FC236}">
                <a16:creationId xmlns:a16="http://schemas.microsoft.com/office/drawing/2014/main" xmlns="" id="{49F71296-98A8-44C0-A183-1ED29D81A6DA}"/>
              </a:ext>
            </a:extLst>
          </p:cNvPr>
          <p:cNvGrpSpPr/>
          <p:nvPr/>
        </p:nvGrpSpPr>
        <p:grpSpPr>
          <a:xfrm>
            <a:off x="324556" y="150302"/>
            <a:ext cx="11414412" cy="1337945"/>
            <a:chOff x="3495595" y="199014"/>
            <a:chExt cx="6129323" cy="1331172"/>
          </a:xfrm>
        </p:grpSpPr>
        <p:sp>
          <p:nvSpPr>
            <p:cNvPr id="39" name="Rectangle 38">
              <a:extLst>
                <a:ext uri="{FF2B5EF4-FFF2-40B4-BE49-F238E27FC236}">
                  <a16:creationId xmlns:a16="http://schemas.microsoft.com/office/drawing/2014/main" xmlns="" id="{2766F487-B6FE-42D5-9B56-3C05EA66D5B6}"/>
                </a:ext>
              </a:extLst>
            </p:cNvPr>
            <p:cNvSpPr/>
            <p:nvPr/>
          </p:nvSpPr>
          <p:spPr>
            <a:xfrm>
              <a:off x="3567422" y="1440965"/>
              <a:ext cx="6057496" cy="892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FEA90CBE-4342-429B-84EF-258A76784F8C}"/>
                </a:ext>
              </a:extLst>
            </p:cNvPr>
            <p:cNvSpPr/>
            <p:nvPr/>
          </p:nvSpPr>
          <p:spPr>
            <a:xfrm>
              <a:off x="3567423" y="890894"/>
              <a:ext cx="91164" cy="639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88EC5E27-9295-4BE6-8103-9CF2817B4991}"/>
                </a:ext>
              </a:extLst>
            </p:cNvPr>
            <p:cNvSpPr/>
            <p:nvPr/>
          </p:nvSpPr>
          <p:spPr>
            <a:xfrm>
              <a:off x="4126222" y="636883"/>
              <a:ext cx="91164" cy="144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E1175034-342F-48D6-903B-8623ECDA2EBE}"/>
                </a:ext>
              </a:extLst>
            </p:cNvPr>
            <p:cNvSpPr/>
            <p:nvPr/>
          </p:nvSpPr>
          <p:spPr>
            <a:xfrm rot="2700000">
              <a:off x="3754634" y="318127"/>
              <a:ext cx="91164" cy="60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C25D99A0-0ACA-4998-8C9E-924D8E713AD5}"/>
                </a:ext>
              </a:extLst>
            </p:cNvPr>
            <p:cNvSpPr/>
            <p:nvPr/>
          </p:nvSpPr>
          <p:spPr>
            <a:xfrm rot="18900000">
              <a:off x="4032529" y="199014"/>
              <a:ext cx="91164" cy="60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443837" y="804850"/>
            <a:ext cx="3108031" cy="724247"/>
          </a:xfrm>
        </p:spPr>
        <p:txBody>
          <a:bodyPr/>
          <a:lstStyle/>
          <a:p>
            <a:r>
              <a:rPr lang="en-US" sz="3600" b="1" smtClean="0">
                <a:solidFill>
                  <a:srgbClr val="FF6600"/>
                </a:solidFill>
              </a:rPr>
              <a:t>LUYỆN TẬP</a:t>
            </a:r>
            <a:endParaRPr lang="en-US" sz="3600" b="1" dirty="0">
              <a:solidFill>
                <a:srgbClr val="FF6600"/>
              </a:solidFill>
            </a:endParaRPr>
          </a:p>
        </p:txBody>
      </p:sp>
    </p:spTree>
    <p:extLst>
      <p:ext uri="{BB962C8B-B14F-4D97-AF65-F5344CB8AC3E}">
        <p14:creationId xmlns:p14="http://schemas.microsoft.com/office/powerpoint/2010/main" val="18624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barn(inVertical)">
                                      <p:cBhvr>
                                        <p:cTn id="24" dur="500"/>
                                        <p:tgtEl>
                                          <p:spTgt spid="6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arn(inVertical)">
                                      <p:cBhvr>
                                        <p:cTn id="30" dur="500"/>
                                        <p:tgtEl>
                                          <p:spTgt spid="6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arn(inVertical)">
                                      <p:cBhvr>
                                        <p:cTn id="33" dur="500"/>
                                        <p:tgtEl>
                                          <p:spTgt spid="6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2" grpId="0"/>
      <p:bldP spid="63" grpId="0"/>
      <p:bldP spid="64" grpId="0"/>
      <p:bldP spid="68" grpId="0" animBg="1"/>
      <p:bldP spid="69" grpId="0"/>
      <p:bldP spid="4" grpId="0" build="p"/>
      <p:bldP spid="10" grpId="0"/>
      <p:bldP spid="14" grpId="0"/>
      <p:bldP spid="15" grpId="0"/>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9" name="Group 13318"/>
          <p:cNvGrpSpPr/>
          <p:nvPr/>
        </p:nvGrpSpPr>
        <p:grpSpPr>
          <a:xfrm rot="19917947">
            <a:off x="1959184" y="2279526"/>
            <a:ext cx="2221159" cy="4745163"/>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21148" y="3848307"/>
            <a:ext cx="4122240" cy="2584668"/>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50" name="Oval 49"/>
          <p:cNvSpPr/>
          <p:nvPr/>
        </p:nvSpPr>
        <p:spPr>
          <a:xfrm>
            <a:off x="4147105" y="222914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1" name="Oval 50"/>
          <p:cNvSpPr/>
          <p:nvPr/>
        </p:nvSpPr>
        <p:spPr>
          <a:xfrm>
            <a:off x="4147106" y="3280204"/>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2" name="Oval 51"/>
          <p:cNvSpPr/>
          <p:nvPr/>
        </p:nvSpPr>
        <p:spPr>
          <a:xfrm>
            <a:off x="4147106" y="432310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2" name="TextBox 61"/>
          <p:cNvSpPr txBox="1"/>
          <p:nvPr/>
        </p:nvSpPr>
        <p:spPr>
          <a:xfrm>
            <a:off x="4102566" y="2305412"/>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A</a:t>
            </a:r>
            <a:endParaRPr lang="ko-KR" altLang="en-US" sz="3200" b="1" dirty="0">
              <a:solidFill>
                <a:schemeClr val="bg1"/>
              </a:solidFill>
              <a:cs typeface="Arial" pitchFamily="34" charset="0"/>
            </a:endParaRPr>
          </a:p>
        </p:txBody>
      </p:sp>
      <p:sp>
        <p:nvSpPr>
          <p:cNvPr id="63" name="TextBox 62"/>
          <p:cNvSpPr txBox="1"/>
          <p:nvPr/>
        </p:nvSpPr>
        <p:spPr>
          <a:xfrm>
            <a:off x="4138415" y="3350341"/>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B</a:t>
            </a:r>
            <a:endParaRPr lang="ko-KR" altLang="en-US" sz="3200" b="1" dirty="0">
              <a:solidFill>
                <a:schemeClr val="bg1"/>
              </a:solidFill>
              <a:cs typeface="Arial" pitchFamily="34" charset="0"/>
            </a:endParaRPr>
          </a:p>
        </p:txBody>
      </p:sp>
      <p:sp>
        <p:nvSpPr>
          <p:cNvPr id="64" name="TextBox 63"/>
          <p:cNvSpPr txBox="1"/>
          <p:nvPr/>
        </p:nvSpPr>
        <p:spPr>
          <a:xfrm>
            <a:off x="4147106" y="4373317"/>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C</a:t>
            </a:r>
            <a:endParaRPr lang="ko-KR" altLang="en-US" sz="3200" b="1" dirty="0">
              <a:solidFill>
                <a:schemeClr val="bg1"/>
              </a:solidFill>
              <a:cs typeface="Arial" pitchFamily="34" charset="0"/>
            </a:endParaRPr>
          </a:p>
        </p:txBody>
      </p:sp>
      <p:sp>
        <p:nvSpPr>
          <p:cNvPr id="68" name="Oval 67"/>
          <p:cNvSpPr/>
          <p:nvPr/>
        </p:nvSpPr>
        <p:spPr>
          <a:xfrm>
            <a:off x="4182954" y="5284418"/>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9" name="TextBox 68"/>
          <p:cNvSpPr txBox="1"/>
          <p:nvPr/>
        </p:nvSpPr>
        <p:spPr>
          <a:xfrm>
            <a:off x="4138415" y="5360685"/>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D</a:t>
            </a:r>
            <a:endParaRPr lang="ko-KR" altLang="en-US" sz="3200" b="1" dirty="0">
              <a:solidFill>
                <a:schemeClr val="bg1"/>
              </a:solidFill>
              <a:cs typeface="Arial" pitchFamily="34" charset="0"/>
            </a:endParaRPr>
          </a:p>
        </p:txBody>
      </p:sp>
      <p:sp>
        <p:nvSpPr>
          <p:cNvPr id="4" name="Text Placeholder 3"/>
          <p:cNvSpPr>
            <a:spLocks noGrp="1"/>
          </p:cNvSpPr>
          <p:nvPr>
            <p:ph type="body" sz="quarter" idx="11"/>
          </p:nvPr>
        </p:nvSpPr>
        <p:spPr>
          <a:xfrm>
            <a:off x="1706673" y="534220"/>
            <a:ext cx="9814620" cy="794445"/>
          </a:xfrm>
        </p:spPr>
        <p:txBody>
          <a:bodyPr/>
          <a:lstStyle/>
          <a:p>
            <a:r>
              <a:rPr lang="en-US" sz="2400" b="1" smtClean="0">
                <a:solidFill>
                  <a:srgbClr val="002060"/>
                </a:solidFill>
              </a:rPr>
              <a:t>Câu 2</a:t>
            </a:r>
            <a:r>
              <a:rPr lang="en-US" sz="2400" smtClean="0">
                <a:solidFill>
                  <a:srgbClr val="002060"/>
                </a:solidFill>
              </a:rPr>
              <a:t>. </a:t>
            </a:r>
            <a:r>
              <a:rPr lang="vi-VN" sz="2400" smtClean="0">
                <a:solidFill>
                  <a:srgbClr val="002060"/>
                </a:solidFill>
              </a:rPr>
              <a:t>Để </a:t>
            </a:r>
            <a:r>
              <a:rPr lang="vi-VN" sz="2400">
                <a:solidFill>
                  <a:srgbClr val="002060"/>
                </a:solidFill>
              </a:rPr>
              <a:t>viết chương trình cho máy tính</a:t>
            </a:r>
            <a:r>
              <a:rPr lang="vi-VN" sz="2400">
                <a:solidFill>
                  <a:srgbClr val="002060"/>
                </a:solidFill>
              </a:rPr>
              <a:t>, </a:t>
            </a:r>
            <a:endParaRPr lang="en-US" sz="2400" smtClean="0">
              <a:solidFill>
                <a:srgbClr val="002060"/>
              </a:solidFill>
            </a:endParaRPr>
          </a:p>
          <a:p>
            <a:r>
              <a:rPr lang="vi-VN" sz="2400" smtClean="0">
                <a:solidFill>
                  <a:srgbClr val="002060"/>
                </a:solidFill>
              </a:rPr>
              <a:t>người </a:t>
            </a:r>
            <a:r>
              <a:rPr lang="vi-VN" sz="2400">
                <a:solidFill>
                  <a:srgbClr val="002060"/>
                </a:solidFill>
              </a:rPr>
              <a:t>lập trình sử dụng loại ngôn ngữ nào?</a:t>
            </a:r>
            <a:endParaRPr lang="en-US" sz="2400">
              <a:solidFill>
                <a:srgbClr val="002060"/>
              </a:solidFill>
            </a:endParaRPr>
          </a:p>
        </p:txBody>
      </p:sp>
      <p:sp>
        <p:nvSpPr>
          <p:cNvPr id="10" name="Rectangle 9"/>
          <p:cNvSpPr/>
          <p:nvPr/>
        </p:nvSpPr>
        <p:spPr>
          <a:xfrm>
            <a:off x="5049107" y="2305412"/>
            <a:ext cx="6743147" cy="608624"/>
          </a:xfrm>
          <a:prstGeom prst="rect">
            <a:avLst/>
          </a:prstGeom>
        </p:spPr>
        <p:txBody>
          <a:bodyPr wrap="square" lIns="121917" tIns="60958" rIns="121917" bIns="60958">
            <a:spAutoFit/>
          </a:bodyPr>
          <a:lstStyle/>
          <a:p>
            <a:pPr>
              <a:lnSpc>
                <a:spcPct val="150000"/>
              </a:lnSpc>
            </a:pPr>
            <a:r>
              <a:rPr lang="en-US" sz="2400">
                <a:solidFill>
                  <a:srgbClr val="002060"/>
                </a:solidFill>
              </a:rPr>
              <a:t>Ngôn ngữ chỉ gồm hai kí hiệu 0 và 1</a:t>
            </a:r>
            <a:endParaRPr lang="en-US" sz="2400">
              <a:solidFill>
                <a:srgbClr val="002060"/>
              </a:solidFill>
              <a:latin typeface="+mj-lt"/>
            </a:endParaRPr>
          </a:p>
        </p:txBody>
      </p:sp>
      <p:sp>
        <p:nvSpPr>
          <p:cNvPr id="14" name="Rectangle 13"/>
          <p:cNvSpPr/>
          <p:nvPr/>
        </p:nvSpPr>
        <p:spPr>
          <a:xfrm>
            <a:off x="5089965" y="3274299"/>
            <a:ext cx="6663337" cy="608624"/>
          </a:xfrm>
          <a:prstGeom prst="rect">
            <a:avLst/>
          </a:prstGeom>
        </p:spPr>
        <p:txBody>
          <a:bodyPr wrap="square" lIns="121917" tIns="60958" rIns="121917" bIns="60958">
            <a:spAutoFit/>
          </a:bodyPr>
          <a:lstStyle/>
          <a:p>
            <a:pPr>
              <a:lnSpc>
                <a:spcPct val="150000"/>
              </a:lnSpc>
            </a:pPr>
            <a:r>
              <a:rPr lang="en-US" sz="2400">
                <a:solidFill>
                  <a:srgbClr val="002060"/>
                </a:solidFill>
              </a:rPr>
              <a:t>Ngôn ngữ lập trình</a:t>
            </a:r>
            <a:endParaRPr lang="en-US" sz="2400">
              <a:solidFill>
                <a:srgbClr val="002060"/>
              </a:solidFill>
              <a:latin typeface="+mj-lt"/>
            </a:endParaRPr>
          </a:p>
        </p:txBody>
      </p:sp>
      <p:sp>
        <p:nvSpPr>
          <p:cNvPr id="15" name="Rectangle 14"/>
          <p:cNvSpPr/>
          <p:nvPr/>
        </p:nvSpPr>
        <p:spPr>
          <a:xfrm>
            <a:off x="5049107" y="4324948"/>
            <a:ext cx="2835065" cy="608624"/>
          </a:xfrm>
          <a:prstGeom prst="rect">
            <a:avLst/>
          </a:prstGeom>
        </p:spPr>
        <p:txBody>
          <a:bodyPr wrap="none" lIns="121917" tIns="60958" rIns="121917" bIns="60958">
            <a:spAutoFit/>
          </a:bodyPr>
          <a:lstStyle/>
          <a:p>
            <a:pPr>
              <a:lnSpc>
                <a:spcPct val="150000"/>
              </a:lnSpc>
            </a:pPr>
            <a:r>
              <a:rPr lang="en-US" sz="2400" smtClean="0">
                <a:solidFill>
                  <a:srgbClr val="002060"/>
                </a:solidFill>
              </a:rPr>
              <a:t>Ngôn ngữ tự nhiên</a:t>
            </a:r>
            <a:endParaRPr lang="en-US" sz="2400">
              <a:solidFill>
                <a:srgbClr val="002060"/>
              </a:solidFill>
              <a:latin typeface="+mj-lt"/>
            </a:endParaRPr>
          </a:p>
        </p:txBody>
      </p:sp>
      <p:sp>
        <p:nvSpPr>
          <p:cNvPr id="16" name="Rectangle 15"/>
          <p:cNvSpPr/>
          <p:nvPr/>
        </p:nvSpPr>
        <p:spPr>
          <a:xfrm>
            <a:off x="5049107" y="5422242"/>
            <a:ext cx="3639773" cy="492438"/>
          </a:xfrm>
          <a:prstGeom prst="rect">
            <a:avLst/>
          </a:prstGeom>
        </p:spPr>
        <p:txBody>
          <a:bodyPr wrap="none" lIns="121917" tIns="60958" rIns="121917" bIns="60958">
            <a:spAutoFit/>
          </a:bodyPr>
          <a:lstStyle/>
          <a:p>
            <a:r>
              <a:rPr lang="en-US" sz="2400" smtClean="0">
                <a:solidFill>
                  <a:srgbClr val="002060"/>
                </a:solidFill>
              </a:rPr>
              <a:t>Ngôn ngữ chuyên ngành</a:t>
            </a:r>
            <a:endParaRPr lang="en-US" sz="2400">
              <a:solidFill>
                <a:srgbClr val="002060"/>
              </a:solidFill>
              <a:latin typeface="+mj-lt"/>
            </a:endParaRPr>
          </a:p>
        </p:txBody>
      </p:sp>
      <p:sp>
        <p:nvSpPr>
          <p:cNvPr id="17" name="Rectangle 16"/>
          <p:cNvSpPr/>
          <p:nvPr/>
        </p:nvSpPr>
        <p:spPr>
          <a:xfrm>
            <a:off x="5110789" y="3325946"/>
            <a:ext cx="3447995" cy="63994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grpSp>
        <p:nvGrpSpPr>
          <p:cNvPr id="38" name="Group 37">
            <a:extLst>
              <a:ext uri="{FF2B5EF4-FFF2-40B4-BE49-F238E27FC236}">
                <a16:creationId xmlns:a16="http://schemas.microsoft.com/office/drawing/2014/main" xmlns="" id="{49F71296-98A8-44C0-A183-1ED29D81A6DA}"/>
              </a:ext>
            </a:extLst>
          </p:cNvPr>
          <p:cNvGrpSpPr/>
          <p:nvPr/>
        </p:nvGrpSpPr>
        <p:grpSpPr>
          <a:xfrm>
            <a:off x="324556" y="150302"/>
            <a:ext cx="11414412" cy="1337945"/>
            <a:chOff x="3495595" y="199014"/>
            <a:chExt cx="6129323" cy="1331172"/>
          </a:xfrm>
        </p:grpSpPr>
        <p:sp>
          <p:nvSpPr>
            <p:cNvPr id="39" name="Rectangle 38">
              <a:extLst>
                <a:ext uri="{FF2B5EF4-FFF2-40B4-BE49-F238E27FC236}">
                  <a16:creationId xmlns:a16="http://schemas.microsoft.com/office/drawing/2014/main" xmlns="" id="{2766F487-B6FE-42D5-9B56-3C05EA66D5B6}"/>
                </a:ext>
              </a:extLst>
            </p:cNvPr>
            <p:cNvSpPr/>
            <p:nvPr/>
          </p:nvSpPr>
          <p:spPr>
            <a:xfrm>
              <a:off x="3567422" y="1440965"/>
              <a:ext cx="6057496" cy="892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FEA90CBE-4342-429B-84EF-258A76784F8C}"/>
                </a:ext>
              </a:extLst>
            </p:cNvPr>
            <p:cNvSpPr/>
            <p:nvPr/>
          </p:nvSpPr>
          <p:spPr>
            <a:xfrm>
              <a:off x="3567423" y="890894"/>
              <a:ext cx="91164" cy="639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88EC5E27-9295-4BE6-8103-9CF2817B4991}"/>
                </a:ext>
              </a:extLst>
            </p:cNvPr>
            <p:cNvSpPr/>
            <p:nvPr/>
          </p:nvSpPr>
          <p:spPr>
            <a:xfrm>
              <a:off x="4126222" y="636883"/>
              <a:ext cx="91164" cy="144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E1175034-342F-48D6-903B-8623ECDA2EBE}"/>
                </a:ext>
              </a:extLst>
            </p:cNvPr>
            <p:cNvSpPr/>
            <p:nvPr/>
          </p:nvSpPr>
          <p:spPr>
            <a:xfrm rot="2700000">
              <a:off x="3754634" y="318127"/>
              <a:ext cx="91164" cy="60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C25D99A0-0ACA-4998-8C9E-924D8E713AD5}"/>
                </a:ext>
              </a:extLst>
            </p:cNvPr>
            <p:cNvSpPr/>
            <p:nvPr/>
          </p:nvSpPr>
          <p:spPr>
            <a:xfrm rot="18900000">
              <a:off x="4032529" y="199014"/>
              <a:ext cx="91164" cy="60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443837" y="804850"/>
            <a:ext cx="3108031" cy="724247"/>
          </a:xfrm>
        </p:spPr>
        <p:txBody>
          <a:bodyPr/>
          <a:lstStyle/>
          <a:p>
            <a:r>
              <a:rPr lang="en-US" sz="3600" b="1" smtClean="0">
                <a:solidFill>
                  <a:srgbClr val="FF6600"/>
                </a:solidFill>
              </a:rPr>
              <a:t>LUYỆN TẬP</a:t>
            </a:r>
            <a:endParaRPr lang="en-US" sz="3600" b="1" dirty="0">
              <a:solidFill>
                <a:srgbClr val="FF6600"/>
              </a:solidFill>
            </a:endParaRPr>
          </a:p>
        </p:txBody>
      </p:sp>
    </p:spTree>
    <p:extLst>
      <p:ext uri="{BB962C8B-B14F-4D97-AF65-F5344CB8AC3E}">
        <p14:creationId xmlns:p14="http://schemas.microsoft.com/office/powerpoint/2010/main" val="29551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arn(inVertical)">
                                      <p:cBhvr>
                                        <p:cTn id="17" dur="500"/>
                                        <p:tgtEl>
                                          <p:spTgt spid="6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barn(inVertical)">
                                      <p:cBhvr>
                                        <p:cTn id="35" dur="500"/>
                                        <p:tgtEl>
                                          <p:spTgt spid="6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barn(inVertical)">
                                      <p:cBhvr>
                                        <p:cTn id="38" dur="500"/>
                                        <p:tgtEl>
                                          <p:spTgt spid="6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2" grpId="0"/>
      <p:bldP spid="63" grpId="0"/>
      <p:bldP spid="64" grpId="0"/>
      <p:bldP spid="68" grpId="0" animBg="1"/>
      <p:bldP spid="69" grpId="0"/>
      <p:bldP spid="4" grpId="0" build="p"/>
      <p:bldP spid="10" grpId="0"/>
      <p:bldP spid="14" grpId="0"/>
      <p:bldP spid="15" grpId="0"/>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9" name="Group 13318"/>
          <p:cNvGrpSpPr/>
          <p:nvPr/>
        </p:nvGrpSpPr>
        <p:grpSpPr>
          <a:xfrm rot="19917947">
            <a:off x="1959184" y="2279526"/>
            <a:ext cx="2221159" cy="4745163"/>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21148" y="3848307"/>
            <a:ext cx="4122240" cy="2584668"/>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50" name="Oval 49"/>
          <p:cNvSpPr/>
          <p:nvPr/>
        </p:nvSpPr>
        <p:spPr>
          <a:xfrm>
            <a:off x="4147105" y="222914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1" name="Oval 50"/>
          <p:cNvSpPr/>
          <p:nvPr/>
        </p:nvSpPr>
        <p:spPr>
          <a:xfrm>
            <a:off x="4147106" y="3280204"/>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2" name="Oval 51"/>
          <p:cNvSpPr/>
          <p:nvPr/>
        </p:nvSpPr>
        <p:spPr>
          <a:xfrm>
            <a:off x="4147106" y="432310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2" name="TextBox 61"/>
          <p:cNvSpPr txBox="1"/>
          <p:nvPr/>
        </p:nvSpPr>
        <p:spPr>
          <a:xfrm>
            <a:off x="4102566" y="2305412"/>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A</a:t>
            </a:r>
            <a:endParaRPr lang="ko-KR" altLang="en-US" sz="3200" b="1" dirty="0">
              <a:solidFill>
                <a:schemeClr val="bg1"/>
              </a:solidFill>
              <a:cs typeface="Arial" pitchFamily="34" charset="0"/>
            </a:endParaRPr>
          </a:p>
        </p:txBody>
      </p:sp>
      <p:sp>
        <p:nvSpPr>
          <p:cNvPr id="63" name="TextBox 62"/>
          <p:cNvSpPr txBox="1"/>
          <p:nvPr/>
        </p:nvSpPr>
        <p:spPr>
          <a:xfrm>
            <a:off x="4138415" y="3350341"/>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B</a:t>
            </a:r>
            <a:endParaRPr lang="ko-KR" altLang="en-US" sz="3200" b="1" dirty="0">
              <a:solidFill>
                <a:schemeClr val="bg1"/>
              </a:solidFill>
              <a:cs typeface="Arial" pitchFamily="34" charset="0"/>
            </a:endParaRPr>
          </a:p>
        </p:txBody>
      </p:sp>
      <p:sp>
        <p:nvSpPr>
          <p:cNvPr id="64" name="TextBox 63"/>
          <p:cNvSpPr txBox="1"/>
          <p:nvPr/>
        </p:nvSpPr>
        <p:spPr>
          <a:xfrm>
            <a:off x="4147106" y="4373317"/>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C</a:t>
            </a:r>
            <a:endParaRPr lang="ko-KR" altLang="en-US" sz="3200" b="1" dirty="0">
              <a:solidFill>
                <a:schemeClr val="bg1"/>
              </a:solidFill>
              <a:cs typeface="Arial" pitchFamily="34" charset="0"/>
            </a:endParaRPr>
          </a:p>
        </p:txBody>
      </p:sp>
      <p:sp>
        <p:nvSpPr>
          <p:cNvPr id="68" name="Oval 67"/>
          <p:cNvSpPr/>
          <p:nvPr/>
        </p:nvSpPr>
        <p:spPr>
          <a:xfrm>
            <a:off x="4182954" y="5284418"/>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9" name="TextBox 68"/>
          <p:cNvSpPr txBox="1"/>
          <p:nvPr/>
        </p:nvSpPr>
        <p:spPr>
          <a:xfrm>
            <a:off x="4138415" y="5360685"/>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D</a:t>
            </a:r>
            <a:endParaRPr lang="ko-KR" altLang="en-US" sz="3200" b="1" dirty="0">
              <a:solidFill>
                <a:schemeClr val="bg1"/>
              </a:solidFill>
              <a:cs typeface="Arial" pitchFamily="34" charset="0"/>
            </a:endParaRPr>
          </a:p>
        </p:txBody>
      </p:sp>
      <p:sp>
        <p:nvSpPr>
          <p:cNvPr id="4" name="Text Placeholder 3"/>
          <p:cNvSpPr>
            <a:spLocks noGrp="1"/>
          </p:cNvSpPr>
          <p:nvPr>
            <p:ph type="body" sz="quarter" idx="11"/>
          </p:nvPr>
        </p:nvSpPr>
        <p:spPr>
          <a:xfrm>
            <a:off x="3966199" y="456086"/>
            <a:ext cx="6250809" cy="794445"/>
          </a:xfrm>
        </p:spPr>
        <p:txBody>
          <a:bodyPr/>
          <a:lstStyle/>
          <a:p>
            <a:pPr>
              <a:lnSpc>
                <a:spcPct val="150000"/>
              </a:lnSpc>
            </a:pPr>
            <a:r>
              <a:rPr lang="en-US" sz="2400" b="1" smtClean="0">
                <a:solidFill>
                  <a:srgbClr val="002060"/>
                </a:solidFill>
              </a:rPr>
              <a:t>Câu 3</a:t>
            </a:r>
            <a:r>
              <a:rPr lang="en-US" sz="2400" smtClean="0">
                <a:solidFill>
                  <a:srgbClr val="002060"/>
                </a:solidFill>
              </a:rPr>
              <a:t>. </a:t>
            </a:r>
            <a:r>
              <a:rPr lang="vi-VN" sz="2400">
                <a:solidFill>
                  <a:srgbClr val="002060"/>
                </a:solidFill>
              </a:rPr>
              <a:t>Trong các tên sau đây, đâu là tên của một ngôn ngữ lập trình?</a:t>
            </a:r>
            <a:endParaRPr lang="en-US" sz="2400">
              <a:solidFill>
                <a:srgbClr val="002060"/>
              </a:solidFill>
            </a:endParaRPr>
          </a:p>
        </p:txBody>
      </p:sp>
      <p:sp>
        <p:nvSpPr>
          <p:cNvPr id="10" name="Rectangle 9"/>
          <p:cNvSpPr/>
          <p:nvPr/>
        </p:nvSpPr>
        <p:spPr>
          <a:xfrm>
            <a:off x="5049107" y="2305412"/>
            <a:ext cx="6743147" cy="608624"/>
          </a:xfrm>
          <a:prstGeom prst="rect">
            <a:avLst/>
          </a:prstGeom>
        </p:spPr>
        <p:txBody>
          <a:bodyPr wrap="square" lIns="121917" tIns="60958" rIns="121917" bIns="60958">
            <a:spAutoFit/>
          </a:bodyPr>
          <a:lstStyle/>
          <a:p>
            <a:pPr>
              <a:lnSpc>
                <a:spcPct val="150000"/>
              </a:lnSpc>
            </a:pPr>
            <a:r>
              <a:rPr lang="en-US" sz="2400">
                <a:solidFill>
                  <a:srgbClr val="002060"/>
                </a:solidFill>
              </a:rPr>
              <a:t>Scratch</a:t>
            </a:r>
            <a:endParaRPr lang="en-US" sz="2400">
              <a:solidFill>
                <a:srgbClr val="002060"/>
              </a:solidFill>
              <a:latin typeface="+mj-lt"/>
            </a:endParaRPr>
          </a:p>
        </p:txBody>
      </p:sp>
      <p:sp>
        <p:nvSpPr>
          <p:cNvPr id="14" name="Rectangle 13"/>
          <p:cNvSpPr/>
          <p:nvPr/>
        </p:nvSpPr>
        <p:spPr>
          <a:xfrm>
            <a:off x="5089965" y="3274299"/>
            <a:ext cx="6663337" cy="608624"/>
          </a:xfrm>
          <a:prstGeom prst="rect">
            <a:avLst/>
          </a:prstGeom>
        </p:spPr>
        <p:txBody>
          <a:bodyPr wrap="square" lIns="121917" tIns="60958" rIns="121917" bIns="60958">
            <a:spAutoFit/>
          </a:bodyPr>
          <a:lstStyle/>
          <a:p>
            <a:pPr>
              <a:lnSpc>
                <a:spcPct val="150000"/>
              </a:lnSpc>
            </a:pPr>
            <a:r>
              <a:rPr lang="en-US" sz="2400">
                <a:solidFill>
                  <a:srgbClr val="002060"/>
                </a:solidFill>
              </a:rPr>
              <a:t>Window Explorer</a:t>
            </a:r>
            <a:endParaRPr lang="en-US" sz="2400">
              <a:solidFill>
                <a:srgbClr val="002060"/>
              </a:solidFill>
              <a:latin typeface="+mj-lt"/>
            </a:endParaRPr>
          </a:p>
        </p:txBody>
      </p:sp>
      <p:sp>
        <p:nvSpPr>
          <p:cNvPr id="15" name="Rectangle 14"/>
          <p:cNvSpPr/>
          <p:nvPr/>
        </p:nvSpPr>
        <p:spPr>
          <a:xfrm>
            <a:off x="5049107" y="4324948"/>
            <a:ext cx="976415" cy="608624"/>
          </a:xfrm>
          <a:prstGeom prst="rect">
            <a:avLst/>
          </a:prstGeom>
        </p:spPr>
        <p:txBody>
          <a:bodyPr wrap="none" lIns="121917" tIns="60958" rIns="121917" bIns="60958">
            <a:spAutoFit/>
          </a:bodyPr>
          <a:lstStyle/>
          <a:p>
            <a:pPr>
              <a:lnSpc>
                <a:spcPct val="150000"/>
              </a:lnSpc>
            </a:pPr>
            <a:r>
              <a:rPr lang="en-US" sz="2400">
                <a:solidFill>
                  <a:srgbClr val="002060"/>
                </a:solidFill>
              </a:rPr>
              <a:t>Word</a:t>
            </a:r>
            <a:endParaRPr lang="en-US" sz="2400">
              <a:solidFill>
                <a:srgbClr val="002060"/>
              </a:solidFill>
              <a:latin typeface="+mj-lt"/>
            </a:endParaRPr>
          </a:p>
        </p:txBody>
      </p:sp>
      <p:sp>
        <p:nvSpPr>
          <p:cNvPr id="16" name="Rectangle 15"/>
          <p:cNvSpPr/>
          <p:nvPr/>
        </p:nvSpPr>
        <p:spPr>
          <a:xfrm>
            <a:off x="5049107" y="5422242"/>
            <a:ext cx="1821968" cy="492438"/>
          </a:xfrm>
          <a:prstGeom prst="rect">
            <a:avLst/>
          </a:prstGeom>
        </p:spPr>
        <p:txBody>
          <a:bodyPr wrap="none" lIns="121917" tIns="60958" rIns="121917" bIns="60958">
            <a:spAutoFit/>
          </a:bodyPr>
          <a:lstStyle/>
          <a:p>
            <a:r>
              <a:rPr lang="en-US" sz="2400">
                <a:solidFill>
                  <a:srgbClr val="002060"/>
                </a:solidFill>
              </a:rPr>
              <a:t>PowerPoint</a:t>
            </a:r>
            <a:endParaRPr lang="en-US" sz="2400">
              <a:solidFill>
                <a:srgbClr val="002060"/>
              </a:solidFill>
              <a:latin typeface="+mj-lt"/>
            </a:endParaRPr>
          </a:p>
        </p:txBody>
      </p:sp>
      <p:sp>
        <p:nvSpPr>
          <p:cNvPr id="17" name="Rectangle 16"/>
          <p:cNvSpPr/>
          <p:nvPr/>
        </p:nvSpPr>
        <p:spPr>
          <a:xfrm>
            <a:off x="5089965" y="2315145"/>
            <a:ext cx="1566867" cy="63994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grpSp>
        <p:nvGrpSpPr>
          <p:cNvPr id="38" name="Group 37">
            <a:extLst>
              <a:ext uri="{FF2B5EF4-FFF2-40B4-BE49-F238E27FC236}">
                <a16:creationId xmlns:a16="http://schemas.microsoft.com/office/drawing/2014/main" xmlns="" id="{49F71296-98A8-44C0-A183-1ED29D81A6DA}"/>
              </a:ext>
            </a:extLst>
          </p:cNvPr>
          <p:cNvGrpSpPr/>
          <p:nvPr/>
        </p:nvGrpSpPr>
        <p:grpSpPr>
          <a:xfrm>
            <a:off x="324556" y="150302"/>
            <a:ext cx="11414412" cy="1337945"/>
            <a:chOff x="3495595" y="199014"/>
            <a:chExt cx="6129323" cy="1331172"/>
          </a:xfrm>
        </p:grpSpPr>
        <p:sp>
          <p:nvSpPr>
            <p:cNvPr id="39" name="Rectangle 38">
              <a:extLst>
                <a:ext uri="{FF2B5EF4-FFF2-40B4-BE49-F238E27FC236}">
                  <a16:creationId xmlns:a16="http://schemas.microsoft.com/office/drawing/2014/main" xmlns="" id="{2766F487-B6FE-42D5-9B56-3C05EA66D5B6}"/>
                </a:ext>
              </a:extLst>
            </p:cNvPr>
            <p:cNvSpPr/>
            <p:nvPr/>
          </p:nvSpPr>
          <p:spPr>
            <a:xfrm>
              <a:off x="3567422" y="1440965"/>
              <a:ext cx="6057496" cy="892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FEA90CBE-4342-429B-84EF-258A76784F8C}"/>
                </a:ext>
              </a:extLst>
            </p:cNvPr>
            <p:cNvSpPr/>
            <p:nvPr/>
          </p:nvSpPr>
          <p:spPr>
            <a:xfrm>
              <a:off x="3567423" y="890894"/>
              <a:ext cx="91164" cy="639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88EC5E27-9295-4BE6-8103-9CF2817B4991}"/>
                </a:ext>
              </a:extLst>
            </p:cNvPr>
            <p:cNvSpPr/>
            <p:nvPr/>
          </p:nvSpPr>
          <p:spPr>
            <a:xfrm>
              <a:off x="4126222" y="636883"/>
              <a:ext cx="91164" cy="144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E1175034-342F-48D6-903B-8623ECDA2EBE}"/>
                </a:ext>
              </a:extLst>
            </p:cNvPr>
            <p:cNvSpPr/>
            <p:nvPr/>
          </p:nvSpPr>
          <p:spPr>
            <a:xfrm rot="2700000">
              <a:off x="3754634" y="318127"/>
              <a:ext cx="91164" cy="60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C25D99A0-0ACA-4998-8C9E-924D8E713AD5}"/>
                </a:ext>
              </a:extLst>
            </p:cNvPr>
            <p:cNvSpPr/>
            <p:nvPr/>
          </p:nvSpPr>
          <p:spPr>
            <a:xfrm rot="18900000">
              <a:off x="4032529" y="199014"/>
              <a:ext cx="91164" cy="60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443837" y="804850"/>
            <a:ext cx="3108031" cy="724247"/>
          </a:xfrm>
        </p:spPr>
        <p:txBody>
          <a:bodyPr/>
          <a:lstStyle/>
          <a:p>
            <a:r>
              <a:rPr lang="en-US" sz="3600" b="1" smtClean="0">
                <a:solidFill>
                  <a:srgbClr val="FF6600"/>
                </a:solidFill>
              </a:rPr>
              <a:t>LUYỆN TẬP</a:t>
            </a:r>
            <a:endParaRPr lang="en-US" sz="3600" b="1" dirty="0">
              <a:solidFill>
                <a:srgbClr val="FF6600"/>
              </a:solidFill>
            </a:endParaRPr>
          </a:p>
        </p:txBody>
      </p:sp>
    </p:spTree>
    <p:extLst>
      <p:ext uri="{BB962C8B-B14F-4D97-AF65-F5344CB8AC3E}">
        <p14:creationId xmlns:p14="http://schemas.microsoft.com/office/powerpoint/2010/main" val="33205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barn(inVertical)">
                                      <p:cBhvr>
                                        <p:cTn id="24" dur="500"/>
                                        <p:tgtEl>
                                          <p:spTgt spid="6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arn(inVertical)">
                                      <p:cBhvr>
                                        <p:cTn id="30" dur="500"/>
                                        <p:tgtEl>
                                          <p:spTgt spid="6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arn(inVertical)">
                                      <p:cBhvr>
                                        <p:cTn id="33" dur="500"/>
                                        <p:tgtEl>
                                          <p:spTgt spid="6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2" grpId="0"/>
      <p:bldP spid="63" grpId="0"/>
      <p:bldP spid="64" grpId="0"/>
      <p:bldP spid="68" grpId="0" animBg="1"/>
      <p:bldP spid="69" grpId="0"/>
      <p:bldP spid="4" grpId="0" build="p"/>
      <p:bldP spid="10" grpId="0"/>
      <p:bldP spid="14" grpId="0"/>
      <p:bldP spid="15" grpId="0"/>
      <p:bldP spid="16"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1">
            <a:extLst>
              <a:ext uri="{FF2B5EF4-FFF2-40B4-BE49-F238E27FC236}">
                <a16:creationId xmlns:a16="http://schemas.microsoft.com/office/drawing/2014/main" xmlns="" id="{D735F7F3-C1B5-4B60-A00A-4EB618DDFB5A}"/>
              </a:ext>
            </a:extLst>
          </p:cNvPr>
          <p:cNvSpPr txBox="1">
            <a:spLocks/>
          </p:cNvSpPr>
          <p:nvPr/>
        </p:nvSpPr>
        <p:spPr>
          <a:xfrm>
            <a:off x="660045" y="540440"/>
            <a:ext cx="3108031" cy="7242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smtClean="0">
                <a:solidFill>
                  <a:srgbClr val="FF6600"/>
                </a:solidFill>
              </a:rPr>
              <a:t>LUYỆN TẬP</a:t>
            </a:r>
            <a:endParaRPr lang="en-US" sz="3600" b="1" dirty="0">
              <a:solidFill>
                <a:srgbClr val="FF6600"/>
              </a:solidFill>
            </a:endParaRPr>
          </a:p>
        </p:txBody>
      </p:sp>
      <p:sp>
        <p:nvSpPr>
          <p:cNvPr id="57" name="Rectangle 56"/>
          <p:cNvSpPr/>
          <p:nvPr/>
        </p:nvSpPr>
        <p:spPr>
          <a:xfrm>
            <a:off x="489356" y="2209218"/>
            <a:ext cx="5752947" cy="958660"/>
          </a:xfrm>
          <a:prstGeom prst="rect">
            <a:avLst/>
          </a:prstGeom>
        </p:spPr>
        <p:txBody>
          <a:bodyPr wrap="square">
            <a:spAutoFit/>
          </a:bodyPr>
          <a:lstStyle/>
          <a:p>
            <a:pPr>
              <a:lnSpc>
                <a:spcPct val="150000"/>
              </a:lnSpc>
            </a:pPr>
            <a:r>
              <a:rPr lang="en-US" sz="2000" b="1" smtClean="0">
                <a:solidFill>
                  <a:srgbClr val="002060"/>
                </a:solidFill>
              </a:rPr>
              <a:t>Câu 4. </a:t>
            </a:r>
            <a:r>
              <a:rPr lang="en-US" sz="2000" smtClean="0">
                <a:solidFill>
                  <a:srgbClr val="002060"/>
                </a:solidFill>
              </a:rPr>
              <a:t>Lệnh </a:t>
            </a:r>
            <a:r>
              <a:rPr lang="en-US" sz="2000">
                <a:solidFill>
                  <a:srgbClr val="002060"/>
                </a:solidFill>
              </a:rPr>
              <a:t>trong </a:t>
            </a:r>
            <a:r>
              <a:rPr lang="en-US" sz="2000" smtClean="0">
                <a:solidFill>
                  <a:srgbClr val="002060"/>
                </a:solidFill>
              </a:rPr>
              <a:t>hình dưới đây là </a:t>
            </a:r>
            <a:r>
              <a:rPr lang="en-US" sz="2000">
                <a:solidFill>
                  <a:srgbClr val="002060"/>
                </a:solidFill>
              </a:rPr>
              <a:t>lệnh </a:t>
            </a:r>
            <a:r>
              <a:rPr lang="en-US" sz="2000">
                <a:solidFill>
                  <a:srgbClr val="002060"/>
                </a:solidFill>
              </a:rPr>
              <a:t>lặp </a:t>
            </a:r>
            <a:r>
              <a:rPr lang="en-US" sz="2000" smtClean="0">
                <a:solidFill>
                  <a:srgbClr val="002060"/>
                </a:solidFill>
              </a:rPr>
              <a:t>thực </a:t>
            </a:r>
            <a:r>
              <a:rPr lang="en-US" sz="2000">
                <a:solidFill>
                  <a:srgbClr val="002060"/>
                </a:solidFill>
              </a:rPr>
              <a:t>hiện cho nhân vật, nhân vật sẽ </a:t>
            </a:r>
            <a:r>
              <a:rPr lang="en-US" sz="2000">
                <a:solidFill>
                  <a:srgbClr val="002060"/>
                </a:solidFill>
              </a:rPr>
              <a:t>dừng </a:t>
            </a:r>
            <a:r>
              <a:rPr lang="en-US" sz="2000" smtClean="0">
                <a:solidFill>
                  <a:srgbClr val="002060"/>
                </a:solidFill>
              </a:rPr>
              <a:t>lại </a:t>
            </a:r>
            <a:r>
              <a:rPr lang="en-US" sz="2000">
                <a:solidFill>
                  <a:srgbClr val="002060"/>
                </a:solidFill>
              </a:rPr>
              <a:t>khi nào?</a:t>
            </a:r>
            <a:endParaRPr lang="en-US" sz="2000">
              <a:solidFill>
                <a:srgbClr val="002060"/>
              </a:solidFill>
            </a:endParaRPr>
          </a:p>
        </p:txBody>
      </p:sp>
      <p:sp>
        <p:nvSpPr>
          <p:cNvPr id="107" name="Oval 106"/>
          <p:cNvSpPr/>
          <p:nvPr/>
        </p:nvSpPr>
        <p:spPr>
          <a:xfrm>
            <a:off x="6490331" y="222914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08" name="Oval 107"/>
          <p:cNvSpPr/>
          <p:nvPr/>
        </p:nvSpPr>
        <p:spPr>
          <a:xfrm>
            <a:off x="6490332" y="3280204"/>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09" name="Oval 108"/>
          <p:cNvSpPr/>
          <p:nvPr/>
        </p:nvSpPr>
        <p:spPr>
          <a:xfrm>
            <a:off x="6490332" y="432310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10" name="TextBox 109"/>
          <p:cNvSpPr txBox="1"/>
          <p:nvPr/>
        </p:nvSpPr>
        <p:spPr>
          <a:xfrm>
            <a:off x="6445792" y="2305412"/>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A</a:t>
            </a:r>
            <a:endParaRPr lang="ko-KR" altLang="en-US" sz="3200" b="1" dirty="0">
              <a:solidFill>
                <a:schemeClr val="bg1"/>
              </a:solidFill>
              <a:cs typeface="Arial" pitchFamily="34" charset="0"/>
            </a:endParaRPr>
          </a:p>
        </p:txBody>
      </p:sp>
      <p:sp>
        <p:nvSpPr>
          <p:cNvPr id="111" name="TextBox 110"/>
          <p:cNvSpPr txBox="1"/>
          <p:nvPr/>
        </p:nvSpPr>
        <p:spPr>
          <a:xfrm>
            <a:off x="6481641" y="3350341"/>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B</a:t>
            </a:r>
            <a:endParaRPr lang="ko-KR" altLang="en-US" sz="3200" b="1" dirty="0">
              <a:solidFill>
                <a:schemeClr val="bg1"/>
              </a:solidFill>
              <a:cs typeface="Arial" pitchFamily="34" charset="0"/>
            </a:endParaRPr>
          </a:p>
        </p:txBody>
      </p:sp>
      <p:sp>
        <p:nvSpPr>
          <p:cNvPr id="112" name="TextBox 111"/>
          <p:cNvSpPr txBox="1"/>
          <p:nvPr/>
        </p:nvSpPr>
        <p:spPr>
          <a:xfrm>
            <a:off x="6490332" y="4373317"/>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C</a:t>
            </a:r>
            <a:endParaRPr lang="ko-KR" altLang="en-US" sz="3200" b="1" dirty="0">
              <a:solidFill>
                <a:schemeClr val="bg1"/>
              </a:solidFill>
              <a:cs typeface="Arial" pitchFamily="34" charset="0"/>
            </a:endParaRPr>
          </a:p>
        </p:txBody>
      </p:sp>
      <p:sp>
        <p:nvSpPr>
          <p:cNvPr id="113" name="Oval 112"/>
          <p:cNvSpPr/>
          <p:nvPr/>
        </p:nvSpPr>
        <p:spPr>
          <a:xfrm>
            <a:off x="6526179" y="5368302"/>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14" name="TextBox 113"/>
          <p:cNvSpPr txBox="1"/>
          <p:nvPr/>
        </p:nvSpPr>
        <p:spPr>
          <a:xfrm>
            <a:off x="6481640" y="5444569"/>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D</a:t>
            </a:r>
            <a:endParaRPr lang="ko-KR" altLang="en-US" sz="3200" b="1" dirty="0">
              <a:solidFill>
                <a:schemeClr val="bg1"/>
              </a:solidFill>
              <a:cs typeface="Arial" pitchFamily="34" charset="0"/>
            </a:endParaRPr>
          </a:p>
        </p:txBody>
      </p:sp>
      <p:sp>
        <p:nvSpPr>
          <p:cNvPr id="115" name="Rectangle 114"/>
          <p:cNvSpPr/>
          <p:nvPr/>
        </p:nvSpPr>
        <p:spPr>
          <a:xfrm>
            <a:off x="7429152" y="2382355"/>
            <a:ext cx="2978701" cy="400110"/>
          </a:xfrm>
          <a:prstGeom prst="rect">
            <a:avLst/>
          </a:prstGeom>
        </p:spPr>
        <p:txBody>
          <a:bodyPr wrap="none">
            <a:spAutoFit/>
          </a:bodyPr>
          <a:lstStyle/>
          <a:p>
            <a:r>
              <a:rPr lang="en-US" sz="2000">
                <a:solidFill>
                  <a:srgbClr val="002060"/>
                </a:solidFill>
              </a:rPr>
              <a:t>Nhân vật không dừng lại</a:t>
            </a:r>
            <a:endParaRPr lang="en-US" sz="2000">
              <a:solidFill>
                <a:srgbClr val="002060"/>
              </a:solidFill>
            </a:endParaRPr>
          </a:p>
        </p:txBody>
      </p:sp>
      <p:sp>
        <p:nvSpPr>
          <p:cNvPr id="116" name="Rectangle 115"/>
          <p:cNvSpPr/>
          <p:nvPr/>
        </p:nvSpPr>
        <p:spPr>
          <a:xfrm>
            <a:off x="7429152" y="3064081"/>
            <a:ext cx="4099199" cy="958660"/>
          </a:xfrm>
          <a:prstGeom prst="rect">
            <a:avLst/>
          </a:prstGeom>
        </p:spPr>
        <p:txBody>
          <a:bodyPr wrap="none">
            <a:spAutoFit/>
          </a:bodyPr>
          <a:lstStyle/>
          <a:p>
            <a:pPr>
              <a:lnSpc>
                <a:spcPct val="150000"/>
              </a:lnSpc>
            </a:pPr>
            <a:r>
              <a:rPr lang="vi-VN" sz="2000">
                <a:solidFill>
                  <a:srgbClr val="002060"/>
                </a:solidFill>
              </a:rPr>
              <a:t>Nhân vật dừng lại khi tọa độ </a:t>
            </a:r>
            <a:r>
              <a:rPr lang="vi-VN" sz="2000">
                <a:solidFill>
                  <a:srgbClr val="002060"/>
                </a:solidFill>
              </a:rPr>
              <a:t>x </a:t>
            </a:r>
            <a:r>
              <a:rPr lang="vi-VN" sz="2000" smtClean="0">
                <a:solidFill>
                  <a:srgbClr val="002060"/>
                </a:solidFill>
              </a:rPr>
              <a:t>lớn </a:t>
            </a:r>
            <a:endParaRPr lang="en-US" sz="2000" smtClean="0">
              <a:solidFill>
                <a:srgbClr val="002060"/>
              </a:solidFill>
            </a:endParaRPr>
          </a:p>
          <a:p>
            <a:pPr>
              <a:lnSpc>
                <a:spcPct val="150000"/>
              </a:lnSpc>
            </a:pPr>
            <a:r>
              <a:rPr lang="vi-VN" sz="2000" smtClean="0">
                <a:solidFill>
                  <a:srgbClr val="002060"/>
                </a:solidFill>
              </a:rPr>
              <a:t>hơn 200</a:t>
            </a:r>
            <a:r>
              <a:rPr lang="en-US" sz="2000" smtClean="0">
                <a:solidFill>
                  <a:srgbClr val="002060"/>
                </a:solidFill>
              </a:rPr>
              <a:t>.</a:t>
            </a:r>
            <a:endParaRPr lang="en-US" sz="2000">
              <a:solidFill>
                <a:srgbClr val="002060"/>
              </a:solidFill>
            </a:endParaRPr>
          </a:p>
        </p:txBody>
      </p:sp>
      <p:sp>
        <p:nvSpPr>
          <p:cNvPr id="117" name="Rectangle 116"/>
          <p:cNvSpPr/>
          <p:nvPr/>
        </p:nvSpPr>
        <p:spPr>
          <a:xfrm>
            <a:off x="7429152" y="4197816"/>
            <a:ext cx="4158511" cy="958660"/>
          </a:xfrm>
          <a:prstGeom prst="rect">
            <a:avLst/>
          </a:prstGeom>
        </p:spPr>
        <p:txBody>
          <a:bodyPr wrap="none">
            <a:spAutoFit/>
          </a:bodyPr>
          <a:lstStyle/>
          <a:p>
            <a:pPr>
              <a:lnSpc>
                <a:spcPct val="150000"/>
              </a:lnSpc>
            </a:pPr>
            <a:r>
              <a:rPr lang="vi-VN" sz="2000">
                <a:solidFill>
                  <a:srgbClr val="002060"/>
                </a:solidFill>
              </a:rPr>
              <a:t>Nhân vật dừng lại khi tọa độ </a:t>
            </a:r>
            <a:r>
              <a:rPr lang="vi-VN" sz="2000">
                <a:solidFill>
                  <a:srgbClr val="002060"/>
                </a:solidFill>
              </a:rPr>
              <a:t>x </a:t>
            </a:r>
            <a:r>
              <a:rPr lang="vi-VN" sz="2000" smtClean="0">
                <a:solidFill>
                  <a:srgbClr val="002060"/>
                </a:solidFill>
              </a:rPr>
              <a:t>nhỏ </a:t>
            </a:r>
            <a:endParaRPr lang="en-US" sz="2000" smtClean="0">
              <a:solidFill>
                <a:srgbClr val="002060"/>
              </a:solidFill>
            </a:endParaRPr>
          </a:p>
          <a:p>
            <a:pPr>
              <a:lnSpc>
                <a:spcPct val="150000"/>
              </a:lnSpc>
            </a:pPr>
            <a:r>
              <a:rPr lang="vi-VN" sz="2000" smtClean="0">
                <a:solidFill>
                  <a:srgbClr val="002060"/>
                </a:solidFill>
              </a:rPr>
              <a:t>hơn </a:t>
            </a:r>
            <a:r>
              <a:rPr lang="vi-VN" sz="2000">
                <a:solidFill>
                  <a:srgbClr val="002060"/>
                </a:solidFill>
              </a:rPr>
              <a:t>200</a:t>
            </a:r>
            <a:endParaRPr lang="en-US" sz="2000">
              <a:solidFill>
                <a:srgbClr val="002060"/>
              </a:solidFill>
            </a:endParaRPr>
          </a:p>
        </p:txBody>
      </p:sp>
      <p:sp>
        <p:nvSpPr>
          <p:cNvPr id="118" name="Rounded Rectangle 117"/>
          <p:cNvSpPr/>
          <p:nvPr/>
        </p:nvSpPr>
        <p:spPr>
          <a:xfrm>
            <a:off x="7429152" y="2229145"/>
            <a:ext cx="4324827" cy="76808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7429152" y="3149630"/>
            <a:ext cx="4324827" cy="8986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7429152" y="4257817"/>
            <a:ext cx="4324827" cy="8986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7429152" y="5311137"/>
            <a:ext cx="4324827" cy="8986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7554875" y="5252634"/>
            <a:ext cx="4301177" cy="1015663"/>
          </a:xfrm>
          <a:prstGeom prst="rect">
            <a:avLst/>
          </a:prstGeom>
        </p:spPr>
        <p:txBody>
          <a:bodyPr wrap="none">
            <a:spAutoFit/>
          </a:bodyPr>
          <a:lstStyle/>
          <a:p>
            <a:pPr>
              <a:lnSpc>
                <a:spcPct val="150000"/>
              </a:lnSpc>
            </a:pPr>
            <a:r>
              <a:rPr lang="vi-VN" sz="2000">
                <a:solidFill>
                  <a:srgbClr val="002060"/>
                </a:solidFill>
              </a:rPr>
              <a:t>Nhân vật dừng lại khi tọa độ x </a:t>
            </a:r>
            <a:r>
              <a:rPr lang="vi-VN" sz="2000">
                <a:solidFill>
                  <a:srgbClr val="002060"/>
                </a:solidFill>
              </a:rPr>
              <a:t>bằng </a:t>
            </a:r>
            <a:endParaRPr lang="en-US" sz="2000" smtClean="0">
              <a:solidFill>
                <a:srgbClr val="002060"/>
              </a:solidFill>
            </a:endParaRPr>
          </a:p>
          <a:p>
            <a:pPr>
              <a:lnSpc>
                <a:spcPct val="150000"/>
              </a:lnSpc>
            </a:pPr>
            <a:r>
              <a:rPr lang="vi-VN" sz="2000" smtClean="0">
                <a:solidFill>
                  <a:srgbClr val="002060"/>
                </a:solidFill>
              </a:rPr>
              <a:t>200</a:t>
            </a:r>
            <a:endParaRPr lang="en-US" sz="2000">
              <a:solidFill>
                <a:srgbClr val="002060"/>
              </a:solidFill>
            </a:endParaRPr>
          </a:p>
        </p:txBody>
      </p:sp>
      <p:pic>
        <p:nvPicPr>
          <p:cNvPr id="123" name="Picture 1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42" y="3289299"/>
            <a:ext cx="4856774" cy="2847088"/>
          </a:xfrm>
          <a:prstGeom prst="rect">
            <a:avLst/>
          </a:prstGeom>
        </p:spPr>
      </p:pic>
    </p:spTree>
    <p:extLst>
      <p:ext uri="{BB962C8B-B14F-4D97-AF65-F5344CB8AC3E}">
        <p14:creationId xmlns:p14="http://schemas.microsoft.com/office/powerpoint/2010/main" val="3827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barn(inVertical)">
                                      <p:cBhvr>
                                        <p:cTn id="10" dur="500"/>
                                        <p:tgtEl>
                                          <p:spTgt spid="10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barn(inVertical)">
                                      <p:cBhvr>
                                        <p:cTn id="13" dur="500"/>
                                        <p:tgtEl>
                                          <p:spTgt spid="10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barn(inVertical)">
                                      <p:cBhvr>
                                        <p:cTn id="16" dur="500"/>
                                        <p:tgtEl>
                                          <p:spTgt spid="10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barn(inVertical)">
                                      <p:cBhvr>
                                        <p:cTn id="19" dur="500"/>
                                        <p:tgtEl>
                                          <p:spTgt spid="1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barn(inVertical)">
                                      <p:cBhvr>
                                        <p:cTn id="22" dur="500"/>
                                        <p:tgtEl>
                                          <p:spTgt spid="1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barn(inVertical)">
                                      <p:cBhvr>
                                        <p:cTn id="25" dur="500"/>
                                        <p:tgtEl>
                                          <p:spTgt spid="1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barn(inVertical)">
                                      <p:cBhvr>
                                        <p:cTn id="28" dur="500"/>
                                        <p:tgtEl>
                                          <p:spTgt spid="1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barn(inVertical)">
                                      <p:cBhvr>
                                        <p:cTn id="31" dur="500"/>
                                        <p:tgtEl>
                                          <p:spTgt spid="1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barn(inVertical)">
                                      <p:cBhvr>
                                        <p:cTn id="34" dur="500"/>
                                        <p:tgtEl>
                                          <p:spTgt spid="1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barn(inVertical)">
                                      <p:cBhvr>
                                        <p:cTn id="37" dur="500"/>
                                        <p:tgtEl>
                                          <p:spTgt spid="1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barn(inVertical)">
                                      <p:cBhvr>
                                        <p:cTn id="40" dur="500"/>
                                        <p:tgtEl>
                                          <p:spTgt spid="1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barn(inVertical)">
                                      <p:cBhvr>
                                        <p:cTn id="43" dur="500"/>
                                        <p:tgtEl>
                                          <p:spTgt spid="1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barn(inVertical)">
                                      <p:cBhvr>
                                        <p:cTn id="46" dur="500"/>
                                        <p:tgtEl>
                                          <p:spTgt spid="11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barn(inVertical)">
                                      <p:cBhvr>
                                        <p:cTn id="49" dur="500"/>
                                        <p:tgtEl>
                                          <p:spTgt spid="1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21"/>
                                        </p:tgtEl>
                                        <p:attrNameLst>
                                          <p:attrName>style.visibility</p:attrName>
                                        </p:attrNameLst>
                                      </p:cBhvr>
                                      <p:to>
                                        <p:strVal val="visible"/>
                                      </p:to>
                                    </p:set>
                                    <p:animEffect transition="in" filter="barn(inVertical)">
                                      <p:cBhvr>
                                        <p:cTn id="52" dur="500"/>
                                        <p:tgtEl>
                                          <p:spTgt spid="12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barn(inVertical)">
                                      <p:cBhvr>
                                        <p:cTn id="55" dur="500"/>
                                        <p:tgtEl>
                                          <p:spTgt spid="122"/>
                                        </p:tgtEl>
                                      </p:cBhvr>
                                    </p:animEffect>
                                  </p:childTnLst>
                                </p:cTn>
                              </p:par>
                              <p:par>
                                <p:cTn id="56" presetID="16" presetClass="entr" presetSubtype="21" fill="hold"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barn(inVertical)">
                                      <p:cBhvr>
                                        <p:cTn id="58" dur="500"/>
                                        <p:tgtEl>
                                          <p:spTgt spid="12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mph" presetSubtype="0" fill="hold" grpId="1" nodeType="clickEffect">
                                  <p:stCondLst>
                                    <p:cond delay="0"/>
                                  </p:stCondLst>
                                  <p:childTnLst>
                                    <p:animClr clrSpc="hsl" dir="cw">
                                      <p:cBhvr override="childStyle">
                                        <p:cTn id="62" dur="500" fill="hold"/>
                                        <p:tgtEl>
                                          <p:spTgt spid="119"/>
                                        </p:tgtEl>
                                        <p:attrNameLst>
                                          <p:attrName>style.color</p:attrName>
                                        </p:attrNameLst>
                                      </p:cBhvr>
                                      <p:by>
                                        <p:hsl h="7200000" s="0" l="0"/>
                                      </p:by>
                                    </p:animClr>
                                    <p:animClr clrSpc="hsl" dir="cw">
                                      <p:cBhvr>
                                        <p:cTn id="63" dur="500" fill="hold"/>
                                        <p:tgtEl>
                                          <p:spTgt spid="119"/>
                                        </p:tgtEl>
                                        <p:attrNameLst>
                                          <p:attrName>fillcolor</p:attrName>
                                        </p:attrNameLst>
                                      </p:cBhvr>
                                      <p:by>
                                        <p:hsl h="7200000" s="0" l="0"/>
                                      </p:by>
                                    </p:animClr>
                                    <p:animClr clrSpc="hsl" dir="cw">
                                      <p:cBhvr>
                                        <p:cTn id="64" dur="500" fill="hold"/>
                                        <p:tgtEl>
                                          <p:spTgt spid="119"/>
                                        </p:tgtEl>
                                        <p:attrNameLst>
                                          <p:attrName>stroke.color</p:attrName>
                                        </p:attrNameLst>
                                      </p:cBhvr>
                                      <p:by>
                                        <p:hsl h="7200000" s="0" l="0"/>
                                      </p:by>
                                    </p:animClr>
                                    <p:set>
                                      <p:cBhvr>
                                        <p:cTn id="65" dur="500" fill="hold"/>
                                        <p:tgtEl>
                                          <p:spTgt spid="1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07" grpId="0" animBg="1"/>
      <p:bldP spid="108" grpId="0" animBg="1"/>
      <p:bldP spid="109" grpId="0" animBg="1"/>
      <p:bldP spid="110" grpId="0"/>
      <p:bldP spid="111" grpId="0"/>
      <p:bldP spid="112" grpId="0"/>
      <p:bldP spid="113" grpId="0" animBg="1"/>
      <p:bldP spid="114" grpId="0"/>
      <p:bldP spid="115" grpId="0"/>
      <p:bldP spid="116" grpId="0"/>
      <p:bldP spid="117" grpId="0"/>
      <p:bldP spid="118" grpId="0" animBg="1"/>
      <p:bldP spid="119" grpId="0" animBg="1"/>
      <p:bldP spid="119" grpId="1" animBg="1"/>
      <p:bldP spid="120" grpId="0" animBg="1"/>
      <p:bldP spid="121" grpId="0" animBg="1"/>
      <p:bldP spid="1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1">
            <a:extLst>
              <a:ext uri="{FF2B5EF4-FFF2-40B4-BE49-F238E27FC236}">
                <a16:creationId xmlns:a16="http://schemas.microsoft.com/office/drawing/2014/main" xmlns="" id="{D735F7F3-C1B5-4B60-A00A-4EB618DDFB5A}"/>
              </a:ext>
            </a:extLst>
          </p:cNvPr>
          <p:cNvSpPr txBox="1">
            <a:spLocks/>
          </p:cNvSpPr>
          <p:nvPr/>
        </p:nvSpPr>
        <p:spPr>
          <a:xfrm>
            <a:off x="660044" y="568814"/>
            <a:ext cx="3108031" cy="7242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smtClean="0">
                <a:solidFill>
                  <a:srgbClr val="FF6600"/>
                </a:solidFill>
              </a:rPr>
              <a:t>LUYỆN TẬP</a:t>
            </a:r>
            <a:endParaRPr lang="en-US" sz="3600" b="1" dirty="0">
              <a:solidFill>
                <a:srgbClr val="FF6600"/>
              </a:solidFill>
            </a:endParaRPr>
          </a:p>
        </p:txBody>
      </p:sp>
      <p:sp>
        <p:nvSpPr>
          <p:cNvPr id="2" name="Rectangle 1"/>
          <p:cNvSpPr/>
          <p:nvPr/>
        </p:nvSpPr>
        <p:spPr>
          <a:xfrm>
            <a:off x="317682" y="1476494"/>
            <a:ext cx="5796780" cy="461665"/>
          </a:xfrm>
          <a:prstGeom prst="rect">
            <a:avLst/>
          </a:prstGeom>
        </p:spPr>
        <p:txBody>
          <a:bodyPr wrap="none">
            <a:spAutoFit/>
          </a:bodyPr>
          <a:lstStyle/>
          <a:p>
            <a:r>
              <a:rPr lang="pt-BR" sz="2400">
                <a:solidFill>
                  <a:srgbClr val="002060"/>
                </a:solidFill>
              </a:rPr>
              <a:t>Cho chương trình Scratch như Hình 6.15</a:t>
            </a:r>
            <a:endParaRPr lang="en-US" sz="2400" dirty="0">
              <a:solidFill>
                <a:srgbClr val="002060"/>
              </a:solidFill>
            </a:endParaRPr>
          </a:p>
        </p:txBody>
      </p:sp>
      <p:sp>
        <p:nvSpPr>
          <p:cNvPr id="3" name="Rectangle 2"/>
          <p:cNvSpPr/>
          <p:nvPr/>
        </p:nvSpPr>
        <p:spPr>
          <a:xfrm>
            <a:off x="317682" y="2045112"/>
            <a:ext cx="7156704" cy="3416320"/>
          </a:xfrm>
          <a:prstGeom prst="rect">
            <a:avLst/>
          </a:prstGeom>
        </p:spPr>
        <p:txBody>
          <a:bodyPr wrap="square">
            <a:spAutoFit/>
          </a:bodyPr>
          <a:lstStyle/>
          <a:p>
            <a:pPr>
              <a:lnSpc>
                <a:spcPct val="150000"/>
              </a:lnSpc>
            </a:pPr>
            <a:r>
              <a:rPr lang="pt-BR" sz="2400">
                <a:solidFill>
                  <a:srgbClr val="002060"/>
                </a:solidFill>
                <a:latin typeface="+mj-lt"/>
                <a:cs typeface="Times New Roman" pitchFamily="18" charset="0"/>
              </a:rPr>
              <a:t>a) Em hãy cho biết chương trình đó thực hiện thuật toán nào ?</a:t>
            </a:r>
            <a:endParaRPr lang="en-US" sz="2400" u="sng">
              <a:solidFill>
                <a:srgbClr val="002060"/>
              </a:solidFill>
              <a:latin typeface="+mj-lt"/>
              <a:cs typeface="Times New Roman" pitchFamily="18" charset="0"/>
            </a:endParaRPr>
          </a:p>
          <a:p>
            <a:pPr>
              <a:lnSpc>
                <a:spcPct val="150000"/>
              </a:lnSpc>
            </a:pPr>
            <a:r>
              <a:rPr lang="pt-BR" sz="2400">
                <a:solidFill>
                  <a:srgbClr val="002060"/>
                </a:solidFill>
                <a:latin typeface="+mj-lt"/>
                <a:cs typeface="Times New Roman" pitchFamily="18" charset="0"/>
              </a:rPr>
              <a:t>b) Hãy xác định đầu vào, đầu ra của thuật toán đó.</a:t>
            </a:r>
            <a:endParaRPr lang="en-US" sz="2400" u="sng">
              <a:solidFill>
                <a:srgbClr val="002060"/>
              </a:solidFill>
              <a:latin typeface="+mj-lt"/>
              <a:cs typeface="Times New Roman" pitchFamily="18" charset="0"/>
            </a:endParaRPr>
          </a:p>
          <a:p>
            <a:pPr>
              <a:lnSpc>
                <a:spcPct val="150000"/>
              </a:lnSpc>
            </a:pPr>
            <a:r>
              <a:rPr lang="pt-BR" sz="2400">
                <a:solidFill>
                  <a:srgbClr val="002060"/>
                </a:solidFill>
                <a:latin typeface="+mj-lt"/>
                <a:cs typeface="Times New Roman" pitchFamily="18" charset="0"/>
              </a:rPr>
              <a:t>c) Hãy cho ví dụ cụ thể giá trị dữ liệu đầu vào và cho biết kết quả đầu ra tương ứng.</a:t>
            </a:r>
            <a:endParaRPr lang="en-US" sz="2400" u="sng">
              <a:solidFill>
                <a:srgbClr val="002060"/>
              </a:solidFill>
              <a:latin typeface="+mj-lt"/>
              <a:cs typeface="Times New Roman" pitchFamily="18" charset="0"/>
            </a:endParaRPr>
          </a:p>
          <a:p>
            <a:pPr>
              <a:lnSpc>
                <a:spcPct val="150000"/>
              </a:lnSpc>
            </a:pPr>
            <a:r>
              <a:rPr lang="pt-BR" sz="2400">
                <a:solidFill>
                  <a:srgbClr val="002060"/>
                </a:solidFill>
                <a:latin typeface="+mj-lt"/>
                <a:cs typeface="Times New Roman" pitchFamily="18" charset="0"/>
              </a:rPr>
              <a:t>d) Hãy trình bày thuật toán bằng sơ đồ khối.</a:t>
            </a:r>
            <a:endParaRPr lang="en-US" sz="2400" dirty="0">
              <a:solidFill>
                <a:srgbClr val="002060"/>
              </a:solidFill>
              <a:latin typeface="+mj-lt"/>
              <a:cs typeface="Times New Roman" pitchFamily="18" charset="0"/>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386" y="1476494"/>
            <a:ext cx="4510350" cy="52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1">
            <a:extLst>
              <a:ext uri="{FF2B5EF4-FFF2-40B4-BE49-F238E27FC236}">
                <a16:creationId xmlns:a16="http://schemas.microsoft.com/office/drawing/2014/main" xmlns="" id="{D735F7F3-C1B5-4B60-A00A-4EB618DDFB5A}"/>
              </a:ext>
            </a:extLst>
          </p:cNvPr>
          <p:cNvSpPr txBox="1">
            <a:spLocks/>
          </p:cNvSpPr>
          <p:nvPr/>
        </p:nvSpPr>
        <p:spPr>
          <a:xfrm>
            <a:off x="660044" y="568814"/>
            <a:ext cx="3108031" cy="7242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smtClean="0">
                <a:solidFill>
                  <a:srgbClr val="FF6600"/>
                </a:solidFill>
              </a:rPr>
              <a:t>LUYỆN TẬP</a:t>
            </a:r>
            <a:endParaRPr lang="en-US" sz="3600" b="1" dirty="0">
              <a:solidFill>
                <a:srgbClr val="FF6600"/>
              </a:solidFill>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 y="1391150"/>
            <a:ext cx="4510350" cy="52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52416" y="1391149"/>
            <a:ext cx="7205472" cy="1754326"/>
          </a:xfrm>
          <a:prstGeom prst="rect">
            <a:avLst/>
          </a:prstGeom>
        </p:spPr>
        <p:txBody>
          <a:bodyPr wrap="square">
            <a:spAutoFit/>
          </a:bodyPr>
          <a:lstStyle/>
          <a:p>
            <a:pPr>
              <a:lnSpc>
                <a:spcPct val="150000"/>
              </a:lnSpc>
            </a:pPr>
            <a:r>
              <a:rPr lang="nl-NL" sz="2400" smtClean="0">
                <a:solidFill>
                  <a:srgbClr val="002060"/>
                </a:solidFill>
                <a:latin typeface="+mj-lt"/>
                <a:cs typeface="Times New Roman" pitchFamily="18" charset="0"/>
              </a:rPr>
              <a:t>Thuật </a:t>
            </a:r>
            <a:r>
              <a:rPr lang="nl-NL" sz="2400">
                <a:solidFill>
                  <a:srgbClr val="002060"/>
                </a:solidFill>
                <a:latin typeface="+mj-lt"/>
                <a:cs typeface="Times New Roman" pitchFamily="18" charset="0"/>
              </a:rPr>
              <a:t>toán tính điểm trung bình ba môn Toán, Văn và Tiếng Anh để xét xem HS được thưởng ngôi sao hay cần </a:t>
            </a:r>
            <a:r>
              <a:rPr lang="nl-NL" sz="2400">
                <a:solidFill>
                  <a:srgbClr val="002060"/>
                </a:solidFill>
                <a:latin typeface="+mj-lt"/>
                <a:cs typeface="Times New Roman" pitchFamily="18" charset="0"/>
              </a:rPr>
              <a:t>cố </a:t>
            </a:r>
            <a:r>
              <a:rPr lang="nl-NL" sz="2400" smtClean="0">
                <a:solidFill>
                  <a:srgbClr val="002060"/>
                </a:solidFill>
                <a:latin typeface="+mj-lt"/>
                <a:cs typeface="Times New Roman" pitchFamily="18" charset="0"/>
              </a:rPr>
              <a:t>gắng.</a:t>
            </a:r>
            <a:endParaRPr lang="en-US" sz="2400" dirty="0">
              <a:solidFill>
                <a:srgbClr val="002060"/>
              </a:solidFill>
              <a:latin typeface="+mj-lt"/>
              <a:cs typeface="Times New Roman" pitchFamily="18" charset="0"/>
            </a:endParaRPr>
          </a:p>
        </p:txBody>
      </p:sp>
      <p:sp>
        <p:nvSpPr>
          <p:cNvPr id="5" name="Rectangle 4"/>
          <p:cNvSpPr/>
          <p:nvPr/>
        </p:nvSpPr>
        <p:spPr>
          <a:xfrm>
            <a:off x="4992759" y="3195566"/>
            <a:ext cx="6095323" cy="1200329"/>
          </a:xfrm>
          <a:prstGeom prst="rect">
            <a:avLst/>
          </a:prstGeom>
        </p:spPr>
        <p:txBody>
          <a:bodyPr wrap="none">
            <a:spAutoFit/>
          </a:bodyPr>
          <a:lstStyle/>
          <a:p>
            <a:pPr>
              <a:lnSpc>
                <a:spcPct val="150000"/>
              </a:lnSpc>
            </a:pPr>
            <a:r>
              <a:rPr lang="nl-NL" sz="2400" b="1" smtClean="0">
                <a:solidFill>
                  <a:srgbClr val="002060"/>
                </a:solidFill>
                <a:latin typeface="+mj-lt"/>
                <a:cs typeface="Times New Roman" pitchFamily="18" charset="0"/>
              </a:rPr>
              <a:t>Đầu </a:t>
            </a:r>
            <a:r>
              <a:rPr lang="nl-NL" sz="2400" b="1">
                <a:solidFill>
                  <a:srgbClr val="002060"/>
                </a:solidFill>
                <a:latin typeface="+mj-lt"/>
                <a:cs typeface="Times New Roman" pitchFamily="18" charset="0"/>
              </a:rPr>
              <a:t>vào:</a:t>
            </a:r>
            <a:r>
              <a:rPr lang="nl-NL" sz="2400">
                <a:solidFill>
                  <a:srgbClr val="002060"/>
                </a:solidFill>
                <a:latin typeface="+mj-lt"/>
                <a:cs typeface="Times New Roman" pitchFamily="18" charset="0"/>
              </a:rPr>
              <a:t> Ba số a, b, c (điểm Toán, Văn </a:t>
            </a:r>
            <a:r>
              <a:rPr lang="nl-NL" sz="2400">
                <a:solidFill>
                  <a:srgbClr val="002060"/>
                </a:solidFill>
                <a:latin typeface="+mj-lt"/>
                <a:cs typeface="Times New Roman" pitchFamily="18" charset="0"/>
              </a:rPr>
              <a:t>và </a:t>
            </a:r>
            <a:endParaRPr lang="nl-NL" sz="2400" smtClean="0">
              <a:solidFill>
                <a:srgbClr val="002060"/>
              </a:solidFill>
              <a:latin typeface="+mj-lt"/>
              <a:cs typeface="Times New Roman" pitchFamily="18" charset="0"/>
            </a:endParaRPr>
          </a:p>
          <a:p>
            <a:pPr>
              <a:lnSpc>
                <a:spcPct val="150000"/>
              </a:lnSpc>
            </a:pPr>
            <a:r>
              <a:rPr lang="nl-NL" sz="2400" smtClean="0">
                <a:solidFill>
                  <a:srgbClr val="002060"/>
                </a:solidFill>
                <a:latin typeface="+mj-lt"/>
                <a:cs typeface="Times New Roman" pitchFamily="18" charset="0"/>
              </a:rPr>
              <a:t>Tiếng </a:t>
            </a:r>
            <a:r>
              <a:rPr lang="nl-NL" sz="2400">
                <a:solidFill>
                  <a:srgbClr val="002060"/>
                </a:solidFill>
                <a:latin typeface="+mj-lt"/>
                <a:cs typeface="Times New Roman" pitchFamily="18" charset="0"/>
              </a:rPr>
              <a:t>Anh).</a:t>
            </a:r>
            <a:endParaRPr lang="en-US" sz="2400" b="1" dirty="0">
              <a:solidFill>
                <a:srgbClr val="002060"/>
              </a:solidFill>
              <a:latin typeface="+mj-lt"/>
              <a:cs typeface="Times New Roman" pitchFamily="18" charset="0"/>
            </a:endParaRPr>
          </a:p>
        </p:txBody>
      </p:sp>
      <p:sp>
        <p:nvSpPr>
          <p:cNvPr id="6" name="Rectangle 5"/>
          <p:cNvSpPr/>
          <p:nvPr/>
        </p:nvSpPr>
        <p:spPr>
          <a:xfrm>
            <a:off x="4992759" y="4431517"/>
            <a:ext cx="6531236" cy="1131848"/>
          </a:xfrm>
          <a:prstGeom prst="rect">
            <a:avLst/>
          </a:prstGeom>
        </p:spPr>
        <p:txBody>
          <a:bodyPr wrap="square">
            <a:spAutoFit/>
          </a:bodyPr>
          <a:lstStyle/>
          <a:p>
            <a:pPr>
              <a:lnSpc>
                <a:spcPct val="150000"/>
              </a:lnSpc>
            </a:pPr>
            <a:r>
              <a:rPr lang="nl-NL" sz="2400" b="1">
                <a:solidFill>
                  <a:srgbClr val="002060"/>
                </a:solidFill>
                <a:latin typeface="+mj-lt"/>
                <a:cs typeface="Times New Roman" pitchFamily="18" charset="0"/>
              </a:rPr>
              <a:t>Đầu ra: </a:t>
            </a:r>
            <a:r>
              <a:rPr lang="nl-NL" sz="2400">
                <a:solidFill>
                  <a:srgbClr val="002060"/>
                </a:solidFill>
                <a:latin typeface="+mj-lt"/>
                <a:cs typeface="Times New Roman" pitchFamily="18" charset="0"/>
              </a:rPr>
              <a:t>Thông báo “Bạn được thưởng ngôi sao” hay “Bạn cố gắng lên nhé”.</a:t>
            </a:r>
            <a:endParaRPr lang="en-US" sz="2400" b="1" dirty="0">
              <a:solidFill>
                <a:srgbClr val="002060"/>
              </a:solidFill>
              <a:latin typeface="+mj-lt"/>
              <a:cs typeface="Times New Roman" pitchFamily="18"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416" y="1342105"/>
            <a:ext cx="5495002" cy="537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22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1">
            <a:extLst>
              <a:ext uri="{FF2B5EF4-FFF2-40B4-BE49-F238E27FC236}">
                <a16:creationId xmlns:a16="http://schemas.microsoft.com/office/drawing/2014/main" xmlns="" id="{D735F7F3-C1B5-4B60-A00A-4EB618DDFB5A}"/>
              </a:ext>
            </a:extLst>
          </p:cNvPr>
          <p:cNvSpPr txBox="1">
            <a:spLocks/>
          </p:cNvSpPr>
          <p:nvPr/>
        </p:nvSpPr>
        <p:spPr>
          <a:xfrm>
            <a:off x="1367181" y="540441"/>
            <a:ext cx="3108031" cy="7242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smtClean="0">
                <a:solidFill>
                  <a:srgbClr val="FF6600"/>
                </a:solidFill>
              </a:rPr>
              <a:t>VẬN DỤNG</a:t>
            </a:r>
            <a:endParaRPr lang="en-US" sz="3600" b="1" dirty="0">
              <a:solidFill>
                <a:srgbClr val="FF6600"/>
              </a:solidFill>
            </a:endParaRPr>
          </a:p>
        </p:txBody>
      </p:sp>
      <p:pic>
        <p:nvPicPr>
          <p:cNvPr id="21" name="Picture 20"/>
          <p:cNvPicPr/>
          <p:nvPr/>
        </p:nvPicPr>
        <p:blipFill>
          <a:blip r:embed="rId3">
            <a:extLst>
              <a:ext uri="{28A0092B-C50C-407E-A947-70E740481C1C}">
                <a14:useLocalDpi xmlns:a14="http://schemas.microsoft.com/office/drawing/2010/main" val="0"/>
              </a:ext>
            </a:extLst>
          </a:blip>
          <a:stretch>
            <a:fillRect/>
          </a:stretch>
        </p:blipFill>
        <p:spPr>
          <a:xfrm>
            <a:off x="4475211" y="1435376"/>
            <a:ext cx="7558293" cy="5323438"/>
          </a:xfrm>
          <a:prstGeom prst="rect">
            <a:avLst/>
          </a:prstGeom>
        </p:spPr>
      </p:pic>
      <p:sp>
        <p:nvSpPr>
          <p:cNvPr id="2" name="Rectangle 1"/>
          <p:cNvSpPr/>
          <p:nvPr/>
        </p:nvSpPr>
        <p:spPr>
          <a:xfrm>
            <a:off x="243840" y="1577447"/>
            <a:ext cx="6096000" cy="1477328"/>
          </a:xfrm>
          <a:prstGeom prst="rect">
            <a:avLst/>
          </a:prstGeom>
        </p:spPr>
        <p:txBody>
          <a:bodyPr>
            <a:spAutoFit/>
          </a:bodyPr>
          <a:lstStyle/>
          <a:p>
            <a:pPr>
              <a:lnSpc>
                <a:spcPct val="150000"/>
              </a:lnSpc>
            </a:pPr>
            <a:r>
              <a:rPr lang="vi-VN" sz="2000">
                <a:solidFill>
                  <a:srgbClr val="002060"/>
                </a:solidFill>
              </a:rPr>
              <a:t>Em hãy vẽ sơ đồ khối mô tả thuật toán tìm số lớn hoan trong hai số a và b. Từ sơ đồ khối, hãy viết chương trình Scratch thực hiện thuật toán.</a:t>
            </a:r>
            <a:endParaRPr lang="en-US" sz="2000">
              <a:solidFill>
                <a:srgbClr val="002060"/>
              </a:solidFill>
            </a:endParaRPr>
          </a:p>
        </p:txBody>
      </p:sp>
    </p:spTree>
    <p:extLst>
      <p:ext uri="{BB962C8B-B14F-4D97-AF65-F5344CB8AC3E}">
        <p14:creationId xmlns:p14="http://schemas.microsoft.com/office/powerpoint/2010/main" val="385567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2"/>
                                        </p:tgtEl>
                                        <p:attrNameLst>
                                          <p:attrName>fillcolor</p:attrName>
                                        </p:attrNameLst>
                                      </p:cBhvr>
                                      <p:to>
                                        <a:schemeClr val="accent2"/>
                                      </p:to>
                                    </p:animClr>
                                    <p:set>
                                      <p:cBhvr>
                                        <p:cTn id="17" dur="2000" fill="hold"/>
                                        <p:tgtEl>
                                          <p:spTgt spid="2"/>
                                        </p:tgtEl>
                                        <p:attrNameLst>
                                          <p:attrName>fill.type</p:attrName>
                                        </p:attrNameLst>
                                      </p:cBhvr>
                                      <p:to>
                                        <p:strVal val="solid"/>
                                      </p:to>
                                    </p:set>
                                    <p:set>
                                      <p:cBhvr>
                                        <p:cTn id="18" dur="2000" fill="hold"/>
                                        <p:tgtEl>
                                          <p:spTgt spid="2"/>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xmlns="" id="{5748B834-CD86-4857-8BBD-BB052F01563E}"/>
              </a:ext>
            </a:extLst>
          </p:cNvPr>
          <p:cNvGrpSpPr/>
          <p:nvPr/>
        </p:nvGrpSpPr>
        <p:grpSpPr>
          <a:xfrm>
            <a:off x="5890057" y="1226091"/>
            <a:ext cx="2925555" cy="1607394"/>
            <a:chOff x="-548507" y="477868"/>
            <a:chExt cx="11570449" cy="6357177"/>
          </a:xfrm>
        </p:grpSpPr>
        <p:sp>
          <p:nvSpPr>
            <p:cNvPr id="43" name="Freeform: Shape 42">
              <a:extLst>
                <a:ext uri="{FF2B5EF4-FFF2-40B4-BE49-F238E27FC236}">
                  <a16:creationId xmlns:a16="http://schemas.microsoft.com/office/drawing/2014/main" xmlns="" id="{7264AE15-E5C7-419B-8957-623011DECF8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3636653D-AFDF-4D42-AB26-0160182B420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418B4618-6667-4270-9446-BF5F15A514D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2BF2EF86-C20B-4E58-8199-92EDACE1BA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xmlns="" id="{40EFD5DC-CBC9-48E2-9985-8DCC81B5DD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xmlns="" id="{76859BDF-95B0-450B-B0F8-12EE936B9748}"/>
                </a:ext>
              </a:extLst>
            </p:cNvPr>
            <p:cNvGrpSpPr/>
            <p:nvPr/>
          </p:nvGrpSpPr>
          <p:grpSpPr>
            <a:xfrm>
              <a:off x="1606" y="6382978"/>
              <a:ext cx="413937" cy="115242"/>
              <a:chOff x="5955" y="6353672"/>
              <a:chExt cx="413937" cy="115242"/>
            </a:xfrm>
          </p:grpSpPr>
          <p:sp>
            <p:nvSpPr>
              <p:cNvPr id="53" name="Rectangle: Rounded Corners 52">
                <a:extLst>
                  <a:ext uri="{FF2B5EF4-FFF2-40B4-BE49-F238E27FC236}">
                    <a16:creationId xmlns:a16="http://schemas.microsoft.com/office/drawing/2014/main" xmlns="" id="{3A62B22B-E165-4F1B-AAC0-13397B23772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xmlns="" id="{09BFB8A0-B88B-4301-8476-F599304FB26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xmlns="" id="{38C1212C-B12D-4811-8B51-070A1F599BBE}"/>
                </a:ext>
              </a:extLst>
            </p:cNvPr>
            <p:cNvGrpSpPr/>
            <p:nvPr/>
          </p:nvGrpSpPr>
          <p:grpSpPr>
            <a:xfrm>
              <a:off x="9855291" y="6381600"/>
              <a:ext cx="885989" cy="115242"/>
              <a:chOff x="5955" y="6353672"/>
              <a:chExt cx="413937" cy="115242"/>
            </a:xfrm>
          </p:grpSpPr>
          <p:sp>
            <p:nvSpPr>
              <p:cNvPr id="51" name="Rectangle: Rounded Corners 50">
                <a:extLst>
                  <a:ext uri="{FF2B5EF4-FFF2-40B4-BE49-F238E27FC236}">
                    <a16:creationId xmlns:a16="http://schemas.microsoft.com/office/drawing/2014/main" xmlns="" id="{7D349551-94A6-42B2-B52E-D3BF80A1672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xmlns="" id="{F6F39D48-4C73-4A02-9EFE-4C4F1F1942F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Freeform: Shape 49">
              <a:extLst>
                <a:ext uri="{FF2B5EF4-FFF2-40B4-BE49-F238E27FC236}">
                  <a16:creationId xmlns:a16="http://schemas.microsoft.com/office/drawing/2014/main" xmlns="" id="{B7FCCA74-F0B4-4B42-B137-E41DE799506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endParaRPr lang="en-US" dirty="0"/>
            </a:p>
          </p:txBody>
        </p:sp>
      </p:grpSp>
      <p:grpSp>
        <p:nvGrpSpPr>
          <p:cNvPr id="55" name="Graphic 14">
            <a:extLst>
              <a:ext uri="{FF2B5EF4-FFF2-40B4-BE49-F238E27FC236}">
                <a16:creationId xmlns:a16="http://schemas.microsoft.com/office/drawing/2014/main" xmlns="" id="{441BA635-E208-4EA5-9014-21841A743C0A}"/>
              </a:ext>
            </a:extLst>
          </p:cNvPr>
          <p:cNvGrpSpPr/>
          <p:nvPr/>
        </p:nvGrpSpPr>
        <p:grpSpPr>
          <a:xfrm>
            <a:off x="3224461" y="676049"/>
            <a:ext cx="2784875" cy="2190352"/>
            <a:chOff x="2444748" y="555045"/>
            <a:chExt cx="7282048" cy="5727454"/>
          </a:xfrm>
        </p:grpSpPr>
        <p:sp>
          <p:nvSpPr>
            <p:cNvPr id="56" name="Freeform: Shape 55">
              <a:extLst>
                <a:ext uri="{FF2B5EF4-FFF2-40B4-BE49-F238E27FC236}">
                  <a16:creationId xmlns:a16="http://schemas.microsoft.com/office/drawing/2014/main" xmlns="" id="{D6026198-6EB1-4B0F-8F71-B810EAFD692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2404957B-4908-488C-8777-A3A55A77936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xmlns="" id="{EA5DA305-E7F2-48A8-B62A-39E1034D9B2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63826E4C-83C5-4593-AA2C-1ABA4B2E77B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xmlns="" id="{BF1F9EA5-3383-4584-8909-CA7FD536720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xmlns="" id="{6703A6E6-758D-474C-9A88-B332D5FBFBC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A778AACB-28D6-446D-BB03-D3BE5ABA761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chemeClr val="accent4"/>
            </a:solidFill>
            <a:ln w="9525" cap="flat">
              <a:noFill/>
              <a:prstDash val="solid"/>
              <a:miter/>
            </a:ln>
          </p:spPr>
          <p:txBody>
            <a:bodyPr rtlCol="0" anchor="ctr"/>
            <a:lstStyle/>
            <a:p>
              <a:pPr algn="ctr">
                <a:lnSpc>
                  <a:spcPct val="150000"/>
                </a:lnSpc>
              </a:pPr>
              <a:r>
                <a:rPr lang="en-US" sz="2800" b="1" smtClean="0">
                  <a:solidFill>
                    <a:schemeClr val="bg1"/>
                  </a:solidFill>
                </a:rPr>
                <a:t>HƯỚNG DẪN VỀ NHÀ</a:t>
              </a:r>
              <a:endParaRPr lang="en-US" sz="2800" b="1">
                <a:solidFill>
                  <a:schemeClr val="bg1"/>
                </a:solidFill>
              </a:endParaRPr>
            </a:p>
          </p:txBody>
        </p:sp>
        <p:sp>
          <p:nvSpPr>
            <p:cNvPr id="63" name="Freeform: Shape 62">
              <a:extLst>
                <a:ext uri="{FF2B5EF4-FFF2-40B4-BE49-F238E27FC236}">
                  <a16:creationId xmlns:a16="http://schemas.microsoft.com/office/drawing/2014/main" xmlns="" id="{08ADC0F3-AC2E-4DF4-BCCB-FF8D33B4D4E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tx1">
                <a:lumMod val="65000"/>
                <a:lumOff val="35000"/>
                <a:alpha val="10000"/>
              </a:schemeClr>
            </a:solidFill>
            <a:ln w="9525" cap="flat">
              <a:noFill/>
              <a:prstDash val="solid"/>
              <a:miter/>
            </a:ln>
          </p:spPr>
          <p:txBody>
            <a:bodyPr rtlCol="0" anchor="ctr"/>
            <a:lstStyle/>
            <a:p>
              <a:endParaRPr lang="en-US" dirty="0"/>
            </a:p>
          </p:txBody>
        </p:sp>
      </p:grpSp>
      <p:grpSp>
        <p:nvGrpSpPr>
          <p:cNvPr id="73" name="Group 72">
            <a:extLst>
              <a:ext uri="{FF2B5EF4-FFF2-40B4-BE49-F238E27FC236}">
                <a16:creationId xmlns:a16="http://schemas.microsoft.com/office/drawing/2014/main" xmlns="" id="{F4C4CF18-2C12-4B8B-9809-01AE8089A091}"/>
              </a:ext>
            </a:extLst>
          </p:cNvPr>
          <p:cNvGrpSpPr/>
          <p:nvPr/>
        </p:nvGrpSpPr>
        <p:grpSpPr>
          <a:xfrm>
            <a:off x="5666519" y="1790478"/>
            <a:ext cx="825553" cy="1451279"/>
            <a:chOff x="5666519" y="1790478"/>
            <a:chExt cx="825553" cy="1451279"/>
          </a:xfrm>
        </p:grpSpPr>
        <p:grpSp>
          <p:nvGrpSpPr>
            <p:cNvPr id="65" name="Group 3">
              <a:extLst>
                <a:ext uri="{FF2B5EF4-FFF2-40B4-BE49-F238E27FC236}">
                  <a16:creationId xmlns:a16="http://schemas.microsoft.com/office/drawing/2014/main" xmlns="" id="{E2C79F43-5A78-44D4-87CE-A2C3E41D580C}"/>
                </a:ext>
              </a:extLst>
            </p:cNvPr>
            <p:cNvGrpSpPr/>
            <p:nvPr/>
          </p:nvGrpSpPr>
          <p:grpSpPr>
            <a:xfrm>
              <a:off x="5666519" y="1790478"/>
              <a:ext cx="825553" cy="1451279"/>
              <a:chOff x="445712" y="1449040"/>
              <a:chExt cx="2113018" cy="3924176"/>
            </a:xfrm>
          </p:grpSpPr>
          <p:sp>
            <p:nvSpPr>
              <p:cNvPr id="67" name="Rounded Rectangle 4">
                <a:extLst>
                  <a:ext uri="{FF2B5EF4-FFF2-40B4-BE49-F238E27FC236}">
                    <a16:creationId xmlns:a16="http://schemas.microsoft.com/office/drawing/2014/main" xmlns="" id="{FA6BD5D2-32FC-4643-ADA8-21BE53A4957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8" name="Rectangle 5">
                <a:extLst>
                  <a:ext uri="{FF2B5EF4-FFF2-40B4-BE49-F238E27FC236}">
                    <a16:creationId xmlns:a16="http://schemas.microsoft.com/office/drawing/2014/main" xmlns="" id="{0A7D6099-B7EB-483E-951F-D7394EFB928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9" name="Group 6">
                <a:extLst>
                  <a:ext uri="{FF2B5EF4-FFF2-40B4-BE49-F238E27FC236}">
                    <a16:creationId xmlns:a16="http://schemas.microsoft.com/office/drawing/2014/main" xmlns="" id="{DDFAF2D0-C67B-4405-982D-3AD79471CA9F}"/>
                  </a:ext>
                </a:extLst>
              </p:cNvPr>
              <p:cNvGrpSpPr/>
              <p:nvPr userDrawn="1"/>
            </p:nvGrpSpPr>
            <p:grpSpPr>
              <a:xfrm>
                <a:off x="1407705" y="5045834"/>
                <a:ext cx="211967" cy="211967"/>
                <a:chOff x="1549420" y="5712364"/>
                <a:chExt cx="312583" cy="312583"/>
              </a:xfrm>
            </p:grpSpPr>
            <p:sp>
              <p:nvSpPr>
                <p:cNvPr id="70" name="Oval 7">
                  <a:extLst>
                    <a:ext uri="{FF2B5EF4-FFF2-40B4-BE49-F238E27FC236}">
                      <a16:creationId xmlns:a16="http://schemas.microsoft.com/office/drawing/2014/main" xmlns="" id="{84728866-A2AC-4EED-8878-35209633DEA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1" name="Rounded Rectangle 8">
                  <a:extLst>
                    <a:ext uri="{FF2B5EF4-FFF2-40B4-BE49-F238E27FC236}">
                      <a16:creationId xmlns:a16="http://schemas.microsoft.com/office/drawing/2014/main" xmlns="" id="{E4386B2C-EC90-4863-86F1-F00D1C4563F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66" name="Picture Placeholder 2">
              <a:extLst>
                <a:ext uri="{FF2B5EF4-FFF2-40B4-BE49-F238E27FC236}">
                  <a16:creationId xmlns:a16="http://schemas.microsoft.com/office/drawing/2014/main" xmlns="" id="{E54A4D3D-10F1-40FD-B01D-AF5570145704}"/>
                </a:ext>
              </a:extLst>
            </p:cNvPr>
            <p:cNvSpPr txBox="1">
              <a:spLocks/>
            </p:cNvSpPr>
            <p:nvPr/>
          </p:nvSpPr>
          <p:spPr>
            <a:xfrm>
              <a:off x="5727221" y="1945514"/>
              <a:ext cx="704148" cy="1141205"/>
            </a:xfrm>
            <a:prstGeom prst="rect">
              <a:avLst/>
            </a:prstGeom>
            <a:solidFill>
              <a:schemeClr val="accent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dirty="0"/>
            </a:p>
          </p:txBody>
        </p:sp>
        <p:sp>
          <p:nvSpPr>
            <p:cNvPr id="72" name="Freeform: Shape 71">
              <a:extLst>
                <a:ext uri="{FF2B5EF4-FFF2-40B4-BE49-F238E27FC236}">
                  <a16:creationId xmlns:a16="http://schemas.microsoft.com/office/drawing/2014/main" xmlns="" id="{BBE34B05-085C-455F-A4A6-24D447C717EE}"/>
                </a:ext>
              </a:extLst>
            </p:cNvPr>
            <p:cNvSpPr/>
            <p:nvPr/>
          </p:nvSpPr>
          <p:spPr>
            <a:xfrm>
              <a:off x="6022226" y="1933893"/>
              <a:ext cx="401968" cy="1165650"/>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endParaRPr lang="en-US" dirty="0"/>
            </a:p>
          </p:txBody>
        </p:sp>
      </p:grpSp>
      <p:sp>
        <p:nvSpPr>
          <p:cNvPr id="6" name="Isosceles Triangle 5">
            <a:extLst>
              <a:ext uri="{FF2B5EF4-FFF2-40B4-BE49-F238E27FC236}">
                <a16:creationId xmlns:a16="http://schemas.microsoft.com/office/drawing/2014/main" xmlns="" id="{EA6B8E5E-9049-4E1E-BE6E-9B1329B8E3C7}"/>
              </a:ext>
            </a:extLst>
          </p:cNvPr>
          <p:cNvSpPr/>
          <p:nvPr/>
        </p:nvSpPr>
        <p:spPr>
          <a:xfrm rot="5400000">
            <a:off x="-1449000" y="1449000"/>
            <a:ext cx="6858000" cy="3960000"/>
          </a:xfrm>
          <a:prstGeom prst="triangle">
            <a:avLst>
              <a:gd name="adj" fmla="val 498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Isosceles Triangle 6">
            <a:extLst>
              <a:ext uri="{FF2B5EF4-FFF2-40B4-BE49-F238E27FC236}">
                <a16:creationId xmlns:a16="http://schemas.microsoft.com/office/drawing/2014/main" xmlns="" id="{3124E91D-4A00-4E6A-9CFB-F2395B05C91E}"/>
              </a:ext>
            </a:extLst>
          </p:cNvPr>
          <p:cNvSpPr/>
          <p:nvPr/>
        </p:nvSpPr>
        <p:spPr>
          <a:xfrm rot="16200000">
            <a:off x="6783000" y="1449001"/>
            <a:ext cx="6858000" cy="3960000"/>
          </a:xfrm>
          <a:prstGeom prst="triangle">
            <a:avLst>
              <a:gd name="adj" fmla="val 498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Diamond 7">
            <a:extLst>
              <a:ext uri="{FF2B5EF4-FFF2-40B4-BE49-F238E27FC236}">
                <a16:creationId xmlns:a16="http://schemas.microsoft.com/office/drawing/2014/main" xmlns="" id="{77A688B7-7DF7-446D-879D-3C2EB110747C}"/>
              </a:ext>
            </a:extLst>
          </p:cNvPr>
          <p:cNvSpPr/>
          <p:nvPr/>
        </p:nvSpPr>
        <p:spPr>
          <a:xfrm>
            <a:off x="3935370" y="3691069"/>
            <a:ext cx="1033264" cy="103326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b="1" smtClean="0"/>
              <a:t>1</a:t>
            </a:r>
            <a:endParaRPr lang="ko-KR" altLang="en-US" sz="2700" b="1"/>
          </a:p>
        </p:txBody>
      </p:sp>
      <p:sp>
        <p:nvSpPr>
          <p:cNvPr id="9" name="Diamond 8">
            <a:extLst>
              <a:ext uri="{FF2B5EF4-FFF2-40B4-BE49-F238E27FC236}">
                <a16:creationId xmlns:a16="http://schemas.microsoft.com/office/drawing/2014/main" xmlns="" id="{465BCF07-8233-43F2-9906-CDB490250822}"/>
              </a:ext>
            </a:extLst>
          </p:cNvPr>
          <p:cNvSpPr/>
          <p:nvPr/>
        </p:nvSpPr>
        <p:spPr>
          <a:xfrm>
            <a:off x="6748696" y="3595556"/>
            <a:ext cx="1033264" cy="103326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b="1" smtClean="0"/>
              <a:t>2</a:t>
            </a:r>
            <a:endParaRPr lang="ko-KR" altLang="en-US" sz="2700" b="1"/>
          </a:p>
        </p:txBody>
      </p:sp>
      <p:sp>
        <p:nvSpPr>
          <p:cNvPr id="26" name="TextBox 25">
            <a:extLst>
              <a:ext uri="{FF2B5EF4-FFF2-40B4-BE49-F238E27FC236}">
                <a16:creationId xmlns:a16="http://schemas.microsoft.com/office/drawing/2014/main" xmlns="" id="{97BFBE57-16F5-4368-B9CB-A6C293C2D3D0}"/>
              </a:ext>
            </a:extLst>
          </p:cNvPr>
          <p:cNvSpPr txBox="1"/>
          <p:nvPr/>
        </p:nvSpPr>
        <p:spPr>
          <a:xfrm>
            <a:off x="3229125" y="4927764"/>
            <a:ext cx="2445754" cy="1200329"/>
          </a:xfrm>
          <a:prstGeom prst="rect">
            <a:avLst/>
          </a:prstGeom>
          <a:noFill/>
        </p:spPr>
        <p:txBody>
          <a:bodyPr wrap="square" rtlCol="0">
            <a:spAutoFit/>
          </a:bodyPr>
          <a:lstStyle/>
          <a:p>
            <a:pPr algn="ctr">
              <a:lnSpc>
                <a:spcPct val="150000"/>
              </a:lnSpc>
            </a:pPr>
            <a:r>
              <a:rPr lang="en-US" altLang="ko-KR" sz="2400" b="1" smtClean="0">
                <a:solidFill>
                  <a:srgbClr val="002060"/>
                </a:solidFill>
                <a:cs typeface="Arial" pitchFamily="34" charset="0"/>
              </a:rPr>
              <a:t>Ôn tập lại kiến thức đã học</a:t>
            </a:r>
            <a:endParaRPr lang="ko-KR" altLang="en-US" sz="2400" b="1" dirty="0">
              <a:solidFill>
                <a:srgbClr val="002060"/>
              </a:solidFill>
              <a:cs typeface="Arial" pitchFamily="34" charset="0"/>
            </a:endParaRPr>
          </a:p>
        </p:txBody>
      </p:sp>
      <p:sp>
        <p:nvSpPr>
          <p:cNvPr id="29" name="TextBox 28">
            <a:extLst>
              <a:ext uri="{FF2B5EF4-FFF2-40B4-BE49-F238E27FC236}">
                <a16:creationId xmlns:a16="http://schemas.microsoft.com/office/drawing/2014/main" xmlns="" id="{CA980A49-23A8-414A-B320-F6B69D137790}"/>
              </a:ext>
            </a:extLst>
          </p:cNvPr>
          <p:cNvSpPr txBox="1"/>
          <p:nvPr/>
        </p:nvSpPr>
        <p:spPr>
          <a:xfrm>
            <a:off x="6042368" y="4927763"/>
            <a:ext cx="2445921" cy="1200329"/>
          </a:xfrm>
          <a:prstGeom prst="rect">
            <a:avLst/>
          </a:prstGeom>
          <a:noFill/>
        </p:spPr>
        <p:txBody>
          <a:bodyPr wrap="square" rtlCol="0">
            <a:spAutoFit/>
          </a:bodyPr>
          <a:lstStyle/>
          <a:p>
            <a:pPr algn="ctr">
              <a:lnSpc>
                <a:spcPct val="150000"/>
              </a:lnSpc>
            </a:pPr>
            <a:r>
              <a:rPr lang="en-US" altLang="ko-KR" sz="2400" b="1" smtClean="0">
                <a:solidFill>
                  <a:srgbClr val="002060"/>
                </a:solidFill>
                <a:cs typeface="Arial" pitchFamily="34" charset="0"/>
              </a:rPr>
              <a:t>Hoàn thành bài tập sgk và sbt</a:t>
            </a:r>
            <a:endParaRPr lang="ko-KR" altLang="en-US" sz="2400" b="1" dirty="0">
              <a:solidFill>
                <a:srgbClr val="002060"/>
              </a:solidFill>
              <a:cs typeface="Arial" pitchFamily="34" charset="0"/>
            </a:endParaRPr>
          </a:p>
        </p:txBody>
      </p:sp>
      <p:sp>
        <p:nvSpPr>
          <p:cNvPr id="33" name="Isosceles Triangle 41">
            <a:extLst>
              <a:ext uri="{FF2B5EF4-FFF2-40B4-BE49-F238E27FC236}">
                <a16:creationId xmlns:a16="http://schemas.microsoft.com/office/drawing/2014/main" xmlns="" id="{51911693-16FE-4135-A958-F040AB18AD09}"/>
              </a:ext>
            </a:extLst>
          </p:cNvPr>
          <p:cNvSpPr/>
          <p:nvPr/>
        </p:nvSpPr>
        <p:spPr>
          <a:xfrm>
            <a:off x="7201514" y="1747383"/>
            <a:ext cx="341676" cy="490797"/>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Donut 15">
            <a:extLst>
              <a:ext uri="{FF2B5EF4-FFF2-40B4-BE49-F238E27FC236}">
                <a16:creationId xmlns:a16="http://schemas.microsoft.com/office/drawing/2014/main" xmlns="" id="{78D2CE37-1D2B-408A-A239-9B5DBC384324}"/>
              </a:ext>
            </a:extLst>
          </p:cNvPr>
          <p:cNvSpPr/>
          <p:nvPr/>
        </p:nvSpPr>
        <p:spPr>
          <a:xfrm>
            <a:off x="5887203" y="2337436"/>
            <a:ext cx="385272" cy="38259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par>
                                <p:cTn id="17" presetID="16" presetClass="entr" presetSubtype="21"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6" grpId="0"/>
      <p:bldP spid="29" grpId="0"/>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2656" y="219456"/>
            <a:ext cx="5632704" cy="7315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rPr>
              <a:t>Trò chơi: Làm theo chỉ dẫn</a:t>
            </a:r>
            <a:endParaRPr lang="en-US" sz="3200" b="1">
              <a:solidFill>
                <a:srgbClr val="002060"/>
              </a:solidFill>
            </a:endParaRPr>
          </a:p>
        </p:txBody>
      </p:sp>
      <p:sp>
        <p:nvSpPr>
          <p:cNvPr id="5" name="Rectangle 4"/>
          <p:cNvSpPr/>
          <p:nvPr/>
        </p:nvSpPr>
        <p:spPr>
          <a:xfrm>
            <a:off x="499872" y="1148787"/>
            <a:ext cx="11204448" cy="3416320"/>
          </a:xfrm>
          <a:prstGeom prst="rect">
            <a:avLst/>
          </a:prstGeom>
        </p:spPr>
        <p:txBody>
          <a:bodyPr wrap="square">
            <a:spAutoFit/>
          </a:bodyPr>
          <a:lstStyle/>
          <a:p>
            <a:pPr algn="just">
              <a:lnSpc>
                <a:spcPct val="150000"/>
              </a:lnSpc>
            </a:pPr>
            <a:r>
              <a:rPr lang="nl-NL" sz="2400">
                <a:solidFill>
                  <a:schemeClr val="bg1"/>
                </a:solidFill>
              </a:rPr>
              <a:t>GV gọi lên bảng 2 HS. Sau đó GV yêu cầu, hai bạn HS1 và HS2 chơi trò chơi “Làm theo chỉ dẫn”. HS1 chuẩn bị một bức tranh đơn giản vẽ đồ vật và không cho HS2 biết nội dung bức tranh. HS2 không được nhìn bức tranh. HS1 lần lượt đưa ra chỉ dẫn để HS2 vẽ lại bức tranh. Sau khi hoàn thành công việc, hai bạn so sánh bức tranh của HS2 vẽ với bức tranh HS1 đã chuẩn bị để xem chỉ dẫn của HS1 có rõ ràng không và HS2 có thực hiện đúng theo chỉ dẫn không.</a:t>
            </a:r>
            <a:endParaRPr lang="en-US" sz="2400">
              <a:solidFill>
                <a:schemeClr val="bg1"/>
              </a:solidFill>
            </a:endParaRPr>
          </a:p>
        </p:txBody>
      </p:sp>
    </p:spTree>
    <p:extLst>
      <p:ext uri="{BB962C8B-B14F-4D97-AF65-F5344CB8AC3E}">
        <p14:creationId xmlns:p14="http://schemas.microsoft.com/office/powerpoint/2010/main" val="201111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5"/>
                                        </p:tgtEl>
                                        <p:attrNameLst>
                                          <p:attrName>fillcolor</p:attrName>
                                        </p:attrNameLst>
                                      </p:cBhvr>
                                      <p:to>
                                        <a:srgbClr val="04638F"/>
                                      </p:to>
                                    </p:animClr>
                                    <p:set>
                                      <p:cBhvr>
                                        <p:cTn id="17" dur="2000" fill="hold"/>
                                        <p:tgtEl>
                                          <p:spTgt spid="5"/>
                                        </p:tgtEl>
                                        <p:attrNameLst>
                                          <p:attrName>fill.type</p:attrName>
                                        </p:attrNameLst>
                                      </p:cBhvr>
                                      <p:to>
                                        <p:strVal val="solid"/>
                                      </p:to>
                                    </p:set>
                                    <p:set>
                                      <p:cBhvr>
                                        <p:cTn id="1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0"/>
          </p:nvPr>
        </p:nvPicPr>
        <p:blipFill>
          <a:blip r:embed="rId2">
            <a:extLst>
              <a:ext uri="{28A0092B-C50C-407E-A947-70E740481C1C}">
                <a14:useLocalDpi xmlns:a14="http://schemas.microsoft.com/office/drawing/2010/main" val="0"/>
              </a:ext>
            </a:extLst>
          </a:blip>
          <a:srcRect l="19" r="19"/>
          <a:stretch>
            <a:fillRect/>
          </a:stretch>
        </p:blipFill>
        <p:spPr/>
      </p:pic>
      <p:sp>
        <p:nvSpPr>
          <p:cNvPr id="25" name="TextBox 24">
            <a:extLst>
              <a:ext uri="{FF2B5EF4-FFF2-40B4-BE49-F238E27FC236}">
                <a16:creationId xmlns:a16="http://schemas.microsoft.com/office/drawing/2014/main" xmlns="" id="{2CD0017D-743C-47D4-B26A-CB410EFEBBEA}"/>
              </a:ext>
            </a:extLst>
          </p:cNvPr>
          <p:cNvSpPr txBox="1"/>
          <p:nvPr/>
        </p:nvSpPr>
        <p:spPr>
          <a:xfrm>
            <a:off x="-97537" y="1244062"/>
            <a:ext cx="12192000" cy="830997"/>
          </a:xfrm>
          <a:prstGeom prst="rect">
            <a:avLst/>
          </a:prstGeom>
          <a:noFill/>
        </p:spPr>
        <p:txBody>
          <a:bodyPr wrap="square" rtlCol="0" anchor="ctr">
            <a:spAutoFit/>
          </a:bodyPr>
          <a:lstStyle/>
          <a:p>
            <a:pPr algn="ctr"/>
            <a:r>
              <a:rPr lang="en-US" altLang="ko-KR" sz="4800" b="1" smtClean="0">
                <a:solidFill>
                  <a:srgbClr val="002060"/>
                </a:solidFill>
                <a:cs typeface="Arial" pitchFamily="34" charset="0"/>
              </a:rPr>
              <a:t>CẢM ƠN CÁC EM ĐÃ LẮNG NGHE</a:t>
            </a:r>
            <a:endParaRPr lang="en-US" altLang="ko-KR" sz="4800" b="1" dirty="0">
              <a:solidFill>
                <a:srgbClr val="002060"/>
              </a:solidFill>
              <a:cs typeface="Arial" pitchFamily="34" charset="0"/>
            </a:endParaRPr>
          </a:p>
        </p:txBody>
      </p:sp>
    </p:spTree>
    <p:extLst>
      <p:ext uri="{BB962C8B-B14F-4D97-AF65-F5344CB8AC3E}">
        <p14:creationId xmlns:p14="http://schemas.microsoft.com/office/powerpoint/2010/main" val="36686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E61C3F18-455C-4A48-90E5-2438C56D1A34}"/>
              </a:ext>
            </a:extLst>
          </p:cNvPr>
          <p:cNvSpPr/>
          <p:nvPr/>
        </p:nvSpPr>
        <p:spPr>
          <a:xfrm>
            <a:off x="548104" y="3851"/>
            <a:ext cx="45719"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8BB8C36F-43BE-4670-B8F1-34B537A487D5}"/>
              </a:ext>
            </a:extLst>
          </p:cNvPr>
          <p:cNvSpPr/>
          <p:nvPr/>
        </p:nvSpPr>
        <p:spPr>
          <a:xfrm>
            <a:off x="1151780" y="59879"/>
            <a:ext cx="45719" cy="77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xmlns="" id="{AD730212-361F-4FFA-90F3-4379CB1FA7A8}"/>
              </a:ext>
            </a:extLst>
          </p:cNvPr>
          <p:cNvGrpSpPr/>
          <p:nvPr/>
        </p:nvGrpSpPr>
        <p:grpSpPr>
          <a:xfrm>
            <a:off x="103446" y="1399120"/>
            <a:ext cx="969237" cy="969236"/>
            <a:chOff x="445383" y="1395269"/>
            <a:chExt cx="969237" cy="969236"/>
          </a:xfrm>
        </p:grpSpPr>
        <p:grpSp>
          <p:nvGrpSpPr>
            <p:cNvPr id="60" name="Group 59">
              <a:extLst>
                <a:ext uri="{FF2B5EF4-FFF2-40B4-BE49-F238E27FC236}">
                  <a16:creationId xmlns:a16="http://schemas.microsoft.com/office/drawing/2014/main" xmlns="" id="{79976EDB-E797-460F-A0AB-C9DB9965D686}"/>
                </a:ext>
              </a:extLst>
            </p:cNvPr>
            <p:cNvGrpSpPr/>
            <p:nvPr/>
          </p:nvGrpSpPr>
          <p:grpSpPr>
            <a:xfrm>
              <a:off x="445383" y="1395269"/>
              <a:ext cx="969237" cy="969236"/>
              <a:chOff x="445383" y="1395269"/>
              <a:chExt cx="969237" cy="969236"/>
            </a:xfrm>
          </p:grpSpPr>
          <p:sp>
            <p:nvSpPr>
              <p:cNvPr id="57" name="Chord 56">
                <a:extLst>
                  <a:ext uri="{FF2B5EF4-FFF2-40B4-BE49-F238E27FC236}">
                    <a16:creationId xmlns:a16="http://schemas.microsoft.com/office/drawing/2014/main" xmlns="" id="{7C9DA575-67DC-46A1-A27E-B12A14C54B82}"/>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xmlns="" id="{13EE959F-EB9B-4CDE-8DE2-273F2A46898F}"/>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hord 58">
              <a:extLst>
                <a:ext uri="{FF2B5EF4-FFF2-40B4-BE49-F238E27FC236}">
                  <a16:creationId xmlns:a16="http://schemas.microsoft.com/office/drawing/2014/main" xmlns="" id="{27F2C19C-5986-4A7C-9032-8F09994D1D26}"/>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xmlns="" id="{2CB46CC4-2655-4A89-9990-BE3A0DFD5D61}"/>
              </a:ext>
            </a:extLst>
          </p:cNvPr>
          <p:cNvGrpSpPr/>
          <p:nvPr/>
        </p:nvGrpSpPr>
        <p:grpSpPr>
          <a:xfrm>
            <a:off x="716958" y="724294"/>
            <a:ext cx="969237" cy="969236"/>
            <a:chOff x="445383" y="1395269"/>
            <a:chExt cx="969237" cy="969236"/>
          </a:xfrm>
        </p:grpSpPr>
        <p:grpSp>
          <p:nvGrpSpPr>
            <p:cNvPr id="66" name="Group 65">
              <a:extLst>
                <a:ext uri="{FF2B5EF4-FFF2-40B4-BE49-F238E27FC236}">
                  <a16:creationId xmlns:a16="http://schemas.microsoft.com/office/drawing/2014/main" xmlns="" id="{C7A114E7-09D6-4562-AB99-BAC61CF8ECCD}"/>
                </a:ext>
              </a:extLst>
            </p:cNvPr>
            <p:cNvGrpSpPr/>
            <p:nvPr/>
          </p:nvGrpSpPr>
          <p:grpSpPr>
            <a:xfrm>
              <a:off x="445383" y="1395269"/>
              <a:ext cx="969237" cy="969236"/>
              <a:chOff x="445383" y="1395269"/>
              <a:chExt cx="969237" cy="969236"/>
            </a:xfrm>
          </p:grpSpPr>
          <p:sp>
            <p:nvSpPr>
              <p:cNvPr id="68" name="Chord 67">
                <a:extLst>
                  <a:ext uri="{FF2B5EF4-FFF2-40B4-BE49-F238E27FC236}">
                    <a16:creationId xmlns:a16="http://schemas.microsoft.com/office/drawing/2014/main" xmlns="" id="{AED82294-703A-4638-9F40-3EEE6684663F}"/>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xmlns="" id="{F3ECEA75-AB3E-450C-8F45-002DD57DE1BD}"/>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Chord 66">
              <a:extLst>
                <a:ext uri="{FF2B5EF4-FFF2-40B4-BE49-F238E27FC236}">
                  <a16:creationId xmlns:a16="http://schemas.microsoft.com/office/drawing/2014/main" xmlns="" id="{E855A91B-633C-4226-8643-2E3B6B05343A}"/>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xmlns="" id="{C564C569-B232-4E9B-B992-2F163794AEE4}"/>
              </a:ext>
            </a:extLst>
          </p:cNvPr>
          <p:cNvSpPr txBox="1"/>
          <p:nvPr/>
        </p:nvSpPr>
        <p:spPr>
          <a:xfrm>
            <a:off x="3385804" y="949677"/>
            <a:ext cx="7857056" cy="646331"/>
          </a:xfrm>
          <a:prstGeom prst="rect">
            <a:avLst/>
          </a:prstGeom>
          <a:noFill/>
        </p:spPr>
        <p:txBody>
          <a:bodyPr wrap="square" rtlCol="0" anchor="ctr">
            <a:spAutoFit/>
          </a:bodyPr>
          <a:lstStyle/>
          <a:p>
            <a:r>
              <a:rPr lang="en-US" altLang="ko-KR" sz="3600" b="1" smtClean="0">
                <a:solidFill>
                  <a:srgbClr val="FF6600"/>
                </a:solidFill>
                <a:cs typeface="Arial" pitchFamily="34" charset="0"/>
              </a:rPr>
              <a:t>BÀI 17. CHƯƠNG TRÌNH MÁY TÍNH</a:t>
            </a:r>
            <a:endParaRPr lang="ko-KR" altLang="en-US" sz="3600" b="1" dirty="0">
              <a:solidFill>
                <a:srgbClr val="FF6600"/>
              </a:solidFill>
              <a:cs typeface="Arial" pitchFamily="34" charset="0"/>
            </a:endParaRPr>
          </a:p>
        </p:txBody>
      </p:sp>
      <p:grpSp>
        <p:nvGrpSpPr>
          <p:cNvPr id="76" name="Group 75">
            <a:extLst>
              <a:ext uri="{FF2B5EF4-FFF2-40B4-BE49-F238E27FC236}">
                <a16:creationId xmlns:a16="http://schemas.microsoft.com/office/drawing/2014/main" xmlns="" id="{49F71296-98A8-44C0-A183-1ED29D81A6DA}"/>
              </a:ext>
            </a:extLst>
          </p:cNvPr>
          <p:cNvGrpSpPr/>
          <p:nvPr/>
        </p:nvGrpSpPr>
        <p:grpSpPr>
          <a:xfrm>
            <a:off x="1849693" y="325069"/>
            <a:ext cx="9902849" cy="1431032"/>
            <a:chOff x="3510432" y="401619"/>
            <a:chExt cx="6114486" cy="1128567"/>
          </a:xfrm>
        </p:grpSpPr>
        <p:sp>
          <p:nvSpPr>
            <p:cNvPr id="71" name="Rectangle 70">
              <a:extLst>
                <a:ext uri="{FF2B5EF4-FFF2-40B4-BE49-F238E27FC236}">
                  <a16:creationId xmlns:a16="http://schemas.microsoft.com/office/drawing/2014/main" xmlns="" id="{2766F487-B6FE-42D5-9B56-3C05EA66D5B6}"/>
                </a:ext>
              </a:extLst>
            </p:cNvPr>
            <p:cNvSpPr/>
            <p:nvPr/>
          </p:nvSpPr>
          <p:spPr>
            <a:xfrm>
              <a:off x="3567422" y="1440965"/>
              <a:ext cx="6057496" cy="892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FEA90CBE-4342-429B-84EF-258A76784F8C}"/>
                </a:ext>
              </a:extLst>
            </p:cNvPr>
            <p:cNvSpPr/>
            <p:nvPr/>
          </p:nvSpPr>
          <p:spPr>
            <a:xfrm>
              <a:off x="3567423" y="890894"/>
              <a:ext cx="91164" cy="639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88EC5E27-9295-4BE6-8103-9CF2817B4991}"/>
                </a:ext>
              </a:extLst>
            </p:cNvPr>
            <p:cNvSpPr/>
            <p:nvPr/>
          </p:nvSpPr>
          <p:spPr>
            <a:xfrm>
              <a:off x="4340102" y="890895"/>
              <a:ext cx="91164" cy="144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E1175034-342F-48D6-903B-8623ECDA2EBE}"/>
                </a:ext>
              </a:extLst>
            </p:cNvPr>
            <p:cNvSpPr/>
            <p:nvPr/>
          </p:nvSpPr>
          <p:spPr>
            <a:xfrm rot="2700000">
              <a:off x="3769471" y="404303"/>
              <a:ext cx="91164" cy="60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C25D99A0-0ACA-4998-8C9E-924D8E713AD5}"/>
                </a:ext>
              </a:extLst>
            </p:cNvPr>
            <p:cNvSpPr/>
            <p:nvPr/>
          </p:nvSpPr>
          <p:spPr>
            <a:xfrm rot="18900000">
              <a:off x="4138326" y="401619"/>
              <a:ext cx="91164" cy="60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xmlns="" id="{D11BFA59-0487-4B35-9939-A40D44F0A6FC}"/>
              </a:ext>
            </a:extLst>
          </p:cNvPr>
          <p:cNvSpPr txBox="1"/>
          <p:nvPr/>
        </p:nvSpPr>
        <p:spPr>
          <a:xfrm>
            <a:off x="4958705" y="2075968"/>
            <a:ext cx="4128541" cy="584775"/>
          </a:xfrm>
          <a:prstGeom prst="rect">
            <a:avLst/>
          </a:prstGeom>
          <a:noFill/>
        </p:spPr>
        <p:txBody>
          <a:bodyPr wrap="square" rtlCol="0">
            <a:spAutoFit/>
          </a:bodyPr>
          <a:lstStyle/>
          <a:p>
            <a:r>
              <a:rPr lang="en-US" altLang="ko-KR" sz="3200" b="1" u="sng" smtClean="0">
                <a:solidFill>
                  <a:srgbClr val="0070C0"/>
                </a:solidFill>
              </a:rPr>
              <a:t>NỘI DUNG BÀI HỌC</a:t>
            </a:r>
            <a:endParaRPr lang="ko-KR" altLang="en-US" sz="3200" b="1" u="sng" dirty="0">
              <a:solidFill>
                <a:srgbClr val="0070C0"/>
              </a:solidFill>
            </a:endParaRPr>
          </a:p>
        </p:txBody>
      </p:sp>
      <p:sp>
        <p:nvSpPr>
          <p:cNvPr id="92" name="Rectangle 91">
            <a:extLst>
              <a:ext uri="{FF2B5EF4-FFF2-40B4-BE49-F238E27FC236}">
                <a16:creationId xmlns:a16="http://schemas.microsoft.com/office/drawing/2014/main" xmlns="" id="{D2B87B62-3072-4FD2-9326-7F175C607E18}"/>
              </a:ext>
            </a:extLst>
          </p:cNvPr>
          <p:cNvSpPr/>
          <p:nvPr/>
        </p:nvSpPr>
        <p:spPr>
          <a:xfrm>
            <a:off x="2693545" y="2989900"/>
            <a:ext cx="670316" cy="620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t>01</a:t>
            </a:r>
            <a:endParaRPr lang="ko-KR" altLang="en-US" sz="2400" b="1" dirty="0"/>
          </a:p>
        </p:txBody>
      </p:sp>
      <p:grpSp>
        <p:nvGrpSpPr>
          <p:cNvPr id="8" name="Group 7">
            <a:extLst>
              <a:ext uri="{FF2B5EF4-FFF2-40B4-BE49-F238E27FC236}">
                <a16:creationId xmlns:a16="http://schemas.microsoft.com/office/drawing/2014/main" xmlns="" id="{CFAACDEF-55DB-4813-8339-4423D55B065E}"/>
              </a:ext>
            </a:extLst>
          </p:cNvPr>
          <p:cNvGrpSpPr/>
          <p:nvPr/>
        </p:nvGrpSpPr>
        <p:grpSpPr>
          <a:xfrm>
            <a:off x="-138624" y="4512818"/>
            <a:ext cx="3072681" cy="2363036"/>
            <a:chOff x="-255818" y="2855701"/>
            <a:chExt cx="5014204" cy="3753457"/>
          </a:xfrm>
        </p:grpSpPr>
        <p:grpSp>
          <p:nvGrpSpPr>
            <p:cNvPr id="139" name="Group 138">
              <a:extLst>
                <a:ext uri="{FF2B5EF4-FFF2-40B4-BE49-F238E27FC236}">
                  <a16:creationId xmlns:a16="http://schemas.microsoft.com/office/drawing/2014/main" xmlns="" id="{E2E2C3AA-3695-46ED-A07A-4E5DF836C52E}"/>
                </a:ext>
              </a:extLst>
            </p:cNvPr>
            <p:cNvGrpSpPr/>
            <p:nvPr/>
          </p:nvGrpSpPr>
          <p:grpSpPr>
            <a:xfrm>
              <a:off x="-255818" y="5774253"/>
              <a:ext cx="4939255" cy="729254"/>
              <a:chOff x="-255818" y="5774253"/>
              <a:chExt cx="4939255" cy="729254"/>
            </a:xfrm>
          </p:grpSpPr>
          <p:sp>
            <p:nvSpPr>
              <p:cNvPr id="138" name="Oval 137">
                <a:extLst>
                  <a:ext uri="{FF2B5EF4-FFF2-40B4-BE49-F238E27FC236}">
                    <a16:creationId xmlns:a16="http://schemas.microsoft.com/office/drawing/2014/main" xmlns="" id="{0D12B2F7-A0E1-4B8C-8949-9A9212A18DA2}"/>
                  </a:ext>
                </a:extLst>
              </p:cNvPr>
              <p:cNvSpPr/>
              <p:nvPr/>
            </p:nvSpPr>
            <p:spPr>
              <a:xfrm rot="20779325">
                <a:off x="-255818" y="6021198"/>
                <a:ext cx="3495178" cy="482309"/>
              </a:xfrm>
              <a:prstGeom prst="ellipse">
                <a:avLst/>
              </a:prstGeom>
              <a:solidFill>
                <a:schemeClr val="bg1">
                  <a:lumMod val="6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7" name="Oval 136">
                <a:extLst>
                  <a:ext uri="{FF2B5EF4-FFF2-40B4-BE49-F238E27FC236}">
                    <a16:creationId xmlns:a16="http://schemas.microsoft.com/office/drawing/2014/main" xmlns="" id="{2A642765-2F5B-4C93-9183-7FF143BA9522}"/>
                  </a:ext>
                </a:extLst>
              </p:cNvPr>
              <p:cNvSpPr/>
              <p:nvPr/>
            </p:nvSpPr>
            <p:spPr>
              <a:xfrm>
                <a:off x="1327736" y="5774253"/>
                <a:ext cx="3355701" cy="482309"/>
              </a:xfrm>
              <a:prstGeom prst="ellipse">
                <a:avLst/>
              </a:prstGeom>
              <a:solidFill>
                <a:schemeClr val="bg1">
                  <a:lumMod val="6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 name="Group 1">
              <a:extLst>
                <a:ext uri="{FF2B5EF4-FFF2-40B4-BE49-F238E27FC236}">
                  <a16:creationId xmlns:a16="http://schemas.microsoft.com/office/drawing/2014/main" xmlns="" id="{C491A9FF-DF56-493F-B946-781A3C92C487}"/>
                </a:ext>
              </a:extLst>
            </p:cNvPr>
            <p:cNvGrpSpPr/>
            <p:nvPr/>
          </p:nvGrpSpPr>
          <p:grpSpPr>
            <a:xfrm>
              <a:off x="-25989" y="2855701"/>
              <a:ext cx="3031576" cy="3715552"/>
              <a:chOff x="-25989" y="2855701"/>
              <a:chExt cx="3031576" cy="3715552"/>
            </a:xfrm>
          </p:grpSpPr>
          <p:sp>
            <p:nvSpPr>
              <p:cNvPr id="5" name="Freeform: Shape 4">
                <a:extLst>
                  <a:ext uri="{FF2B5EF4-FFF2-40B4-BE49-F238E27FC236}">
                    <a16:creationId xmlns:a16="http://schemas.microsoft.com/office/drawing/2014/main" xmlns="" id="{23BE0CED-176A-407A-A6AC-1DA2415B9478}"/>
                  </a:ext>
                </a:extLst>
              </p:cNvPr>
              <p:cNvSpPr/>
              <p:nvPr/>
            </p:nvSpPr>
            <p:spPr>
              <a:xfrm flipH="1">
                <a:off x="-25989" y="3953013"/>
                <a:ext cx="2137656" cy="2618240"/>
              </a:xfrm>
              <a:custGeom>
                <a:avLst/>
                <a:gdLst>
                  <a:gd name="connsiteX0" fmla="*/ 1550356 w 2619983"/>
                  <a:gd name="connsiteY0" fmla="*/ 29716 h 2765267"/>
                  <a:gd name="connsiteX1" fmla="*/ 1818939 w 2619983"/>
                  <a:gd name="connsiteY1" fmla="*/ 176579 h 2765267"/>
                  <a:gd name="connsiteX2" fmla="*/ 2097809 w 2619983"/>
                  <a:gd name="connsiteY2" fmla="*/ 361731 h 2765267"/>
                  <a:gd name="connsiteX3" fmla="*/ 2502398 w 2619983"/>
                  <a:gd name="connsiteY3" fmla="*/ 974330 h 2765267"/>
                  <a:gd name="connsiteX4" fmla="*/ 2593831 w 2619983"/>
                  <a:gd name="connsiteY4" fmla="*/ 1389777 h 2765267"/>
                  <a:gd name="connsiteX5" fmla="*/ 2619547 w 2619983"/>
                  <a:gd name="connsiteY5" fmla="*/ 2749838 h 2765267"/>
                  <a:gd name="connsiteX6" fmla="*/ 2604118 w 2619983"/>
                  <a:gd name="connsiteY6" fmla="*/ 2765267 h 2765267"/>
                  <a:gd name="connsiteX7" fmla="*/ 2594403 w 2619983"/>
                  <a:gd name="connsiteY7" fmla="*/ 2764696 h 2765267"/>
                  <a:gd name="connsiteX8" fmla="*/ 52002 w 2619983"/>
                  <a:gd name="connsiteY8" fmla="*/ 2764696 h 2765267"/>
                  <a:gd name="connsiteX9" fmla="*/ 49145 w 2619983"/>
                  <a:gd name="connsiteY9" fmla="*/ 2764696 h 2765267"/>
                  <a:gd name="connsiteX10" fmla="*/ 66289 w 2619983"/>
                  <a:gd name="connsiteY10" fmla="*/ 2446396 h 2765267"/>
                  <a:gd name="connsiteX11" fmla="*/ 266298 w 2619983"/>
                  <a:gd name="connsiteY11" fmla="*/ 2153811 h 2765267"/>
                  <a:gd name="connsiteX12" fmla="*/ 269155 w 2619983"/>
                  <a:gd name="connsiteY12" fmla="*/ 2152668 h 2765267"/>
                  <a:gd name="connsiteX13" fmla="*/ 543453 w 2619983"/>
                  <a:gd name="connsiteY13" fmla="*/ 2153240 h 2765267"/>
                  <a:gd name="connsiteX14" fmla="*/ 549739 w 2619983"/>
                  <a:gd name="connsiteY14" fmla="*/ 2155526 h 2765267"/>
                  <a:gd name="connsiteX15" fmla="*/ 747462 w 2619983"/>
                  <a:gd name="connsiteY15" fmla="*/ 2181813 h 2765267"/>
                  <a:gd name="connsiteX16" fmla="*/ 750891 w 2619983"/>
                  <a:gd name="connsiteY16" fmla="*/ 2181813 h 2765267"/>
                  <a:gd name="connsiteX17" fmla="*/ 763463 w 2619983"/>
                  <a:gd name="connsiteY17" fmla="*/ 2156097 h 2765267"/>
                  <a:gd name="connsiteX18" fmla="*/ 753748 w 2619983"/>
                  <a:gd name="connsiteY18" fmla="*/ 2143525 h 2765267"/>
                  <a:gd name="connsiteX19" fmla="*/ 694317 w 2619983"/>
                  <a:gd name="connsiteY19" fmla="*/ 2010376 h 2765267"/>
                  <a:gd name="connsiteX20" fmla="*/ 665173 w 2619983"/>
                  <a:gd name="connsiteY20" fmla="*/ 1980661 h 2765267"/>
                  <a:gd name="connsiteX21" fmla="*/ 641172 w 2619983"/>
                  <a:gd name="connsiteY21" fmla="*/ 1970946 h 2765267"/>
                  <a:gd name="connsiteX22" fmla="*/ 555454 w 2619983"/>
                  <a:gd name="connsiteY22" fmla="*/ 1953231 h 2765267"/>
                  <a:gd name="connsiteX23" fmla="*/ 306299 w 2619983"/>
                  <a:gd name="connsiteY23" fmla="*/ 1973232 h 2765267"/>
                  <a:gd name="connsiteX24" fmla="*/ 70289 w 2619983"/>
                  <a:gd name="connsiteY24" fmla="*/ 1953802 h 2765267"/>
                  <a:gd name="connsiteX25" fmla="*/ 133149 w 2619983"/>
                  <a:gd name="connsiteY25" fmla="*/ 1856655 h 2765267"/>
                  <a:gd name="connsiteX26" fmla="*/ 127434 w 2619983"/>
                  <a:gd name="connsiteY26" fmla="*/ 1732078 h 2765267"/>
                  <a:gd name="connsiteX27" fmla="*/ 0 w 2619983"/>
                  <a:gd name="connsiteY27" fmla="*/ 1622930 h 2765267"/>
                  <a:gd name="connsiteX28" fmla="*/ 205724 w 2619983"/>
                  <a:gd name="connsiteY28" fmla="*/ 1596072 h 2765267"/>
                  <a:gd name="connsiteX29" fmla="*/ 257154 w 2619983"/>
                  <a:gd name="connsiteY29" fmla="*/ 1580071 h 2765267"/>
                  <a:gd name="connsiteX30" fmla="*/ 358873 w 2619983"/>
                  <a:gd name="connsiteY30" fmla="*/ 1557213 h 2765267"/>
                  <a:gd name="connsiteX31" fmla="*/ 389732 w 2619983"/>
                  <a:gd name="connsiteY31" fmla="*/ 1545212 h 2765267"/>
                  <a:gd name="connsiteX32" fmla="*/ 496594 w 2619983"/>
                  <a:gd name="connsiteY32" fmla="*/ 1495496 h 2765267"/>
                  <a:gd name="connsiteX33" fmla="*/ 561168 w 2619983"/>
                  <a:gd name="connsiteY33" fmla="*/ 1446922 h 2765267"/>
                  <a:gd name="connsiteX34" fmla="*/ 588598 w 2619983"/>
                  <a:gd name="connsiteY34" fmla="*/ 1332060 h 2765267"/>
                  <a:gd name="connsiteX35" fmla="*/ 595456 w 2619983"/>
                  <a:gd name="connsiteY35" fmla="*/ 1076048 h 2765267"/>
                  <a:gd name="connsiteX36" fmla="*/ 586884 w 2619983"/>
                  <a:gd name="connsiteY36" fmla="*/ 886897 h 2765267"/>
                  <a:gd name="connsiteX37" fmla="*/ 614313 w 2619983"/>
                  <a:gd name="connsiteY37" fmla="*/ 677745 h 2765267"/>
                  <a:gd name="connsiteX38" fmla="*/ 710318 w 2619983"/>
                  <a:gd name="connsiteY38" fmla="*/ 530881 h 2765267"/>
                  <a:gd name="connsiteX39" fmla="*/ 770320 w 2619983"/>
                  <a:gd name="connsiteY39" fmla="*/ 472021 h 2765267"/>
                  <a:gd name="connsiteX40" fmla="*/ 1458923 w 2619983"/>
                  <a:gd name="connsiteY40" fmla="*/ 0 h 2765267"/>
                  <a:gd name="connsiteX41" fmla="*/ 1460637 w 2619983"/>
                  <a:gd name="connsiteY41" fmla="*/ 0 h 2765267"/>
                  <a:gd name="connsiteX42" fmla="*/ 1550356 w 2619983"/>
                  <a:gd name="connsiteY42" fmla="*/ 29716 h 2765267"/>
                  <a:gd name="connsiteX0" fmla="*/ 1576316 w 2645944"/>
                  <a:gd name="connsiteY0" fmla="*/ 29716 h 2776917"/>
                  <a:gd name="connsiteX1" fmla="*/ 1844899 w 2645944"/>
                  <a:gd name="connsiteY1" fmla="*/ 176579 h 2776917"/>
                  <a:gd name="connsiteX2" fmla="*/ 2123769 w 2645944"/>
                  <a:gd name="connsiteY2" fmla="*/ 361731 h 2776917"/>
                  <a:gd name="connsiteX3" fmla="*/ 2528358 w 2645944"/>
                  <a:gd name="connsiteY3" fmla="*/ 974330 h 2776917"/>
                  <a:gd name="connsiteX4" fmla="*/ 2619791 w 2645944"/>
                  <a:gd name="connsiteY4" fmla="*/ 1389777 h 2776917"/>
                  <a:gd name="connsiteX5" fmla="*/ 2645507 w 2645944"/>
                  <a:gd name="connsiteY5" fmla="*/ 2749838 h 2776917"/>
                  <a:gd name="connsiteX6" fmla="*/ 2630078 w 2645944"/>
                  <a:gd name="connsiteY6" fmla="*/ 2765267 h 2776917"/>
                  <a:gd name="connsiteX7" fmla="*/ 2620363 w 2645944"/>
                  <a:gd name="connsiteY7" fmla="*/ 2764696 h 2776917"/>
                  <a:gd name="connsiteX8" fmla="*/ 77962 w 2645944"/>
                  <a:gd name="connsiteY8" fmla="*/ 2764696 h 2776917"/>
                  <a:gd name="connsiteX9" fmla="*/ 600594 w 2645944"/>
                  <a:gd name="connsiteY9" fmla="*/ 2776917 h 2776917"/>
                  <a:gd name="connsiteX10" fmla="*/ 92249 w 2645944"/>
                  <a:gd name="connsiteY10" fmla="*/ 2446396 h 2776917"/>
                  <a:gd name="connsiteX11" fmla="*/ 292258 w 2645944"/>
                  <a:gd name="connsiteY11" fmla="*/ 2153811 h 2776917"/>
                  <a:gd name="connsiteX12" fmla="*/ 295115 w 2645944"/>
                  <a:gd name="connsiteY12" fmla="*/ 2152668 h 2776917"/>
                  <a:gd name="connsiteX13" fmla="*/ 569413 w 2645944"/>
                  <a:gd name="connsiteY13" fmla="*/ 2153240 h 2776917"/>
                  <a:gd name="connsiteX14" fmla="*/ 575699 w 2645944"/>
                  <a:gd name="connsiteY14" fmla="*/ 2155526 h 2776917"/>
                  <a:gd name="connsiteX15" fmla="*/ 773422 w 2645944"/>
                  <a:gd name="connsiteY15" fmla="*/ 2181813 h 2776917"/>
                  <a:gd name="connsiteX16" fmla="*/ 776851 w 2645944"/>
                  <a:gd name="connsiteY16" fmla="*/ 2181813 h 2776917"/>
                  <a:gd name="connsiteX17" fmla="*/ 789423 w 2645944"/>
                  <a:gd name="connsiteY17" fmla="*/ 2156097 h 2776917"/>
                  <a:gd name="connsiteX18" fmla="*/ 779708 w 2645944"/>
                  <a:gd name="connsiteY18" fmla="*/ 2143525 h 2776917"/>
                  <a:gd name="connsiteX19" fmla="*/ 720277 w 2645944"/>
                  <a:gd name="connsiteY19" fmla="*/ 2010376 h 2776917"/>
                  <a:gd name="connsiteX20" fmla="*/ 691133 w 2645944"/>
                  <a:gd name="connsiteY20" fmla="*/ 1980661 h 2776917"/>
                  <a:gd name="connsiteX21" fmla="*/ 667132 w 2645944"/>
                  <a:gd name="connsiteY21" fmla="*/ 1970946 h 2776917"/>
                  <a:gd name="connsiteX22" fmla="*/ 581414 w 2645944"/>
                  <a:gd name="connsiteY22" fmla="*/ 1953231 h 2776917"/>
                  <a:gd name="connsiteX23" fmla="*/ 332259 w 2645944"/>
                  <a:gd name="connsiteY23" fmla="*/ 1973232 h 2776917"/>
                  <a:gd name="connsiteX24" fmla="*/ 96249 w 2645944"/>
                  <a:gd name="connsiteY24" fmla="*/ 1953802 h 2776917"/>
                  <a:gd name="connsiteX25" fmla="*/ 159109 w 2645944"/>
                  <a:gd name="connsiteY25" fmla="*/ 1856655 h 2776917"/>
                  <a:gd name="connsiteX26" fmla="*/ 153394 w 2645944"/>
                  <a:gd name="connsiteY26" fmla="*/ 1732078 h 2776917"/>
                  <a:gd name="connsiteX27" fmla="*/ 25960 w 2645944"/>
                  <a:gd name="connsiteY27" fmla="*/ 1622930 h 2776917"/>
                  <a:gd name="connsiteX28" fmla="*/ 231684 w 2645944"/>
                  <a:gd name="connsiteY28" fmla="*/ 1596072 h 2776917"/>
                  <a:gd name="connsiteX29" fmla="*/ 283114 w 2645944"/>
                  <a:gd name="connsiteY29" fmla="*/ 1580071 h 2776917"/>
                  <a:gd name="connsiteX30" fmla="*/ 384833 w 2645944"/>
                  <a:gd name="connsiteY30" fmla="*/ 1557213 h 2776917"/>
                  <a:gd name="connsiteX31" fmla="*/ 415692 w 2645944"/>
                  <a:gd name="connsiteY31" fmla="*/ 1545212 h 2776917"/>
                  <a:gd name="connsiteX32" fmla="*/ 522554 w 2645944"/>
                  <a:gd name="connsiteY32" fmla="*/ 1495496 h 2776917"/>
                  <a:gd name="connsiteX33" fmla="*/ 587128 w 2645944"/>
                  <a:gd name="connsiteY33" fmla="*/ 1446922 h 2776917"/>
                  <a:gd name="connsiteX34" fmla="*/ 614558 w 2645944"/>
                  <a:gd name="connsiteY34" fmla="*/ 1332060 h 2776917"/>
                  <a:gd name="connsiteX35" fmla="*/ 621416 w 2645944"/>
                  <a:gd name="connsiteY35" fmla="*/ 1076048 h 2776917"/>
                  <a:gd name="connsiteX36" fmla="*/ 612844 w 2645944"/>
                  <a:gd name="connsiteY36" fmla="*/ 886897 h 2776917"/>
                  <a:gd name="connsiteX37" fmla="*/ 640273 w 2645944"/>
                  <a:gd name="connsiteY37" fmla="*/ 677745 h 2776917"/>
                  <a:gd name="connsiteX38" fmla="*/ 736278 w 2645944"/>
                  <a:gd name="connsiteY38" fmla="*/ 530881 h 2776917"/>
                  <a:gd name="connsiteX39" fmla="*/ 796280 w 2645944"/>
                  <a:gd name="connsiteY39" fmla="*/ 472021 h 2776917"/>
                  <a:gd name="connsiteX40" fmla="*/ 1484883 w 2645944"/>
                  <a:gd name="connsiteY40" fmla="*/ 0 h 2776917"/>
                  <a:gd name="connsiteX41" fmla="*/ 1486597 w 2645944"/>
                  <a:gd name="connsiteY41" fmla="*/ 0 h 2776917"/>
                  <a:gd name="connsiteX42" fmla="*/ 1576316 w 2645944"/>
                  <a:gd name="connsiteY42" fmla="*/ 29716 h 2776917"/>
                  <a:gd name="connsiteX0" fmla="*/ 1550356 w 2619984"/>
                  <a:gd name="connsiteY0" fmla="*/ 29716 h 2776917"/>
                  <a:gd name="connsiteX1" fmla="*/ 1818939 w 2619984"/>
                  <a:gd name="connsiteY1" fmla="*/ 176579 h 2776917"/>
                  <a:gd name="connsiteX2" fmla="*/ 2097809 w 2619984"/>
                  <a:gd name="connsiteY2" fmla="*/ 361731 h 2776917"/>
                  <a:gd name="connsiteX3" fmla="*/ 2502398 w 2619984"/>
                  <a:gd name="connsiteY3" fmla="*/ 974330 h 2776917"/>
                  <a:gd name="connsiteX4" fmla="*/ 2593831 w 2619984"/>
                  <a:gd name="connsiteY4" fmla="*/ 1389777 h 2776917"/>
                  <a:gd name="connsiteX5" fmla="*/ 2619547 w 2619984"/>
                  <a:gd name="connsiteY5" fmla="*/ 2749838 h 2776917"/>
                  <a:gd name="connsiteX6" fmla="*/ 2604118 w 2619984"/>
                  <a:gd name="connsiteY6" fmla="*/ 2765267 h 2776917"/>
                  <a:gd name="connsiteX7" fmla="*/ 2594403 w 2619984"/>
                  <a:gd name="connsiteY7" fmla="*/ 2764696 h 2776917"/>
                  <a:gd name="connsiteX8" fmla="*/ 574634 w 2619984"/>
                  <a:gd name="connsiteY8" fmla="*/ 2776917 h 2776917"/>
                  <a:gd name="connsiteX9" fmla="*/ 66289 w 2619984"/>
                  <a:gd name="connsiteY9" fmla="*/ 2446396 h 2776917"/>
                  <a:gd name="connsiteX10" fmla="*/ 266298 w 2619984"/>
                  <a:gd name="connsiteY10" fmla="*/ 2153811 h 2776917"/>
                  <a:gd name="connsiteX11" fmla="*/ 269155 w 2619984"/>
                  <a:gd name="connsiteY11" fmla="*/ 2152668 h 2776917"/>
                  <a:gd name="connsiteX12" fmla="*/ 543453 w 2619984"/>
                  <a:gd name="connsiteY12" fmla="*/ 2153240 h 2776917"/>
                  <a:gd name="connsiteX13" fmla="*/ 549739 w 2619984"/>
                  <a:gd name="connsiteY13" fmla="*/ 2155526 h 2776917"/>
                  <a:gd name="connsiteX14" fmla="*/ 747462 w 2619984"/>
                  <a:gd name="connsiteY14" fmla="*/ 2181813 h 2776917"/>
                  <a:gd name="connsiteX15" fmla="*/ 750891 w 2619984"/>
                  <a:gd name="connsiteY15" fmla="*/ 2181813 h 2776917"/>
                  <a:gd name="connsiteX16" fmla="*/ 763463 w 2619984"/>
                  <a:gd name="connsiteY16" fmla="*/ 2156097 h 2776917"/>
                  <a:gd name="connsiteX17" fmla="*/ 753748 w 2619984"/>
                  <a:gd name="connsiteY17" fmla="*/ 2143525 h 2776917"/>
                  <a:gd name="connsiteX18" fmla="*/ 694317 w 2619984"/>
                  <a:gd name="connsiteY18" fmla="*/ 2010376 h 2776917"/>
                  <a:gd name="connsiteX19" fmla="*/ 665173 w 2619984"/>
                  <a:gd name="connsiteY19" fmla="*/ 1980661 h 2776917"/>
                  <a:gd name="connsiteX20" fmla="*/ 641172 w 2619984"/>
                  <a:gd name="connsiteY20" fmla="*/ 1970946 h 2776917"/>
                  <a:gd name="connsiteX21" fmla="*/ 555454 w 2619984"/>
                  <a:gd name="connsiteY21" fmla="*/ 1953231 h 2776917"/>
                  <a:gd name="connsiteX22" fmla="*/ 306299 w 2619984"/>
                  <a:gd name="connsiteY22" fmla="*/ 1973232 h 2776917"/>
                  <a:gd name="connsiteX23" fmla="*/ 70289 w 2619984"/>
                  <a:gd name="connsiteY23" fmla="*/ 1953802 h 2776917"/>
                  <a:gd name="connsiteX24" fmla="*/ 133149 w 2619984"/>
                  <a:gd name="connsiteY24" fmla="*/ 1856655 h 2776917"/>
                  <a:gd name="connsiteX25" fmla="*/ 127434 w 2619984"/>
                  <a:gd name="connsiteY25" fmla="*/ 1732078 h 2776917"/>
                  <a:gd name="connsiteX26" fmla="*/ 0 w 2619984"/>
                  <a:gd name="connsiteY26" fmla="*/ 1622930 h 2776917"/>
                  <a:gd name="connsiteX27" fmla="*/ 205724 w 2619984"/>
                  <a:gd name="connsiteY27" fmla="*/ 1596072 h 2776917"/>
                  <a:gd name="connsiteX28" fmla="*/ 257154 w 2619984"/>
                  <a:gd name="connsiteY28" fmla="*/ 1580071 h 2776917"/>
                  <a:gd name="connsiteX29" fmla="*/ 358873 w 2619984"/>
                  <a:gd name="connsiteY29" fmla="*/ 1557213 h 2776917"/>
                  <a:gd name="connsiteX30" fmla="*/ 389732 w 2619984"/>
                  <a:gd name="connsiteY30" fmla="*/ 1545212 h 2776917"/>
                  <a:gd name="connsiteX31" fmla="*/ 496594 w 2619984"/>
                  <a:gd name="connsiteY31" fmla="*/ 1495496 h 2776917"/>
                  <a:gd name="connsiteX32" fmla="*/ 561168 w 2619984"/>
                  <a:gd name="connsiteY32" fmla="*/ 1446922 h 2776917"/>
                  <a:gd name="connsiteX33" fmla="*/ 588598 w 2619984"/>
                  <a:gd name="connsiteY33" fmla="*/ 1332060 h 2776917"/>
                  <a:gd name="connsiteX34" fmla="*/ 595456 w 2619984"/>
                  <a:gd name="connsiteY34" fmla="*/ 1076048 h 2776917"/>
                  <a:gd name="connsiteX35" fmla="*/ 586884 w 2619984"/>
                  <a:gd name="connsiteY35" fmla="*/ 886897 h 2776917"/>
                  <a:gd name="connsiteX36" fmla="*/ 614313 w 2619984"/>
                  <a:gd name="connsiteY36" fmla="*/ 677745 h 2776917"/>
                  <a:gd name="connsiteX37" fmla="*/ 710318 w 2619984"/>
                  <a:gd name="connsiteY37" fmla="*/ 530881 h 2776917"/>
                  <a:gd name="connsiteX38" fmla="*/ 770320 w 2619984"/>
                  <a:gd name="connsiteY38" fmla="*/ 472021 h 2776917"/>
                  <a:gd name="connsiteX39" fmla="*/ 1458923 w 2619984"/>
                  <a:gd name="connsiteY39" fmla="*/ 0 h 2776917"/>
                  <a:gd name="connsiteX40" fmla="*/ 1460637 w 2619984"/>
                  <a:gd name="connsiteY40" fmla="*/ 0 h 2776917"/>
                  <a:gd name="connsiteX41" fmla="*/ 1550356 w 2619984"/>
                  <a:gd name="connsiteY41" fmla="*/ 29716 h 2776917"/>
                  <a:gd name="connsiteX0" fmla="*/ 1550356 w 2619984"/>
                  <a:gd name="connsiteY0" fmla="*/ 29716 h 2776917"/>
                  <a:gd name="connsiteX1" fmla="*/ 1818939 w 2619984"/>
                  <a:gd name="connsiteY1" fmla="*/ 176579 h 2776917"/>
                  <a:gd name="connsiteX2" fmla="*/ 2097809 w 2619984"/>
                  <a:gd name="connsiteY2" fmla="*/ 361731 h 2776917"/>
                  <a:gd name="connsiteX3" fmla="*/ 2502398 w 2619984"/>
                  <a:gd name="connsiteY3" fmla="*/ 974330 h 2776917"/>
                  <a:gd name="connsiteX4" fmla="*/ 2593831 w 2619984"/>
                  <a:gd name="connsiteY4" fmla="*/ 1389777 h 2776917"/>
                  <a:gd name="connsiteX5" fmla="*/ 2619547 w 2619984"/>
                  <a:gd name="connsiteY5" fmla="*/ 2749838 h 2776917"/>
                  <a:gd name="connsiteX6" fmla="*/ 2604118 w 2619984"/>
                  <a:gd name="connsiteY6" fmla="*/ 2765267 h 2776917"/>
                  <a:gd name="connsiteX7" fmla="*/ 2594403 w 2619984"/>
                  <a:gd name="connsiteY7" fmla="*/ 2764696 h 2776917"/>
                  <a:gd name="connsiteX8" fmla="*/ 574634 w 2619984"/>
                  <a:gd name="connsiteY8" fmla="*/ 2776917 h 2776917"/>
                  <a:gd name="connsiteX9" fmla="*/ 5185 w 2619984"/>
                  <a:gd name="connsiteY9" fmla="*/ 2593044 h 2776917"/>
                  <a:gd name="connsiteX10" fmla="*/ 266298 w 2619984"/>
                  <a:gd name="connsiteY10" fmla="*/ 2153811 h 2776917"/>
                  <a:gd name="connsiteX11" fmla="*/ 269155 w 2619984"/>
                  <a:gd name="connsiteY11" fmla="*/ 2152668 h 2776917"/>
                  <a:gd name="connsiteX12" fmla="*/ 543453 w 2619984"/>
                  <a:gd name="connsiteY12" fmla="*/ 2153240 h 2776917"/>
                  <a:gd name="connsiteX13" fmla="*/ 549739 w 2619984"/>
                  <a:gd name="connsiteY13" fmla="*/ 2155526 h 2776917"/>
                  <a:gd name="connsiteX14" fmla="*/ 747462 w 2619984"/>
                  <a:gd name="connsiteY14" fmla="*/ 2181813 h 2776917"/>
                  <a:gd name="connsiteX15" fmla="*/ 750891 w 2619984"/>
                  <a:gd name="connsiteY15" fmla="*/ 2181813 h 2776917"/>
                  <a:gd name="connsiteX16" fmla="*/ 763463 w 2619984"/>
                  <a:gd name="connsiteY16" fmla="*/ 2156097 h 2776917"/>
                  <a:gd name="connsiteX17" fmla="*/ 753748 w 2619984"/>
                  <a:gd name="connsiteY17" fmla="*/ 2143525 h 2776917"/>
                  <a:gd name="connsiteX18" fmla="*/ 694317 w 2619984"/>
                  <a:gd name="connsiteY18" fmla="*/ 2010376 h 2776917"/>
                  <a:gd name="connsiteX19" fmla="*/ 665173 w 2619984"/>
                  <a:gd name="connsiteY19" fmla="*/ 1980661 h 2776917"/>
                  <a:gd name="connsiteX20" fmla="*/ 641172 w 2619984"/>
                  <a:gd name="connsiteY20" fmla="*/ 1970946 h 2776917"/>
                  <a:gd name="connsiteX21" fmla="*/ 555454 w 2619984"/>
                  <a:gd name="connsiteY21" fmla="*/ 1953231 h 2776917"/>
                  <a:gd name="connsiteX22" fmla="*/ 306299 w 2619984"/>
                  <a:gd name="connsiteY22" fmla="*/ 1973232 h 2776917"/>
                  <a:gd name="connsiteX23" fmla="*/ 70289 w 2619984"/>
                  <a:gd name="connsiteY23" fmla="*/ 1953802 h 2776917"/>
                  <a:gd name="connsiteX24" fmla="*/ 133149 w 2619984"/>
                  <a:gd name="connsiteY24" fmla="*/ 1856655 h 2776917"/>
                  <a:gd name="connsiteX25" fmla="*/ 127434 w 2619984"/>
                  <a:gd name="connsiteY25" fmla="*/ 1732078 h 2776917"/>
                  <a:gd name="connsiteX26" fmla="*/ 0 w 2619984"/>
                  <a:gd name="connsiteY26" fmla="*/ 1622930 h 2776917"/>
                  <a:gd name="connsiteX27" fmla="*/ 205724 w 2619984"/>
                  <a:gd name="connsiteY27" fmla="*/ 1596072 h 2776917"/>
                  <a:gd name="connsiteX28" fmla="*/ 257154 w 2619984"/>
                  <a:gd name="connsiteY28" fmla="*/ 1580071 h 2776917"/>
                  <a:gd name="connsiteX29" fmla="*/ 358873 w 2619984"/>
                  <a:gd name="connsiteY29" fmla="*/ 1557213 h 2776917"/>
                  <a:gd name="connsiteX30" fmla="*/ 389732 w 2619984"/>
                  <a:gd name="connsiteY30" fmla="*/ 1545212 h 2776917"/>
                  <a:gd name="connsiteX31" fmla="*/ 496594 w 2619984"/>
                  <a:gd name="connsiteY31" fmla="*/ 1495496 h 2776917"/>
                  <a:gd name="connsiteX32" fmla="*/ 561168 w 2619984"/>
                  <a:gd name="connsiteY32" fmla="*/ 1446922 h 2776917"/>
                  <a:gd name="connsiteX33" fmla="*/ 588598 w 2619984"/>
                  <a:gd name="connsiteY33" fmla="*/ 1332060 h 2776917"/>
                  <a:gd name="connsiteX34" fmla="*/ 595456 w 2619984"/>
                  <a:gd name="connsiteY34" fmla="*/ 1076048 h 2776917"/>
                  <a:gd name="connsiteX35" fmla="*/ 586884 w 2619984"/>
                  <a:gd name="connsiteY35" fmla="*/ 886897 h 2776917"/>
                  <a:gd name="connsiteX36" fmla="*/ 614313 w 2619984"/>
                  <a:gd name="connsiteY36" fmla="*/ 677745 h 2776917"/>
                  <a:gd name="connsiteX37" fmla="*/ 710318 w 2619984"/>
                  <a:gd name="connsiteY37" fmla="*/ 530881 h 2776917"/>
                  <a:gd name="connsiteX38" fmla="*/ 770320 w 2619984"/>
                  <a:gd name="connsiteY38" fmla="*/ 472021 h 2776917"/>
                  <a:gd name="connsiteX39" fmla="*/ 1458923 w 2619984"/>
                  <a:gd name="connsiteY39" fmla="*/ 0 h 2776917"/>
                  <a:gd name="connsiteX40" fmla="*/ 1460637 w 2619984"/>
                  <a:gd name="connsiteY40" fmla="*/ 0 h 2776917"/>
                  <a:gd name="connsiteX41" fmla="*/ 1550356 w 2619984"/>
                  <a:gd name="connsiteY41" fmla="*/ 29716 h 2776917"/>
                  <a:gd name="connsiteX0" fmla="*/ 1550356 w 2731128"/>
                  <a:gd name="connsiteY0" fmla="*/ 29716 h 2801358"/>
                  <a:gd name="connsiteX1" fmla="*/ 1818939 w 2731128"/>
                  <a:gd name="connsiteY1" fmla="*/ 176579 h 2801358"/>
                  <a:gd name="connsiteX2" fmla="*/ 2097809 w 2731128"/>
                  <a:gd name="connsiteY2" fmla="*/ 361731 h 2801358"/>
                  <a:gd name="connsiteX3" fmla="*/ 2502398 w 2731128"/>
                  <a:gd name="connsiteY3" fmla="*/ 974330 h 2801358"/>
                  <a:gd name="connsiteX4" fmla="*/ 2593831 w 2731128"/>
                  <a:gd name="connsiteY4" fmla="*/ 1389777 h 2801358"/>
                  <a:gd name="connsiteX5" fmla="*/ 2619547 w 2731128"/>
                  <a:gd name="connsiteY5" fmla="*/ 2749838 h 2801358"/>
                  <a:gd name="connsiteX6" fmla="*/ 2604118 w 2731128"/>
                  <a:gd name="connsiteY6" fmla="*/ 2765267 h 2801358"/>
                  <a:gd name="connsiteX7" fmla="*/ 2594403 w 2731128"/>
                  <a:gd name="connsiteY7" fmla="*/ 2764696 h 2801358"/>
                  <a:gd name="connsiteX8" fmla="*/ 782385 w 2731128"/>
                  <a:gd name="connsiteY8" fmla="*/ 2801358 h 2801358"/>
                  <a:gd name="connsiteX9" fmla="*/ 5185 w 2731128"/>
                  <a:gd name="connsiteY9" fmla="*/ 2593044 h 2801358"/>
                  <a:gd name="connsiteX10" fmla="*/ 266298 w 2731128"/>
                  <a:gd name="connsiteY10" fmla="*/ 2153811 h 2801358"/>
                  <a:gd name="connsiteX11" fmla="*/ 269155 w 2731128"/>
                  <a:gd name="connsiteY11" fmla="*/ 2152668 h 2801358"/>
                  <a:gd name="connsiteX12" fmla="*/ 543453 w 2731128"/>
                  <a:gd name="connsiteY12" fmla="*/ 2153240 h 2801358"/>
                  <a:gd name="connsiteX13" fmla="*/ 549739 w 2731128"/>
                  <a:gd name="connsiteY13" fmla="*/ 2155526 h 2801358"/>
                  <a:gd name="connsiteX14" fmla="*/ 747462 w 2731128"/>
                  <a:gd name="connsiteY14" fmla="*/ 2181813 h 2801358"/>
                  <a:gd name="connsiteX15" fmla="*/ 750891 w 2731128"/>
                  <a:gd name="connsiteY15" fmla="*/ 2181813 h 2801358"/>
                  <a:gd name="connsiteX16" fmla="*/ 763463 w 2731128"/>
                  <a:gd name="connsiteY16" fmla="*/ 2156097 h 2801358"/>
                  <a:gd name="connsiteX17" fmla="*/ 753748 w 2731128"/>
                  <a:gd name="connsiteY17" fmla="*/ 2143525 h 2801358"/>
                  <a:gd name="connsiteX18" fmla="*/ 694317 w 2731128"/>
                  <a:gd name="connsiteY18" fmla="*/ 2010376 h 2801358"/>
                  <a:gd name="connsiteX19" fmla="*/ 665173 w 2731128"/>
                  <a:gd name="connsiteY19" fmla="*/ 1980661 h 2801358"/>
                  <a:gd name="connsiteX20" fmla="*/ 641172 w 2731128"/>
                  <a:gd name="connsiteY20" fmla="*/ 1970946 h 2801358"/>
                  <a:gd name="connsiteX21" fmla="*/ 555454 w 2731128"/>
                  <a:gd name="connsiteY21" fmla="*/ 1953231 h 2801358"/>
                  <a:gd name="connsiteX22" fmla="*/ 306299 w 2731128"/>
                  <a:gd name="connsiteY22" fmla="*/ 1973232 h 2801358"/>
                  <a:gd name="connsiteX23" fmla="*/ 70289 w 2731128"/>
                  <a:gd name="connsiteY23" fmla="*/ 1953802 h 2801358"/>
                  <a:gd name="connsiteX24" fmla="*/ 133149 w 2731128"/>
                  <a:gd name="connsiteY24" fmla="*/ 1856655 h 2801358"/>
                  <a:gd name="connsiteX25" fmla="*/ 127434 w 2731128"/>
                  <a:gd name="connsiteY25" fmla="*/ 1732078 h 2801358"/>
                  <a:gd name="connsiteX26" fmla="*/ 0 w 2731128"/>
                  <a:gd name="connsiteY26" fmla="*/ 1622930 h 2801358"/>
                  <a:gd name="connsiteX27" fmla="*/ 205724 w 2731128"/>
                  <a:gd name="connsiteY27" fmla="*/ 1596072 h 2801358"/>
                  <a:gd name="connsiteX28" fmla="*/ 257154 w 2731128"/>
                  <a:gd name="connsiteY28" fmla="*/ 1580071 h 2801358"/>
                  <a:gd name="connsiteX29" fmla="*/ 358873 w 2731128"/>
                  <a:gd name="connsiteY29" fmla="*/ 1557213 h 2801358"/>
                  <a:gd name="connsiteX30" fmla="*/ 389732 w 2731128"/>
                  <a:gd name="connsiteY30" fmla="*/ 1545212 h 2801358"/>
                  <a:gd name="connsiteX31" fmla="*/ 496594 w 2731128"/>
                  <a:gd name="connsiteY31" fmla="*/ 1495496 h 2801358"/>
                  <a:gd name="connsiteX32" fmla="*/ 561168 w 2731128"/>
                  <a:gd name="connsiteY32" fmla="*/ 1446922 h 2801358"/>
                  <a:gd name="connsiteX33" fmla="*/ 588598 w 2731128"/>
                  <a:gd name="connsiteY33" fmla="*/ 1332060 h 2801358"/>
                  <a:gd name="connsiteX34" fmla="*/ 595456 w 2731128"/>
                  <a:gd name="connsiteY34" fmla="*/ 1076048 h 2801358"/>
                  <a:gd name="connsiteX35" fmla="*/ 586884 w 2731128"/>
                  <a:gd name="connsiteY35" fmla="*/ 886897 h 2801358"/>
                  <a:gd name="connsiteX36" fmla="*/ 614313 w 2731128"/>
                  <a:gd name="connsiteY36" fmla="*/ 677745 h 2801358"/>
                  <a:gd name="connsiteX37" fmla="*/ 710318 w 2731128"/>
                  <a:gd name="connsiteY37" fmla="*/ 530881 h 2801358"/>
                  <a:gd name="connsiteX38" fmla="*/ 770320 w 2731128"/>
                  <a:gd name="connsiteY38" fmla="*/ 472021 h 2801358"/>
                  <a:gd name="connsiteX39" fmla="*/ 1458923 w 2731128"/>
                  <a:gd name="connsiteY39" fmla="*/ 0 h 2801358"/>
                  <a:gd name="connsiteX40" fmla="*/ 1460637 w 2731128"/>
                  <a:gd name="connsiteY40" fmla="*/ 0 h 2801358"/>
                  <a:gd name="connsiteX41" fmla="*/ 1550356 w 2731128"/>
                  <a:gd name="connsiteY41" fmla="*/ 29716 h 2801358"/>
                  <a:gd name="connsiteX0" fmla="*/ 1550356 w 2740446"/>
                  <a:gd name="connsiteY0" fmla="*/ 29716 h 3583481"/>
                  <a:gd name="connsiteX1" fmla="*/ 1818939 w 2740446"/>
                  <a:gd name="connsiteY1" fmla="*/ 176579 h 3583481"/>
                  <a:gd name="connsiteX2" fmla="*/ 2097809 w 2740446"/>
                  <a:gd name="connsiteY2" fmla="*/ 361731 h 3583481"/>
                  <a:gd name="connsiteX3" fmla="*/ 2502398 w 2740446"/>
                  <a:gd name="connsiteY3" fmla="*/ 974330 h 3583481"/>
                  <a:gd name="connsiteX4" fmla="*/ 2593831 w 2740446"/>
                  <a:gd name="connsiteY4" fmla="*/ 1389777 h 3583481"/>
                  <a:gd name="connsiteX5" fmla="*/ 2619547 w 2740446"/>
                  <a:gd name="connsiteY5" fmla="*/ 2749838 h 3583481"/>
                  <a:gd name="connsiteX6" fmla="*/ 2604118 w 2740446"/>
                  <a:gd name="connsiteY6" fmla="*/ 2765267 h 3583481"/>
                  <a:gd name="connsiteX7" fmla="*/ 2606624 w 2740446"/>
                  <a:gd name="connsiteY7" fmla="*/ 3583481 h 3583481"/>
                  <a:gd name="connsiteX8" fmla="*/ 782385 w 2740446"/>
                  <a:gd name="connsiteY8" fmla="*/ 2801358 h 3583481"/>
                  <a:gd name="connsiteX9" fmla="*/ 5185 w 2740446"/>
                  <a:gd name="connsiteY9" fmla="*/ 2593044 h 3583481"/>
                  <a:gd name="connsiteX10" fmla="*/ 266298 w 2740446"/>
                  <a:gd name="connsiteY10" fmla="*/ 2153811 h 3583481"/>
                  <a:gd name="connsiteX11" fmla="*/ 269155 w 2740446"/>
                  <a:gd name="connsiteY11" fmla="*/ 2152668 h 3583481"/>
                  <a:gd name="connsiteX12" fmla="*/ 543453 w 2740446"/>
                  <a:gd name="connsiteY12" fmla="*/ 2153240 h 3583481"/>
                  <a:gd name="connsiteX13" fmla="*/ 549739 w 2740446"/>
                  <a:gd name="connsiteY13" fmla="*/ 2155526 h 3583481"/>
                  <a:gd name="connsiteX14" fmla="*/ 747462 w 2740446"/>
                  <a:gd name="connsiteY14" fmla="*/ 2181813 h 3583481"/>
                  <a:gd name="connsiteX15" fmla="*/ 750891 w 2740446"/>
                  <a:gd name="connsiteY15" fmla="*/ 2181813 h 3583481"/>
                  <a:gd name="connsiteX16" fmla="*/ 763463 w 2740446"/>
                  <a:gd name="connsiteY16" fmla="*/ 2156097 h 3583481"/>
                  <a:gd name="connsiteX17" fmla="*/ 753748 w 2740446"/>
                  <a:gd name="connsiteY17" fmla="*/ 2143525 h 3583481"/>
                  <a:gd name="connsiteX18" fmla="*/ 694317 w 2740446"/>
                  <a:gd name="connsiteY18" fmla="*/ 2010376 h 3583481"/>
                  <a:gd name="connsiteX19" fmla="*/ 665173 w 2740446"/>
                  <a:gd name="connsiteY19" fmla="*/ 1980661 h 3583481"/>
                  <a:gd name="connsiteX20" fmla="*/ 641172 w 2740446"/>
                  <a:gd name="connsiteY20" fmla="*/ 1970946 h 3583481"/>
                  <a:gd name="connsiteX21" fmla="*/ 555454 w 2740446"/>
                  <a:gd name="connsiteY21" fmla="*/ 1953231 h 3583481"/>
                  <a:gd name="connsiteX22" fmla="*/ 306299 w 2740446"/>
                  <a:gd name="connsiteY22" fmla="*/ 1973232 h 3583481"/>
                  <a:gd name="connsiteX23" fmla="*/ 70289 w 2740446"/>
                  <a:gd name="connsiteY23" fmla="*/ 1953802 h 3583481"/>
                  <a:gd name="connsiteX24" fmla="*/ 133149 w 2740446"/>
                  <a:gd name="connsiteY24" fmla="*/ 1856655 h 3583481"/>
                  <a:gd name="connsiteX25" fmla="*/ 127434 w 2740446"/>
                  <a:gd name="connsiteY25" fmla="*/ 1732078 h 3583481"/>
                  <a:gd name="connsiteX26" fmla="*/ 0 w 2740446"/>
                  <a:gd name="connsiteY26" fmla="*/ 1622930 h 3583481"/>
                  <a:gd name="connsiteX27" fmla="*/ 205724 w 2740446"/>
                  <a:gd name="connsiteY27" fmla="*/ 1596072 h 3583481"/>
                  <a:gd name="connsiteX28" fmla="*/ 257154 w 2740446"/>
                  <a:gd name="connsiteY28" fmla="*/ 1580071 h 3583481"/>
                  <a:gd name="connsiteX29" fmla="*/ 358873 w 2740446"/>
                  <a:gd name="connsiteY29" fmla="*/ 1557213 h 3583481"/>
                  <a:gd name="connsiteX30" fmla="*/ 389732 w 2740446"/>
                  <a:gd name="connsiteY30" fmla="*/ 1545212 h 3583481"/>
                  <a:gd name="connsiteX31" fmla="*/ 496594 w 2740446"/>
                  <a:gd name="connsiteY31" fmla="*/ 1495496 h 3583481"/>
                  <a:gd name="connsiteX32" fmla="*/ 561168 w 2740446"/>
                  <a:gd name="connsiteY32" fmla="*/ 1446922 h 3583481"/>
                  <a:gd name="connsiteX33" fmla="*/ 588598 w 2740446"/>
                  <a:gd name="connsiteY33" fmla="*/ 1332060 h 3583481"/>
                  <a:gd name="connsiteX34" fmla="*/ 595456 w 2740446"/>
                  <a:gd name="connsiteY34" fmla="*/ 1076048 h 3583481"/>
                  <a:gd name="connsiteX35" fmla="*/ 586884 w 2740446"/>
                  <a:gd name="connsiteY35" fmla="*/ 886897 h 3583481"/>
                  <a:gd name="connsiteX36" fmla="*/ 614313 w 2740446"/>
                  <a:gd name="connsiteY36" fmla="*/ 677745 h 3583481"/>
                  <a:gd name="connsiteX37" fmla="*/ 710318 w 2740446"/>
                  <a:gd name="connsiteY37" fmla="*/ 530881 h 3583481"/>
                  <a:gd name="connsiteX38" fmla="*/ 770320 w 2740446"/>
                  <a:gd name="connsiteY38" fmla="*/ 472021 h 3583481"/>
                  <a:gd name="connsiteX39" fmla="*/ 1458923 w 2740446"/>
                  <a:gd name="connsiteY39" fmla="*/ 0 h 3583481"/>
                  <a:gd name="connsiteX40" fmla="*/ 1460637 w 2740446"/>
                  <a:gd name="connsiteY40" fmla="*/ 0 h 3583481"/>
                  <a:gd name="connsiteX41" fmla="*/ 1550356 w 2740446"/>
                  <a:gd name="connsiteY41" fmla="*/ 29716 h 3583481"/>
                  <a:gd name="connsiteX0" fmla="*/ 1550356 w 2619984"/>
                  <a:gd name="connsiteY0" fmla="*/ 29716 h 3583481"/>
                  <a:gd name="connsiteX1" fmla="*/ 1818939 w 2619984"/>
                  <a:gd name="connsiteY1" fmla="*/ 176579 h 3583481"/>
                  <a:gd name="connsiteX2" fmla="*/ 2097809 w 2619984"/>
                  <a:gd name="connsiteY2" fmla="*/ 361731 h 3583481"/>
                  <a:gd name="connsiteX3" fmla="*/ 2502398 w 2619984"/>
                  <a:gd name="connsiteY3" fmla="*/ 974330 h 3583481"/>
                  <a:gd name="connsiteX4" fmla="*/ 2593831 w 2619984"/>
                  <a:gd name="connsiteY4" fmla="*/ 1389777 h 3583481"/>
                  <a:gd name="connsiteX5" fmla="*/ 2619547 w 2619984"/>
                  <a:gd name="connsiteY5" fmla="*/ 2749838 h 3583481"/>
                  <a:gd name="connsiteX6" fmla="*/ 2604118 w 2619984"/>
                  <a:gd name="connsiteY6" fmla="*/ 2765267 h 3583481"/>
                  <a:gd name="connsiteX7" fmla="*/ 2606624 w 2619984"/>
                  <a:gd name="connsiteY7" fmla="*/ 3583481 h 3583481"/>
                  <a:gd name="connsiteX8" fmla="*/ 782385 w 2619984"/>
                  <a:gd name="connsiteY8" fmla="*/ 2801358 h 3583481"/>
                  <a:gd name="connsiteX9" fmla="*/ 5185 w 2619984"/>
                  <a:gd name="connsiteY9" fmla="*/ 2593044 h 3583481"/>
                  <a:gd name="connsiteX10" fmla="*/ 266298 w 2619984"/>
                  <a:gd name="connsiteY10" fmla="*/ 2153811 h 3583481"/>
                  <a:gd name="connsiteX11" fmla="*/ 269155 w 2619984"/>
                  <a:gd name="connsiteY11" fmla="*/ 2152668 h 3583481"/>
                  <a:gd name="connsiteX12" fmla="*/ 543453 w 2619984"/>
                  <a:gd name="connsiteY12" fmla="*/ 2153240 h 3583481"/>
                  <a:gd name="connsiteX13" fmla="*/ 549739 w 2619984"/>
                  <a:gd name="connsiteY13" fmla="*/ 2155526 h 3583481"/>
                  <a:gd name="connsiteX14" fmla="*/ 747462 w 2619984"/>
                  <a:gd name="connsiteY14" fmla="*/ 2181813 h 3583481"/>
                  <a:gd name="connsiteX15" fmla="*/ 750891 w 2619984"/>
                  <a:gd name="connsiteY15" fmla="*/ 2181813 h 3583481"/>
                  <a:gd name="connsiteX16" fmla="*/ 763463 w 2619984"/>
                  <a:gd name="connsiteY16" fmla="*/ 2156097 h 3583481"/>
                  <a:gd name="connsiteX17" fmla="*/ 753748 w 2619984"/>
                  <a:gd name="connsiteY17" fmla="*/ 2143525 h 3583481"/>
                  <a:gd name="connsiteX18" fmla="*/ 694317 w 2619984"/>
                  <a:gd name="connsiteY18" fmla="*/ 2010376 h 3583481"/>
                  <a:gd name="connsiteX19" fmla="*/ 665173 w 2619984"/>
                  <a:gd name="connsiteY19" fmla="*/ 1980661 h 3583481"/>
                  <a:gd name="connsiteX20" fmla="*/ 641172 w 2619984"/>
                  <a:gd name="connsiteY20" fmla="*/ 1970946 h 3583481"/>
                  <a:gd name="connsiteX21" fmla="*/ 555454 w 2619984"/>
                  <a:gd name="connsiteY21" fmla="*/ 1953231 h 3583481"/>
                  <a:gd name="connsiteX22" fmla="*/ 306299 w 2619984"/>
                  <a:gd name="connsiteY22" fmla="*/ 1973232 h 3583481"/>
                  <a:gd name="connsiteX23" fmla="*/ 70289 w 2619984"/>
                  <a:gd name="connsiteY23" fmla="*/ 1953802 h 3583481"/>
                  <a:gd name="connsiteX24" fmla="*/ 133149 w 2619984"/>
                  <a:gd name="connsiteY24" fmla="*/ 1856655 h 3583481"/>
                  <a:gd name="connsiteX25" fmla="*/ 127434 w 2619984"/>
                  <a:gd name="connsiteY25" fmla="*/ 1732078 h 3583481"/>
                  <a:gd name="connsiteX26" fmla="*/ 0 w 2619984"/>
                  <a:gd name="connsiteY26" fmla="*/ 1622930 h 3583481"/>
                  <a:gd name="connsiteX27" fmla="*/ 205724 w 2619984"/>
                  <a:gd name="connsiteY27" fmla="*/ 1596072 h 3583481"/>
                  <a:gd name="connsiteX28" fmla="*/ 257154 w 2619984"/>
                  <a:gd name="connsiteY28" fmla="*/ 1580071 h 3583481"/>
                  <a:gd name="connsiteX29" fmla="*/ 358873 w 2619984"/>
                  <a:gd name="connsiteY29" fmla="*/ 1557213 h 3583481"/>
                  <a:gd name="connsiteX30" fmla="*/ 389732 w 2619984"/>
                  <a:gd name="connsiteY30" fmla="*/ 1545212 h 3583481"/>
                  <a:gd name="connsiteX31" fmla="*/ 496594 w 2619984"/>
                  <a:gd name="connsiteY31" fmla="*/ 1495496 h 3583481"/>
                  <a:gd name="connsiteX32" fmla="*/ 561168 w 2619984"/>
                  <a:gd name="connsiteY32" fmla="*/ 1446922 h 3583481"/>
                  <a:gd name="connsiteX33" fmla="*/ 588598 w 2619984"/>
                  <a:gd name="connsiteY33" fmla="*/ 1332060 h 3583481"/>
                  <a:gd name="connsiteX34" fmla="*/ 595456 w 2619984"/>
                  <a:gd name="connsiteY34" fmla="*/ 1076048 h 3583481"/>
                  <a:gd name="connsiteX35" fmla="*/ 586884 w 2619984"/>
                  <a:gd name="connsiteY35" fmla="*/ 886897 h 3583481"/>
                  <a:gd name="connsiteX36" fmla="*/ 614313 w 2619984"/>
                  <a:gd name="connsiteY36" fmla="*/ 677745 h 3583481"/>
                  <a:gd name="connsiteX37" fmla="*/ 710318 w 2619984"/>
                  <a:gd name="connsiteY37" fmla="*/ 530881 h 3583481"/>
                  <a:gd name="connsiteX38" fmla="*/ 770320 w 2619984"/>
                  <a:gd name="connsiteY38" fmla="*/ 472021 h 3583481"/>
                  <a:gd name="connsiteX39" fmla="*/ 1458923 w 2619984"/>
                  <a:gd name="connsiteY39" fmla="*/ 0 h 3583481"/>
                  <a:gd name="connsiteX40" fmla="*/ 1460637 w 2619984"/>
                  <a:gd name="connsiteY40" fmla="*/ 0 h 3583481"/>
                  <a:gd name="connsiteX41" fmla="*/ 1550356 w 2619984"/>
                  <a:gd name="connsiteY41" fmla="*/ 29716 h 3583481"/>
                  <a:gd name="connsiteX0" fmla="*/ 1550356 w 2746639"/>
                  <a:gd name="connsiteY0" fmla="*/ 29716 h 3583481"/>
                  <a:gd name="connsiteX1" fmla="*/ 1818939 w 2746639"/>
                  <a:gd name="connsiteY1" fmla="*/ 176579 h 3583481"/>
                  <a:gd name="connsiteX2" fmla="*/ 2097809 w 2746639"/>
                  <a:gd name="connsiteY2" fmla="*/ 361731 h 3583481"/>
                  <a:gd name="connsiteX3" fmla="*/ 2502398 w 2746639"/>
                  <a:gd name="connsiteY3" fmla="*/ 974330 h 3583481"/>
                  <a:gd name="connsiteX4" fmla="*/ 2593831 w 2746639"/>
                  <a:gd name="connsiteY4" fmla="*/ 1389777 h 3583481"/>
                  <a:gd name="connsiteX5" fmla="*/ 2619547 w 2746639"/>
                  <a:gd name="connsiteY5" fmla="*/ 2749838 h 3583481"/>
                  <a:gd name="connsiteX6" fmla="*/ 2606624 w 2746639"/>
                  <a:gd name="connsiteY6" fmla="*/ 3583481 h 3583481"/>
                  <a:gd name="connsiteX7" fmla="*/ 782385 w 2746639"/>
                  <a:gd name="connsiteY7" fmla="*/ 2801358 h 3583481"/>
                  <a:gd name="connsiteX8" fmla="*/ 5185 w 2746639"/>
                  <a:gd name="connsiteY8" fmla="*/ 2593044 h 3583481"/>
                  <a:gd name="connsiteX9" fmla="*/ 266298 w 2746639"/>
                  <a:gd name="connsiteY9" fmla="*/ 2153811 h 3583481"/>
                  <a:gd name="connsiteX10" fmla="*/ 269155 w 2746639"/>
                  <a:gd name="connsiteY10" fmla="*/ 2152668 h 3583481"/>
                  <a:gd name="connsiteX11" fmla="*/ 543453 w 2746639"/>
                  <a:gd name="connsiteY11" fmla="*/ 2153240 h 3583481"/>
                  <a:gd name="connsiteX12" fmla="*/ 549739 w 2746639"/>
                  <a:gd name="connsiteY12" fmla="*/ 2155526 h 3583481"/>
                  <a:gd name="connsiteX13" fmla="*/ 747462 w 2746639"/>
                  <a:gd name="connsiteY13" fmla="*/ 2181813 h 3583481"/>
                  <a:gd name="connsiteX14" fmla="*/ 750891 w 2746639"/>
                  <a:gd name="connsiteY14" fmla="*/ 2181813 h 3583481"/>
                  <a:gd name="connsiteX15" fmla="*/ 763463 w 2746639"/>
                  <a:gd name="connsiteY15" fmla="*/ 2156097 h 3583481"/>
                  <a:gd name="connsiteX16" fmla="*/ 753748 w 2746639"/>
                  <a:gd name="connsiteY16" fmla="*/ 2143525 h 3583481"/>
                  <a:gd name="connsiteX17" fmla="*/ 694317 w 2746639"/>
                  <a:gd name="connsiteY17" fmla="*/ 2010376 h 3583481"/>
                  <a:gd name="connsiteX18" fmla="*/ 665173 w 2746639"/>
                  <a:gd name="connsiteY18" fmla="*/ 1980661 h 3583481"/>
                  <a:gd name="connsiteX19" fmla="*/ 641172 w 2746639"/>
                  <a:gd name="connsiteY19" fmla="*/ 1970946 h 3583481"/>
                  <a:gd name="connsiteX20" fmla="*/ 555454 w 2746639"/>
                  <a:gd name="connsiteY20" fmla="*/ 1953231 h 3583481"/>
                  <a:gd name="connsiteX21" fmla="*/ 306299 w 2746639"/>
                  <a:gd name="connsiteY21" fmla="*/ 1973232 h 3583481"/>
                  <a:gd name="connsiteX22" fmla="*/ 70289 w 2746639"/>
                  <a:gd name="connsiteY22" fmla="*/ 1953802 h 3583481"/>
                  <a:gd name="connsiteX23" fmla="*/ 133149 w 2746639"/>
                  <a:gd name="connsiteY23" fmla="*/ 1856655 h 3583481"/>
                  <a:gd name="connsiteX24" fmla="*/ 127434 w 2746639"/>
                  <a:gd name="connsiteY24" fmla="*/ 1732078 h 3583481"/>
                  <a:gd name="connsiteX25" fmla="*/ 0 w 2746639"/>
                  <a:gd name="connsiteY25" fmla="*/ 1622930 h 3583481"/>
                  <a:gd name="connsiteX26" fmla="*/ 205724 w 2746639"/>
                  <a:gd name="connsiteY26" fmla="*/ 1596072 h 3583481"/>
                  <a:gd name="connsiteX27" fmla="*/ 257154 w 2746639"/>
                  <a:gd name="connsiteY27" fmla="*/ 1580071 h 3583481"/>
                  <a:gd name="connsiteX28" fmla="*/ 358873 w 2746639"/>
                  <a:gd name="connsiteY28" fmla="*/ 1557213 h 3583481"/>
                  <a:gd name="connsiteX29" fmla="*/ 389732 w 2746639"/>
                  <a:gd name="connsiteY29" fmla="*/ 1545212 h 3583481"/>
                  <a:gd name="connsiteX30" fmla="*/ 496594 w 2746639"/>
                  <a:gd name="connsiteY30" fmla="*/ 1495496 h 3583481"/>
                  <a:gd name="connsiteX31" fmla="*/ 561168 w 2746639"/>
                  <a:gd name="connsiteY31" fmla="*/ 1446922 h 3583481"/>
                  <a:gd name="connsiteX32" fmla="*/ 588598 w 2746639"/>
                  <a:gd name="connsiteY32" fmla="*/ 1332060 h 3583481"/>
                  <a:gd name="connsiteX33" fmla="*/ 595456 w 2746639"/>
                  <a:gd name="connsiteY33" fmla="*/ 1076048 h 3583481"/>
                  <a:gd name="connsiteX34" fmla="*/ 586884 w 2746639"/>
                  <a:gd name="connsiteY34" fmla="*/ 886897 h 3583481"/>
                  <a:gd name="connsiteX35" fmla="*/ 614313 w 2746639"/>
                  <a:gd name="connsiteY35" fmla="*/ 677745 h 3583481"/>
                  <a:gd name="connsiteX36" fmla="*/ 710318 w 2746639"/>
                  <a:gd name="connsiteY36" fmla="*/ 530881 h 3583481"/>
                  <a:gd name="connsiteX37" fmla="*/ 770320 w 2746639"/>
                  <a:gd name="connsiteY37" fmla="*/ 472021 h 3583481"/>
                  <a:gd name="connsiteX38" fmla="*/ 1458923 w 2746639"/>
                  <a:gd name="connsiteY38" fmla="*/ 0 h 3583481"/>
                  <a:gd name="connsiteX39" fmla="*/ 1460637 w 2746639"/>
                  <a:gd name="connsiteY39" fmla="*/ 0 h 3583481"/>
                  <a:gd name="connsiteX40" fmla="*/ 1550356 w 2746639"/>
                  <a:gd name="connsiteY40" fmla="*/ 29716 h 3583481"/>
                  <a:gd name="connsiteX0" fmla="*/ 1550356 w 2741348"/>
                  <a:gd name="connsiteY0" fmla="*/ 29716 h 3583481"/>
                  <a:gd name="connsiteX1" fmla="*/ 1818939 w 2741348"/>
                  <a:gd name="connsiteY1" fmla="*/ 176579 h 3583481"/>
                  <a:gd name="connsiteX2" fmla="*/ 2097809 w 2741348"/>
                  <a:gd name="connsiteY2" fmla="*/ 361731 h 3583481"/>
                  <a:gd name="connsiteX3" fmla="*/ 2502398 w 2741348"/>
                  <a:gd name="connsiteY3" fmla="*/ 974330 h 3583481"/>
                  <a:gd name="connsiteX4" fmla="*/ 2593831 w 2741348"/>
                  <a:gd name="connsiteY4" fmla="*/ 1389777 h 3583481"/>
                  <a:gd name="connsiteX5" fmla="*/ 2606624 w 2741348"/>
                  <a:gd name="connsiteY5" fmla="*/ 3583481 h 3583481"/>
                  <a:gd name="connsiteX6" fmla="*/ 782385 w 2741348"/>
                  <a:gd name="connsiteY6" fmla="*/ 2801358 h 3583481"/>
                  <a:gd name="connsiteX7" fmla="*/ 5185 w 2741348"/>
                  <a:gd name="connsiteY7" fmla="*/ 2593044 h 3583481"/>
                  <a:gd name="connsiteX8" fmla="*/ 266298 w 2741348"/>
                  <a:gd name="connsiteY8" fmla="*/ 2153811 h 3583481"/>
                  <a:gd name="connsiteX9" fmla="*/ 269155 w 2741348"/>
                  <a:gd name="connsiteY9" fmla="*/ 2152668 h 3583481"/>
                  <a:gd name="connsiteX10" fmla="*/ 543453 w 2741348"/>
                  <a:gd name="connsiteY10" fmla="*/ 2153240 h 3583481"/>
                  <a:gd name="connsiteX11" fmla="*/ 549739 w 2741348"/>
                  <a:gd name="connsiteY11" fmla="*/ 2155526 h 3583481"/>
                  <a:gd name="connsiteX12" fmla="*/ 747462 w 2741348"/>
                  <a:gd name="connsiteY12" fmla="*/ 2181813 h 3583481"/>
                  <a:gd name="connsiteX13" fmla="*/ 750891 w 2741348"/>
                  <a:gd name="connsiteY13" fmla="*/ 2181813 h 3583481"/>
                  <a:gd name="connsiteX14" fmla="*/ 763463 w 2741348"/>
                  <a:gd name="connsiteY14" fmla="*/ 2156097 h 3583481"/>
                  <a:gd name="connsiteX15" fmla="*/ 753748 w 2741348"/>
                  <a:gd name="connsiteY15" fmla="*/ 2143525 h 3583481"/>
                  <a:gd name="connsiteX16" fmla="*/ 694317 w 2741348"/>
                  <a:gd name="connsiteY16" fmla="*/ 2010376 h 3583481"/>
                  <a:gd name="connsiteX17" fmla="*/ 665173 w 2741348"/>
                  <a:gd name="connsiteY17" fmla="*/ 1980661 h 3583481"/>
                  <a:gd name="connsiteX18" fmla="*/ 641172 w 2741348"/>
                  <a:gd name="connsiteY18" fmla="*/ 1970946 h 3583481"/>
                  <a:gd name="connsiteX19" fmla="*/ 555454 w 2741348"/>
                  <a:gd name="connsiteY19" fmla="*/ 1953231 h 3583481"/>
                  <a:gd name="connsiteX20" fmla="*/ 306299 w 2741348"/>
                  <a:gd name="connsiteY20" fmla="*/ 1973232 h 3583481"/>
                  <a:gd name="connsiteX21" fmla="*/ 70289 w 2741348"/>
                  <a:gd name="connsiteY21" fmla="*/ 1953802 h 3583481"/>
                  <a:gd name="connsiteX22" fmla="*/ 133149 w 2741348"/>
                  <a:gd name="connsiteY22" fmla="*/ 1856655 h 3583481"/>
                  <a:gd name="connsiteX23" fmla="*/ 127434 w 2741348"/>
                  <a:gd name="connsiteY23" fmla="*/ 1732078 h 3583481"/>
                  <a:gd name="connsiteX24" fmla="*/ 0 w 2741348"/>
                  <a:gd name="connsiteY24" fmla="*/ 1622930 h 3583481"/>
                  <a:gd name="connsiteX25" fmla="*/ 205724 w 2741348"/>
                  <a:gd name="connsiteY25" fmla="*/ 1596072 h 3583481"/>
                  <a:gd name="connsiteX26" fmla="*/ 257154 w 2741348"/>
                  <a:gd name="connsiteY26" fmla="*/ 1580071 h 3583481"/>
                  <a:gd name="connsiteX27" fmla="*/ 358873 w 2741348"/>
                  <a:gd name="connsiteY27" fmla="*/ 1557213 h 3583481"/>
                  <a:gd name="connsiteX28" fmla="*/ 389732 w 2741348"/>
                  <a:gd name="connsiteY28" fmla="*/ 1545212 h 3583481"/>
                  <a:gd name="connsiteX29" fmla="*/ 496594 w 2741348"/>
                  <a:gd name="connsiteY29" fmla="*/ 1495496 h 3583481"/>
                  <a:gd name="connsiteX30" fmla="*/ 561168 w 2741348"/>
                  <a:gd name="connsiteY30" fmla="*/ 1446922 h 3583481"/>
                  <a:gd name="connsiteX31" fmla="*/ 588598 w 2741348"/>
                  <a:gd name="connsiteY31" fmla="*/ 1332060 h 3583481"/>
                  <a:gd name="connsiteX32" fmla="*/ 595456 w 2741348"/>
                  <a:gd name="connsiteY32" fmla="*/ 1076048 h 3583481"/>
                  <a:gd name="connsiteX33" fmla="*/ 586884 w 2741348"/>
                  <a:gd name="connsiteY33" fmla="*/ 886897 h 3583481"/>
                  <a:gd name="connsiteX34" fmla="*/ 614313 w 2741348"/>
                  <a:gd name="connsiteY34" fmla="*/ 677745 h 3583481"/>
                  <a:gd name="connsiteX35" fmla="*/ 710318 w 2741348"/>
                  <a:gd name="connsiteY35" fmla="*/ 530881 h 3583481"/>
                  <a:gd name="connsiteX36" fmla="*/ 770320 w 2741348"/>
                  <a:gd name="connsiteY36" fmla="*/ 472021 h 3583481"/>
                  <a:gd name="connsiteX37" fmla="*/ 1458923 w 2741348"/>
                  <a:gd name="connsiteY37" fmla="*/ 0 h 3583481"/>
                  <a:gd name="connsiteX38" fmla="*/ 1460637 w 2741348"/>
                  <a:gd name="connsiteY38" fmla="*/ 0 h 3583481"/>
                  <a:gd name="connsiteX39" fmla="*/ 1550356 w 2741348"/>
                  <a:gd name="connsiteY39" fmla="*/ 29716 h 3583481"/>
                  <a:gd name="connsiteX0" fmla="*/ 1550356 w 2627289"/>
                  <a:gd name="connsiteY0" fmla="*/ 29716 h 3583481"/>
                  <a:gd name="connsiteX1" fmla="*/ 1818939 w 2627289"/>
                  <a:gd name="connsiteY1" fmla="*/ 176579 h 3583481"/>
                  <a:gd name="connsiteX2" fmla="*/ 2097809 w 2627289"/>
                  <a:gd name="connsiteY2" fmla="*/ 361731 h 3583481"/>
                  <a:gd name="connsiteX3" fmla="*/ 2502398 w 2627289"/>
                  <a:gd name="connsiteY3" fmla="*/ 974330 h 3583481"/>
                  <a:gd name="connsiteX4" fmla="*/ 2593831 w 2627289"/>
                  <a:gd name="connsiteY4" fmla="*/ 1389777 h 3583481"/>
                  <a:gd name="connsiteX5" fmla="*/ 2606624 w 2627289"/>
                  <a:gd name="connsiteY5" fmla="*/ 3583481 h 3583481"/>
                  <a:gd name="connsiteX6" fmla="*/ 782385 w 2627289"/>
                  <a:gd name="connsiteY6" fmla="*/ 2801358 h 3583481"/>
                  <a:gd name="connsiteX7" fmla="*/ 5185 w 2627289"/>
                  <a:gd name="connsiteY7" fmla="*/ 2593044 h 3583481"/>
                  <a:gd name="connsiteX8" fmla="*/ 266298 w 2627289"/>
                  <a:gd name="connsiteY8" fmla="*/ 2153811 h 3583481"/>
                  <a:gd name="connsiteX9" fmla="*/ 269155 w 2627289"/>
                  <a:gd name="connsiteY9" fmla="*/ 2152668 h 3583481"/>
                  <a:gd name="connsiteX10" fmla="*/ 543453 w 2627289"/>
                  <a:gd name="connsiteY10" fmla="*/ 2153240 h 3583481"/>
                  <a:gd name="connsiteX11" fmla="*/ 549739 w 2627289"/>
                  <a:gd name="connsiteY11" fmla="*/ 2155526 h 3583481"/>
                  <a:gd name="connsiteX12" fmla="*/ 747462 w 2627289"/>
                  <a:gd name="connsiteY12" fmla="*/ 2181813 h 3583481"/>
                  <a:gd name="connsiteX13" fmla="*/ 750891 w 2627289"/>
                  <a:gd name="connsiteY13" fmla="*/ 2181813 h 3583481"/>
                  <a:gd name="connsiteX14" fmla="*/ 763463 w 2627289"/>
                  <a:gd name="connsiteY14" fmla="*/ 2156097 h 3583481"/>
                  <a:gd name="connsiteX15" fmla="*/ 753748 w 2627289"/>
                  <a:gd name="connsiteY15" fmla="*/ 2143525 h 3583481"/>
                  <a:gd name="connsiteX16" fmla="*/ 694317 w 2627289"/>
                  <a:gd name="connsiteY16" fmla="*/ 2010376 h 3583481"/>
                  <a:gd name="connsiteX17" fmla="*/ 665173 w 2627289"/>
                  <a:gd name="connsiteY17" fmla="*/ 1980661 h 3583481"/>
                  <a:gd name="connsiteX18" fmla="*/ 641172 w 2627289"/>
                  <a:gd name="connsiteY18" fmla="*/ 1970946 h 3583481"/>
                  <a:gd name="connsiteX19" fmla="*/ 555454 w 2627289"/>
                  <a:gd name="connsiteY19" fmla="*/ 1953231 h 3583481"/>
                  <a:gd name="connsiteX20" fmla="*/ 306299 w 2627289"/>
                  <a:gd name="connsiteY20" fmla="*/ 1973232 h 3583481"/>
                  <a:gd name="connsiteX21" fmla="*/ 70289 w 2627289"/>
                  <a:gd name="connsiteY21" fmla="*/ 1953802 h 3583481"/>
                  <a:gd name="connsiteX22" fmla="*/ 133149 w 2627289"/>
                  <a:gd name="connsiteY22" fmla="*/ 1856655 h 3583481"/>
                  <a:gd name="connsiteX23" fmla="*/ 127434 w 2627289"/>
                  <a:gd name="connsiteY23" fmla="*/ 1732078 h 3583481"/>
                  <a:gd name="connsiteX24" fmla="*/ 0 w 2627289"/>
                  <a:gd name="connsiteY24" fmla="*/ 1622930 h 3583481"/>
                  <a:gd name="connsiteX25" fmla="*/ 205724 w 2627289"/>
                  <a:gd name="connsiteY25" fmla="*/ 1596072 h 3583481"/>
                  <a:gd name="connsiteX26" fmla="*/ 257154 w 2627289"/>
                  <a:gd name="connsiteY26" fmla="*/ 1580071 h 3583481"/>
                  <a:gd name="connsiteX27" fmla="*/ 358873 w 2627289"/>
                  <a:gd name="connsiteY27" fmla="*/ 1557213 h 3583481"/>
                  <a:gd name="connsiteX28" fmla="*/ 389732 w 2627289"/>
                  <a:gd name="connsiteY28" fmla="*/ 1545212 h 3583481"/>
                  <a:gd name="connsiteX29" fmla="*/ 496594 w 2627289"/>
                  <a:gd name="connsiteY29" fmla="*/ 1495496 h 3583481"/>
                  <a:gd name="connsiteX30" fmla="*/ 561168 w 2627289"/>
                  <a:gd name="connsiteY30" fmla="*/ 1446922 h 3583481"/>
                  <a:gd name="connsiteX31" fmla="*/ 588598 w 2627289"/>
                  <a:gd name="connsiteY31" fmla="*/ 1332060 h 3583481"/>
                  <a:gd name="connsiteX32" fmla="*/ 595456 w 2627289"/>
                  <a:gd name="connsiteY32" fmla="*/ 1076048 h 3583481"/>
                  <a:gd name="connsiteX33" fmla="*/ 586884 w 2627289"/>
                  <a:gd name="connsiteY33" fmla="*/ 886897 h 3583481"/>
                  <a:gd name="connsiteX34" fmla="*/ 614313 w 2627289"/>
                  <a:gd name="connsiteY34" fmla="*/ 677745 h 3583481"/>
                  <a:gd name="connsiteX35" fmla="*/ 710318 w 2627289"/>
                  <a:gd name="connsiteY35" fmla="*/ 530881 h 3583481"/>
                  <a:gd name="connsiteX36" fmla="*/ 770320 w 2627289"/>
                  <a:gd name="connsiteY36" fmla="*/ 472021 h 3583481"/>
                  <a:gd name="connsiteX37" fmla="*/ 1458923 w 2627289"/>
                  <a:gd name="connsiteY37" fmla="*/ 0 h 3583481"/>
                  <a:gd name="connsiteX38" fmla="*/ 1460637 w 2627289"/>
                  <a:gd name="connsiteY38" fmla="*/ 0 h 3583481"/>
                  <a:gd name="connsiteX39" fmla="*/ 1550356 w 2627289"/>
                  <a:gd name="connsiteY39" fmla="*/ 29716 h 3583481"/>
                  <a:gd name="connsiteX0" fmla="*/ 1550356 w 2627289"/>
                  <a:gd name="connsiteY0" fmla="*/ 29716 h 3583481"/>
                  <a:gd name="connsiteX1" fmla="*/ 1818939 w 2627289"/>
                  <a:gd name="connsiteY1" fmla="*/ 176579 h 3583481"/>
                  <a:gd name="connsiteX2" fmla="*/ 2097809 w 2627289"/>
                  <a:gd name="connsiteY2" fmla="*/ 361731 h 3583481"/>
                  <a:gd name="connsiteX3" fmla="*/ 2502398 w 2627289"/>
                  <a:gd name="connsiteY3" fmla="*/ 974330 h 3583481"/>
                  <a:gd name="connsiteX4" fmla="*/ 2593831 w 2627289"/>
                  <a:gd name="connsiteY4" fmla="*/ 1389777 h 3583481"/>
                  <a:gd name="connsiteX5" fmla="*/ 2606624 w 2627289"/>
                  <a:gd name="connsiteY5" fmla="*/ 3583481 h 3583481"/>
                  <a:gd name="connsiteX6" fmla="*/ 1124565 w 2627289"/>
                  <a:gd name="connsiteY6" fmla="*/ 3546819 h 3583481"/>
                  <a:gd name="connsiteX7" fmla="*/ 5185 w 2627289"/>
                  <a:gd name="connsiteY7" fmla="*/ 2593044 h 3583481"/>
                  <a:gd name="connsiteX8" fmla="*/ 266298 w 2627289"/>
                  <a:gd name="connsiteY8" fmla="*/ 2153811 h 3583481"/>
                  <a:gd name="connsiteX9" fmla="*/ 269155 w 2627289"/>
                  <a:gd name="connsiteY9" fmla="*/ 2152668 h 3583481"/>
                  <a:gd name="connsiteX10" fmla="*/ 543453 w 2627289"/>
                  <a:gd name="connsiteY10" fmla="*/ 2153240 h 3583481"/>
                  <a:gd name="connsiteX11" fmla="*/ 549739 w 2627289"/>
                  <a:gd name="connsiteY11" fmla="*/ 2155526 h 3583481"/>
                  <a:gd name="connsiteX12" fmla="*/ 747462 w 2627289"/>
                  <a:gd name="connsiteY12" fmla="*/ 2181813 h 3583481"/>
                  <a:gd name="connsiteX13" fmla="*/ 750891 w 2627289"/>
                  <a:gd name="connsiteY13" fmla="*/ 2181813 h 3583481"/>
                  <a:gd name="connsiteX14" fmla="*/ 763463 w 2627289"/>
                  <a:gd name="connsiteY14" fmla="*/ 2156097 h 3583481"/>
                  <a:gd name="connsiteX15" fmla="*/ 753748 w 2627289"/>
                  <a:gd name="connsiteY15" fmla="*/ 2143525 h 3583481"/>
                  <a:gd name="connsiteX16" fmla="*/ 694317 w 2627289"/>
                  <a:gd name="connsiteY16" fmla="*/ 2010376 h 3583481"/>
                  <a:gd name="connsiteX17" fmla="*/ 665173 w 2627289"/>
                  <a:gd name="connsiteY17" fmla="*/ 1980661 h 3583481"/>
                  <a:gd name="connsiteX18" fmla="*/ 641172 w 2627289"/>
                  <a:gd name="connsiteY18" fmla="*/ 1970946 h 3583481"/>
                  <a:gd name="connsiteX19" fmla="*/ 555454 w 2627289"/>
                  <a:gd name="connsiteY19" fmla="*/ 1953231 h 3583481"/>
                  <a:gd name="connsiteX20" fmla="*/ 306299 w 2627289"/>
                  <a:gd name="connsiteY20" fmla="*/ 1973232 h 3583481"/>
                  <a:gd name="connsiteX21" fmla="*/ 70289 w 2627289"/>
                  <a:gd name="connsiteY21" fmla="*/ 1953802 h 3583481"/>
                  <a:gd name="connsiteX22" fmla="*/ 133149 w 2627289"/>
                  <a:gd name="connsiteY22" fmla="*/ 1856655 h 3583481"/>
                  <a:gd name="connsiteX23" fmla="*/ 127434 w 2627289"/>
                  <a:gd name="connsiteY23" fmla="*/ 1732078 h 3583481"/>
                  <a:gd name="connsiteX24" fmla="*/ 0 w 2627289"/>
                  <a:gd name="connsiteY24" fmla="*/ 1622930 h 3583481"/>
                  <a:gd name="connsiteX25" fmla="*/ 205724 w 2627289"/>
                  <a:gd name="connsiteY25" fmla="*/ 1596072 h 3583481"/>
                  <a:gd name="connsiteX26" fmla="*/ 257154 w 2627289"/>
                  <a:gd name="connsiteY26" fmla="*/ 1580071 h 3583481"/>
                  <a:gd name="connsiteX27" fmla="*/ 358873 w 2627289"/>
                  <a:gd name="connsiteY27" fmla="*/ 1557213 h 3583481"/>
                  <a:gd name="connsiteX28" fmla="*/ 389732 w 2627289"/>
                  <a:gd name="connsiteY28" fmla="*/ 1545212 h 3583481"/>
                  <a:gd name="connsiteX29" fmla="*/ 496594 w 2627289"/>
                  <a:gd name="connsiteY29" fmla="*/ 1495496 h 3583481"/>
                  <a:gd name="connsiteX30" fmla="*/ 561168 w 2627289"/>
                  <a:gd name="connsiteY30" fmla="*/ 1446922 h 3583481"/>
                  <a:gd name="connsiteX31" fmla="*/ 588598 w 2627289"/>
                  <a:gd name="connsiteY31" fmla="*/ 1332060 h 3583481"/>
                  <a:gd name="connsiteX32" fmla="*/ 595456 w 2627289"/>
                  <a:gd name="connsiteY32" fmla="*/ 1076048 h 3583481"/>
                  <a:gd name="connsiteX33" fmla="*/ 586884 w 2627289"/>
                  <a:gd name="connsiteY33" fmla="*/ 886897 h 3583481"/>
                  <a:gd name="connsiteX34" fmla="*/ 614313 w 2627289"/>
                  <a:gd name="connsiteY34" fmla="*/ 677745 h 3583481"/>
                  <a:gd name="connsiteX35" fmla="*/ 710318 w 2627289"/>
                  <a:gd name="connsiteY35" fmla="*/ 530881 h 3583481"/>
                  <a:gd name="connsiteX36" fmla="*/ 770320 w 2627289"/>
                  <a:gd name="connsiteY36" fmla="*/ 472021 h 3583481"/>
                  <a:gd name="connsiteX37" fmla="*/ 1458923 w 2627289"/>
                  <a:gd name="connsiteY37" fmla="*/ 0 h 3583481"/>
                  <a:gd name="connsiteX38" fmla="*/ 1460637 w 2627289"/>
                  <a:gd name="connsiteY38" fmla="*/ 0 h 3583481"/>
                  <a:gd name="connsiteX39" fmla="*/ 1550356 w 2627289"/>
                  <a:gd name="connsiteY39" fmla="*/ 29716 h 3583481"/>
                  <a:gd name="connsiteX0" fmla="*/ 1550356 w 2627289"/>
                  <a:gd name="connsiteY0" fmla="*/ 29716 h 3583481"/>
                  <a:gd name="connsiteX1" fmla="*/ 1818939 w 2627289"/>
                  <a:gd name="connsiteY1" fmla="*/ 176579 h 3583481"/>
                  <a:gd name="connsiteX2" fmla="*/ 2097809 w 2627289"/>
                  <a:gd name="connsiteY2" fmla="*/ 361731 h 3583481"/>
                  <a:gd name="connsiteX3" fmla="*/ 2502398 w 2627289"/>
                  <a:gd name="connsiteY3" fmla="*/ 974330 h 3583481"/>
                  <a:gd name="connsiteX4" fmla="*/ 2593831 w 2627289"/>
                  <a:gd name="connsiteY4" fmla="*/ 1389777 h 3583481"/>
                  <a:gd name="connsiteX5" fmla="*/ 2606624 w 2627289"/>
                  <a:gd name="connsiteY5" fmla="*/ 3583481 h 3583481"/>
                  <a:gd name="connsiteX6" fmla="*/ 1161227 w 2627289"/>
                  <a:gd name="connsiteY6" fmla="*/ 3571260 h 3583481"/>
                  <a:gd name="connsiteX7" fmla="*/ 5185 w 2627289"/>
                  <a:gd name="connsiteY7" fmla="*/ 2593044 h 3583481"/>
                  <a:gd name="connsiteX8" fmla="*/ 266298 w 2627289"/>
                  <a:gd name="connsiteY8" fmla="*/ 2153811 h 3583481"/>
                  <a:gd name="connsiteX9" fmla="*/ 269155 w 2627289"/>
                  <a:gd name="connsiteY9" fmla="*/ 2152668 h 3583481"/>
                  <a:gd name="connsiteX10" fmla="*/ 543453 w 2627289"/>
                  <a:gd name="connsiteY10" fmla="*/ 2153240 h 3583481"/>
                  <a:gd name="connsiteX11" fmla="*/ 549739 w 2627289"/>
                  <a:gd name="connsiteY11" fmla="*/ 2155526 h 3583481"/>
                  <a:gd name="connsiteX12" fmla="*/ 747462 w 2627289"/>
                  <a:gd name="connsiteY12" fmla="*/ 2181813 h 3583481"/>
                  <a:gd name="connsiteX13" fmla="*/ 750891 w 2627289"/>
                  <a:gd name="connsiteY13" fmla="*/ 2181813 h 3583481"/>
                  <a:gd name="connsiteX14" fmla="*/ 763463 w 2627289"/>
                  <a:gd name="connsiteY14" fmla="*/ 2156097 h 3583481"/>
                  <a:gd name="connsiteX15" fmla="*/ 753748 w 2627289"/>
                  <a:gd name="connsiteY15" fmla="*/ 2143525 h 3583481"/>
                  <a:gd name="connsiteX16" fmla="*/ 694317 w 2627289"/>
                  <a:gd name="connsiteY16" fmla="*/ 2010376 h 3583481"/>
                  <a:gd name="connsiteX17" fmla="*/ 665173 w 2627289"/>
                  <a:gd name="connsiteY17" fmla="*/ 1980661 h 3583481"/>
                  <a:gd name="connsiteX18" fmla="*/ 641172 w 2627289"/>
                  <a:gd name="connsiteY18" fmla="*/ 1970946 h 3583481"/>
                  <a:gd name="connsiteX19" fmla="*/ 555454 w 2627289"/>
                  <a:gd name="connsiteY19" fmla="*/ 1953231 h 3583481"/>
                  <a:gd name="connsiteX20" fmla="*/ 306299 w 2627289"/>
                  <a:gd name="connsiteY20" fmla="*/ 1973232 h 3583481"/>
                  <a:gd name="connsiteX21" fmla="*/ 70289 w 2627289"/>
                  <a:gd name="connsiteY21" fmla="*/ 1953802 h 3583481"/>
                  <a:gd name="connsiteX22" fmla="*/ 133149 w 2627289"/>
                  <a:gd name="connsiteY22" fmla="*/ 1856655 h 3583481"/>
                  <a:gd name="connsiteX23" fmla="*/ 127434 w 2627289"/>
                  <a:gd name="connsiteY23" fmla="*/ 1732078 h 3583481"/>
                  <a:gd name="connsiteX24" fmla="*/ 0 w 2627289"/>
                  <a:gd name="connsiteY24" fmla="*/ 1622930 h 3583481"/>
                  <a:gd name="connsiteX25" fmla="*/ 205724 w 2627289"/>
                  <a:gd name="connsiteY25" fmla="*/ 1596072 h 3583481"/>
                  <a:gd name="connsiteX26" fmla="*/ 257154 w 2627289"/>
                  <a:gd name="connsiteY26" fmla="*/ 1580071 h 3583481"/>
                  <a:gd name="connsiteX27" fmla="*/ 358873 w 2627289"/>
                  <a:gd name="connsiteY27" fmla="*/ 1557213 h 3583481"/>
                  <a:gd name="connsiteX28" fmla="*/ 389732 w 2627289"/>
                  <a:gd name="connsiteY28" fmla="*/ 1545212 h 3583481"/>
                  <a:gd name="connsiteX29" fmla="*/ 496594 w 2627289"/>
                  <a:gd name="connsiteY29" fmla="*/ 1495496 h 3583481"/>
                  <a:gd name="connsiteX30" fmla="*/ 561168 w 2627289"/>
                  <a:gd name="connsiteY30" fmla="*/ 1446922 h 3583481"/>
                  <a:gd name="connsiteX31" fmla="*/ 588598 w 2627289"/>
                  <a:gd name="connsiteY31" fmla="*/ 1332060 h 3583481"/>
                  <a:gd name="connsiteX32" fmla="*/ 595456 w 2627289"/>
                  <a:gd name="connsiteY32" fmla="*/ 1076048 h 3583481"/>
                  <a:gd name="connsiteX33" fmla="*/ 586884 w 2627289"/>
                  <a:gd name="connsiteY33" fmla="*/ 886897 h 3583481"/>
                  <a:gd name="connsiteX34" fmla="*/ 614313 w 2627289"/>
                  <a:gd name="connsiteY34" fmla="*/ 677745 h 3583481"/>
                  <a:gd name="connsiteX35" fmla="*/ 710318 w 2627289"/>
                  <a:gd name="connsiteY35" fmla="*/ 530881 h 3583481"/>
                  <a:gd name="connsiteX36" fmla="*/ 770320 w 2627289"/>
                  <a:gd name="connsiteY36" fmla="*/ 472021 h 3583481"/>
                  <a:gd name="connsiteX37" fmla="*/ 1458923 w 2627289"/>
                  <a:gd name="connsiteY37" fmla="*/ 0 h 3583481"/>
                  <a:gd name="connsiteX38" fmla="*/ 1460637 w 2627289"/>
                  <a:gd name="connsiteY38" fmla="*/ 0 h 3583481"/>
                  <a:gd name="connsiteX39" fmla="*/ 1550356 w 2627289"/>
                  <a:gd name="connsiteY39" fmla="*/ 29716 h 3583481"/>
                  <a:gd name="connsiteX0" fmla="*/ 1550356 w 2627289"/>
                  <a:gd name="connsiteY0" fmla="*/ 29716 h 3583481"/>
                  <a:gd name="connsiteX1" fmla="*/ 1818939 w 2627289"/>
                  <a:gd name="connsiteY1" fmla="*/ 176579 h 3583481"/>
                  <a:gd name="connsiteX2" fmla="*/ 2097809 w 2627289"/>
                  <a:gd name="connsiteY2" fmla="*/ 361731 h 3583481"/>
                  <a:gd name="connsiteX3" fmla="*/ 2502398 w 2627289"/>
                  <a:gd name="connsiteY3" fmla="*/ 974330 h 3583481"/>
                  <a:gd name="connsiteX4" fmla="*/ 2593831 w 2627289"/>
                  <a:gd name="connsiteY4" fmla="*/ 1389777 h 3583481"/>
                  <a:gd name="connsiteX5" fmla="*/ 2606624 w 2627289"/>
                  <a:gd name="connsiteY5" fmla="*/ 3583481 h 3583481"/>
                  <a:gd name="connsiteX6" fmla="*/ 1258993 w 2627289"/>
                  <a:gd name="connsiteY6" fmla="*/ 2923564 h 3583481"/>
                  <a:gd name="connsiteX7" fmla="*/ 5185 w 2627289"/>
                  <a:gd name="connsiteY7" fmla="*/ 2593044 h 3583481"/>
                  <a:gd name="connsiteX8" fmla="*/ 266298 w 2627289"/>
                  <a:gd name="connsiteY8" fmla="*/ 2153811 h 3583481"/>
                  <a:gd name="connsiteX9" fmla="*/ 269155 w 2627289"/>
                  <a:gd name="connsiteY9" fmla="*/ 2152668 h 3583481"/>
                  <a:gd name="connsiteX10" fmla="*/ 543453 w 2627289"/>
                  <a:gd name="connsiteY10" fmla="*/ 2153240 h 3583481"/>
                  <a:gd name="connsiteX11" fmla="*/ 549739 w 2627289"/>
                  <a:gd name="connsiteY11" fmla="*/ 2155526 h 3583481"/>
                  <a:gd name="connsiteX12" fmla="*/ 747462 w 2627289"/>
                  <a:gd name="connsiteY12" fmla="*/ 2181813 h 3583481"/>
                  <a:gd name="connsiteX13" fmla="*/ 750891 w 2627289"/>
                  <a:gd name="connsiteY13" fmla="*/ 2181813 h 3583481"/>
                  <a:gd name="connsiteX14" fmla="*/ 763463 w 2627289"/>
                  <a:gd name="connsiteY14" fmla="*/ 2156097 h 3583481"/>
                  <a:gd name="connsiteX15" fmla="*/ 753748 w 2627289"/>
                  <a:gd name="connsiteY15" fmla="*/ 2143525 h 3583481"/>
                  <a:gd name="connsiteX16" fmla="*/ 694317 w 2627289"/>
                  <a:gd name="connsiteY16" fmla="*/ 2010376 h 3583481"/>
                  <a:gd name="connsiteX17" fmla="*/ 665173 w 2627289"/>
                  <a:gd name="connsiteY17" fmla="*/ 1980661 h 3583481"/>
                  <a:gd name="connsiteX18" fmla="*/ 641172 w 2627289"/>
                  <a:gd name="connsiteY18" fmla="*/ 1970946 h 3583481"/>
                  <a:gd name="connsiteX19" fmla="*/ 555454 w 2627289"/>
                  <a:gd name="connsiteY19" fmla="*/ 1953231 h 3583481"/>
                  <a:gd name="connsiteX20" fmla="*/ 306299 w 2627289"/>
                  <a:gd name="connsiteY20" fmla="*/ 1973232 h 3583481"/>
                  <a:gd name="connsiteX21" fmla="*/ 70289 w 2627289"/>
                  <a:gd name="connsiteY21" fmla="*/ 1953802 h 3583481"/>
                  <a:gd name="connsiteX22" fmla="*/ 133149 w 2627289"/>
                  <a:gd name="connsiteY22" fmla="*/ 1856655 h 3583481"/>
                  <a:gd name="connsiteX23" fmla="*/ 127434 w 2627289"/>
                  <a:gd name="connsiteY23" fmla="*/ 1732078 h 3583481"/>
                  <a:gd name="connsiteX24" fmla="*/ 0 w 2627289"/>
                  <a:gd name="connsiteY24" fmla="*/ 1622930 h 3583481"/>
                  <a:gd name="connsiteX25" fmla="*/ 205724 w 2627289"/>
                  <a:gd name="connsiteY25" fmla="*/ 1596072 h 3583481"/>
                  <a:gd name="connsiteX26" fmla="*/ 257154 w 2627289"/>
                  <a:gd name="connsiteY26" fmla="*/ 1580071 h 3583481"/>
                  <a:gd name="connsiteX27" fmla="*/ 358873 w 2627289"/>
                  <a:gd name="connsiteY27" fmla="*/ 1557213 h 3583481"/>
                  <a:gd name="connsiteX28" fmla="*/ 389732 w 2627289"/>
                  <a:gd name="connsiteY28" fmla="*/ 1545212 h 3583481"/>
                  <a:gd name="connsiteX29" fmla="*/ 496594 w 2627289"/>
                  <a:gd name="connsiteY29" fmla="*/ 1495496 h 3583481"/>
                  <a:gd name="connsiteX30" fmla="*/ 561168 w 2627289"/>
                  <a:gd name="connsiteY30" fmla="*/ 1446922 h 3583481"/>
                  <a:gd name="connsiteX31" fmla="*/ 588598 w 2627289"/>
                  <a:gd name="connsiteY31" fmla="*/ 1332060 h 3583481"/>
                  <a:gd name="connsiteX32" fmla="*/ 595456 w 2627289"/>
                  <a:gd name="connsiteY32" fmla="*/ 1076048 h 3583481"/>
                  <a:gd name="connsiteX33" fmla="*/ 586884 w 2627289"/>
                  <a:gd name="connsiteY33" fmla="*/ 886897 h 3583481"/>
                  <a:gd name="connsiteX34" fmla="*/ 614313 w 2627289"/>
                  <a:gd name="connsiteY34" fmla="*/ 677745 h 3583481"/>
                  <a:gd name="connsiteX35" fmla="*/ 710318 w 2627289"/>
                  <a:gd name="connsiteY35" fmla="*/ 530881 h 3583481"/>
                  <a:gd name="connsiteX36" fmla="*/ 770320 w 2627289"/>
                  <a:gd name="connsiteY36" fmla="*/ 472021 h 3583481"/>
                  <a:gd name="connsiteX37" fmla="*/ 1458923 w 2627289"/>
                  <a:gd name="connsiteY37" fmla="*/ 0 h 3583481"/>
                  <a:gd name="connsiteX38" fmla="*/ 1460637 w 2627289"/>
                  <a:gd name="connsiteY38" fmla="*/ 0 h 3583481"/>
                  <a:gd name="connsiteX39" fmla="*/ 1550356 w 2627289"/>
                  <a:gd name="connsiteY39" fmla="*/ 29716 h 3583481"/>
                  <a:gd name="connsiteX0" fmla="*/ 1550356 w 2627289"/>
                  <a:gd name="connsiteY0" fmla="*/ 29716 h 3583481"/>
                  <a:gd name="connsiteX1" fmla="*/ 1818939 w 2627289"/>
                  <a:gd name="connsiteY1" fmla="*/ 176579 h 3583481"/>
                  <a:gd name="connsiteX2" fmla="*/ 2097809 w 2627289"/>
                  <a:gd name="connsiteY2" fmla="*/ 361731 h 3583481"/>
                  <a:gd name="connsiteX3" fmla="*/ 2502398 w 2627289"/>
                  <a:gd name="connsiteY3" fmla="*/ 974330 h 3583481"/>
                  <a:gd name="connsiteX4" fmla="*/ 2593831 w 2627289"/>
                  <a:gd name="connsiteY4" fmla="*/ 1389777 h 3583481"/>
                  <a:gd name="connsiteX5" fmla="*/ 2606624 w 2627289"/>
                  <a:gd name="connsiteY5" fmla="*/ 3583481 h 3583481"/>
                  <a:gd name="connsiteX6" fmla="*/ 1258993 w 2627289"/>
                  <a:gd name="connsiteY6" fmla="*/ 2923564 h 3583481"/>
                  <a:gd name="connsiteX7" fmla="*/ 5185 w 2627289"/>
                  <a:gd name="connsiteY7" fmla="*/ 2593044 h 3583481"/>
                  <a:gd name="connsiteX8" fmla="*/ 266298 w 2627289"/>
                  <a:gd name="connsiteY8" fmla="*/ 2153811 h 3583481"/>
                  <a:gd name="connsiteX9" fmla="*/ 269155 w 2627289"/>
                  <a:gd name="connsiteY9" fmla="*/ 2152668 h 3583481"/>
                  <a:gd name="connsiteX10" fmla="*/ 543453 w 2627289"/>
                  <a:gd name="connsiteY10" fmla="*/ 2153240 h 3583481"/>
                  <a:gd name="connsiteX11" fmla="*/ 549739 w 2627289"/>
                  <a:gd name="connsiteY11" fmla="*/ 2155526 h 3583481"/>
                  <a:gd name="connsiteX12" fmla="*/ 747462 w 2627289"/>
                  <a:gd name="connsiteY12" fmla="*/ 2181813 h 3583481"/>
                  <a:gd name="connsiteX13" fmla="*/ 750891 w 2627289"/>
                  <a:gd name="connsiteY13" fmla="*/ 2181813 h 3583481"/>
                  <a:gd name="connsiteX14" fmla="*/ 763463 w 2627289"/>
                  <a:gd name="connsiteY14" fmla="*/ 2156097 h 3583481"/>
                  <a:gd name="connsiteX15" fmla="*/ 753748 w 2627289"/>
                  <a:gd name="connsiteY15" fmla="*/ 2143525 h 3583481"/>
                  <a:gd name="connsiteX16" fmla="*/ 694317 w 2627289"/>
                  <a:gd name="connsiteY16" fmla="*/ 2010376 h 3583481"/>
                  <a:gd name="connsiteX17" fmla="*/ 665173 w 2627289"/>
                  <a:gd name="connsiteY17" fmla="*/ 1980661 h 3583481"/>
                  <a:gd name="connsiteX18" fmla="*/ 641172 w 2627289"/>
                  <a:gd name="connsiteY18" fmla="*/ 1970946 h 3583481"/>
                  <a:gd name="connsiteX19" fmla="*/ 555454 w 2627289"/>
                  <a:gd name="connsiteY19" fmla="*/ 1953231 h 3583481"/>
                  <a:gd name="connsiteX20" fmla="*/ 306299 w 2627289"/>
                  <a:gd name="connsiteY20" fmla="*/ 1973232 h 3583481"/>
                  <a:gd name="connsiteX21" fmla="*/ 70289 w 2627289"/>
                  <a:gd name="connsiteY21" fmla="*/ 1953802 h 3583481"/>
                  <a:gd name="connsiteX22" fmla="*/ 133149 w 2627289"/>
                  <a:gd name="connsiteY22" fmla="*/ 1856655 h 3583481"/>
                  <a:gd name="connsiteX23" fmla="*/ 127434 w 2627289"/>
                  <a:gd name="connsiteY23" fmla="*/ 1732078 h 3583481"/>
                  <a:gd name="connsiteX24" fmla="*/ 0 w 2627289"/>
                  <a:gd name="connsiteY24" fmla="*/ 1622930 h 3583481"/>
                  <a:gd name="connsiteX25" fmla="*/ 205724 w 2627289"/>
                  <a:gd name="connsiteY25" fmla="*/ 1596072 h 3583481"/>
                  <a:gd name="connsiteX26" fmla="*/ 257154 w 2627289"/>
                  <a:gd name="connsiteY26" fmla="*/ 1580071 h 3583481"/>
                  <a:gd name="connsiteX27" fmla="*/ 358873 w 2627289"/>
                  <a:gd name="connsiteY27" fmla="*/ 1557213 h 3583481"/>
                  <a:gd name="connsiteX28" fmla="*/ 389732 w 2627289"/>
                  <a:gd name="connsiteY28" fmla="*/ 1545212 h 3583481"/>
                  <a:gd name="connsiteX29" fmla="*/ 496594 w 2627289"/>
                  <a:gd name="connsiteY29" fmla="*/ 1495496 h 3583481"/>
                  <a:gd name="connsiteX30" fmla="*/ 561168 w 2627289"/>
                  <a:gd name="connsiteY30" fmla="*/ 1446922 h 3583481"/>
                  <a:gd name="connsiteX31" fmla="*/ 588598 w 2627289"/>
                  <a:gd name="connsiteY31" fmla="*/ 1332060 h 3583481"/>
                  <a:gd name="connsiteX32" fmla="*/ 595456 w 2627289"/>
                  <a:gd name="connsiteY32" fmla="*/ 1076048 h 3583481"/>
                  <a:gd name="connsiteX33" fmla="*/ 586884 w 2627289"/>
                  <a:gd name="connsiteY33" fmla="*/ 886897 h 3583481"/>
                  <a:gd name="connsiteX34" fmla="*/ 614313 w 2627289"/>
                  <a:gd name="connsiteY34" fmla="*/ 677745 h 3583481"/>
                  <a:gd name="connsiteX35" fmla="*/ 710318 w 2627289"/>
                  <a:gd name="connsiteY35" fmla="*/ 530881 h 3583481"/>
                  <a:gd name="connsiteX36" fmla="*/ 770320 w 2627289"/>
                  <a:gd name="connsiteY36" fmla="*/ 472021 h 3583481"/>
                  <a:gd name="connsiteX37" fmla="*/ 1458923 w 2627289"/>
                  <a:gd name="connsiteY37" fmla="*/ 0 h 3583481"/>
                  <a:gd name="connsiteX38" fmla="*/ 1460637 w 2627289"/>
                  <a:gd name="connsiteY38" fmla="*/ 0 h 3583481"/>
                  <a:gd name="connsiteX39" fmla="*/ 1550356 w 2627289"/>
                  <a:gd name="connsiteY39" fmla="*/ 29716 h 3583481"/>
                  <a:gd name="connsiteX0" fmla="*/ 1550356 w 2676680"/>
                  <a:gd name="connsiteY0" fmla="*/ 29716 h 3700834"/>
                  <a:gd name="connsiteX1" fmla="*/ 1818939 w 2676680"/>
                  <a:gd name="connsiteY1" fmla="*/ 176579 h 3700834"/>
                  <a:gd name="connsiteX2" fmla="*/ 2097809 w 2676680"/>
                  <a:gd name="connsiteY2" fmla="*/ 361731 h 3700834"/>
                  <a:gd name="connsiteX3" fmla="*/ 2502398 w 2676680"/>
                  <a:gd name="connsiteY3" fmla="*/ 974330 h 3700834"/>
                  <a:gd name="connsiteX4" fmla="*/ 2593831 w 2676680"/>
                  <a:gd name="connsiteY4" fmla="*/ 1389777 h 3700834"/>
                  <a:gd name="connsiteX5" fmla="*/ 2606624 w 2676680"/>
                  <a:gd name="connsiteY5" fmla="*/ 3583481 h 3700834"/>
                  <a:gd name="connsiteX6" fmla="*/ 1655413 w 2676680"/>
                  <a:gd name="connsiteY6" fmla="*/ 3351860 h 3700834"/>
                  <a:gd name="connsiteX7" fmla="*/ 1258993 w 2676680"/>
                  <a:gd name="connsiteY7" fmla="*/ 2923564 h 3700834"/>
                  <a:gd name="connsiteX8" fmla="*/ 5185 w 2676680"/>
                  <a:gd name="connsiteY8" fmla="*/ 2593044 h 3700834"/>
                  <a:gd name="connsiteX9" fmla="*/ 266298 w 2676680"/>
                  <a:gd name="connsiteY9" fmla="*/ 2153811 h 3700834"/>
                  <a:gd name="connsiteX10" fmla="*/ 269155 w 2676680"/>
                  <a:gd name="connsiteY10" fmla="*/ 2152668 h 3700834"/>
                  <a:gd name="connsiteX11" fmla="*/ 543453 w 2676680"/>
                  <a:gd name="connsiteY11" fmla="*/ 2153240 h 3700834"/>
                  <a:gd name="connsiteX12" fmla="*/ 549739 w 2676680"/>
                  <a:gd name="connsiteY12" fmla="*/ 2155526 h 3700834"/>
                  <a:gd name="connsiteX13" fmla="*/ 747462 w 2676680"/>
                  <a:gd name="connsiteY13" fmla="*/ 2181813 h 3700834"/>
                  <a:gd name="connsiteX14" fmla="*/ 750891 w 2676680"/>
                  <a:gd name="connsiteY14" fmla="*/ 2181813 h 3700834"/>
                  <a:gd name="connsiteX15" fmla="*/ 763463 w 2676680"/>
                  <a:gd name="connsiteY15" fmla="*/ 2156097 h 3700834"/>
                  <a:gd name="connsiteX16" fmla="*/ 753748 w 2676680"/>
                  <a:gd name="connsiteY16" fmla="*/ 2143525 h 3700834"/>
                  <a:gd name="connsiteX17" fmla="*/ 694317 w 2676680"/>
                  <a:gd name="connsiteY17" fmla="*/ 2010376 h 3700834"/>
                  <a:gd name="connsiteX18" fmla="*/ 665173 w 2676680"/>
                  <a:gd name="connsiteY18" fmla="*/ 1980661 h 3700834"/>
                  <a:gd name="connsiteX19" fmla="*/ 641172 w 2676680"/>
                  <a:gd name="connsiteY19" fmla="*/ 1970946 h 3700834"/>
                  <a:gd name="connsiteX20" fmla="*/ 555454 w 2676680"/>
                  <a:gd name="connsiteY20" fmla="*/ 1953231 h 3700834"/>
                  <a:gd name="connsiteX21" fmla="*/ 306299 w 2676680"/>
                  <a:gd name="connsiteY21" fmla="*/ 1973232 h 3700834"/>
                  <a:gd name="connsiteX22" fmla="*/ 70289 w 2676680"/>
                  <a:gd name="connsiteY22" fmla="*/ 1953802 h 3700834"/>
                  <a:gd name="connsiteX23" fmla="*/ 133149 w 2676680"/>
                  <a:gd name="connsiteY23" fmla="*/ 1856655 h 3700834"/>
                  <a:gd name="connsiteX24" fmla="*/ 127434 w 2676680"/>
                  <a:gd name="connsiteY24" fmla="*/ 1732078 h 3700834"/>
                  <a:gd name="connsiteX25" fmla="*/ 0 w 2676680"/>
                  <a:gd name="connsiteY25" fmla="*/ 1622930 h 3700834"/>
                  <a:gd name="connsiteX26" fmla="*/ 205724 w 2676680"/>
                  <a:gd name="connsiteY26" fmla="*/ 1596072 h 3700834"/>
                  <a:gd name="connsiteX27" fmla="*/ 257154 w 2676680"/>
                  <a:gd name="connsiteY27" fmla="*/ 1580071 h 3700834"/>
                  <a:gd name="connsiteX28" fmla="*/ 358873 w 2676680"/>
                  <a:gd name="connsiteY28" fmla="*/ 1557213 h 3700834"/>
                  <a:gd name="connsiteX29" fmla="*/ 389732 w 2676680"/>
                  <a:gd name="connsiteY29" fmla="*/ 1545212 h 3700834"/>
                  <a:gd name="connsiteX30" fmla="*/ 496594 w 2676680"/>
                  <a:gd name="connsiteY30" fmla="*/ 1495496 h 3700834"/>
                  <a:gd name="connsiteX31" fmla="*/ 561168 w 2676680"/>
                  <a:gd name="connsiteY31" fmla="*/ 1446922 h 3700834"/>
                  <a:gd name="connsiteX32" fmla="*/ 588598 w 2676680"/>
                  <a:gd name="connsiteY32" fmla="*/ 1332060 h 3700834"/>
                  <a:gd name="connsiteX33" fmla="*/ 595456 w 2676680"/>
                  <a:gd name="connsiteY33" fmla="*/ 1076048 h 3700834"/>
                  <a:gd name="connsiteX34" fmla="*/ 586884 w 2676680"/>
                  <a:gd name="connsiteY34" fmla="*/ 886897 h 3700834"/>
                  <a:gd name="connsiteX35" fmla="*/ 614313 w 2676680"/>
                  <a:gd name="connsiteY35" fmla="*/ 677745 h 3700834"/>
                  <a:gd name="connsiteX36" fmla="*/ 710318 w 2676680"/>
                  <a:gd name="connsiteY36" fmla="*/ 530881 h 3700834"/>
                  <a:gd name="connsiteX37" fmla="*/ 770320 w 2676680"/>
                  <a:gd name="connsiteY37" fmla="*/ 472021 h 3700834"/>
                  <a:gd name="connsiteX38" fmla="*/ 1458923 w 2676680"/>
                  <a:gd name="connsiteY38" fmla="*/ 0 h 3700834"/>
                  <a:gd name="connsiteX39" fmla="*/ 1460637 w 2676680"/>
                  <a:gd name="connsiteY39" fmla="*/ 0 h 3700834"/>
                  <a:gd name="connsiteX40" fmla="*/ 1550356 w 2676680"/>
                  <a:gd name="connsiteY40" fmla="*/ 29716 h 3700834"/>
                  <a:gd name="connsiteX0" fmla="*/ 1550356 w 2676680"/>
                  <a:gd name="connsiteY0" fmla="*/ 29716 h 3765404"/>
                  <a:gd name="connsiteX1" fmla="*/ 1818939 w 2676680"/>
                  <a:gd name="connsiteY1" fmla="*/ 176579 h 3765404"/>
                  <a:gd name="connsiteX2" fmla="*/ 2097809 w 2676680"/>
                  <a:gd name="connsiteY2" fmla="*/ 361731 h 3765404"/>
                  <a:gd name="connsiteX3" fmla="*/ 2502398 w 2676680"/>
                  <a:gd name="connsiteY3" fmla="*/ 974330 h 3765404"/>
                  <a:gd name="connsiteX4" fmla="*/ 2593831 w 2676680"/>
                  <a:gd name="connsiteY4" fmla="*/ 1389777 h 3765404"/>
                  <a:gd name="connsiteX5" fmla="*/ 2606624 w 2676680"/>
                  <a:gd name="connsiteY5" fmla="*/ 3583481 h 3765404"/>
                  <a:gd name="connsiteX6" fmla="*/ 1349896 w 2676680"/>
                  <a:gd name="connsiteY6" fmla="*/ 3608495 h 3765404"/>
                  <a:gd name="connsiteX7" fmla="*/ 1258993 w 2676680"/>
                  <a:gd name="connsiteY7" fmla="*/ 2923564 h 3765404"/>
                  <a:gd name="connsiteX8" fmla="*/ 5185 w 2676680"/>
                  <a:gd name="connsiteY8" fmla="*/ 2593044 h 3765404"/>
                  <a:gd name="connsiteX9" fmla="*/ 266298 w 2676680"/>
                  <a:gd name="connsiteY9" fmla="*/ 2153811 h 3765404"/>
                  <a:gd name="connsiteX10" fmla="*/ 269155 w 2676680"/>
                  <a:gd name="connsiteY10" fmla="*/ 2152668 h 3765404"/>
                  <a:gd name="connsiteX11" fmla="*/ 543453 w 2676680"/>
                  <a:gd name="connsiteY11" fmla="*/ 2153240 h 3765404"/>
                  <a:gd name="connsiteX12" fmla="*/ 549739 w 2676680"/>
                  <a:gd name="connsiteY12" fmla="*/ 2155526 h 3765404"/>
                  <a:gd name="connsiteX13" fmla="*/ 747462 w 2676680"/>
                  <a:gd name="connsiteY13" fmla="*/ 2181813 h 3765404"/>
                  <a:gd name="connsiteX14" fmla="*/ 750891 w 2676680"/>
                  <a:gd name="connsiteY14" fmla="*/ 2181813 h 3765404"/>
                  <a:gd name="connsiteX15" fmla="*/ 763463 w 2676680"/>
                  <a:gd name="connsiteY15" fmla="*/ 2156097 h 3765404"/>
                  <a:gd name="connsiteX16" fmla="*/ 753748 w 2676680"/>
                  <a:gd name="connsiteY16" fmla="*/ 2143525 h 3765404"/>
                  <a:gd name="connsiteX17" fmla="*/ 694317 w 2676680"/>
                  <a:gd name="connsiteY17" fmla="*/ 2010376 h 3765404"/>
                  <a:gd name="connsiteX18" fmla="*/ 665173 w 2676680"/>
                  <a:gd name="connsiteY18" fmla="*/ 1980661 h 3765404"/>
                  <a:gd name="connsiteX19" fmla="*/ 641172 w 2676680"/>
                  <a:gd name="connsiteY19" fmla="*/ 1970946 h 3765404"/>
                  <a:gd name="connsiteX20" fmla="*/ 555454 w 2676680"/>
                  <a:gd name="connsiteY20" fmla="*/ 1953231 h 3765404"/>
                  <a:gd name="connsiteX21" fmla="*/ 306299 w 2676680"/>
                  <a:gd name="connsiteY21" fmla="*/ 1973232 h 3765404"/>
                  <a:gd name="connsiteX22" fmla="*/ 70289 w 2676680"/>
                  <a:gd name="connsiteY22" fmla="*/ 1953802 h 3765404"/>
                  <a:gd name="connsiteX23" fmla="*/ 133149 w 2676680"/>
                  <a:gd name="connsiteY23" fmla="*/ 1856655 h 3765404"/>
                  <a:gd name="connsiteX24" fmla="*/ 127434 w 2676680"/>
                  <a:gd name="connsiteY24" fmla="*/ 1732078 h 3765404"/>
                  <a:gd name="connsiteX25" fmla="*/ 0 w 2676680"/>
                  <a:gd name="connsiteY25" fmla="*/ 1622930 h 3765404"/>
                  <a:gd name="connsiteX26" fmla="*/ 205724 w 2676680"/>
                  <a:gd name="connsiteY26" fmla="*/ 1596072 h 3765404"/>
                  <a:gd name="connsiteX27" fmla="*/ 257154 w 2676680"/>
                  <a:gd name="connsiteY27" fmla="*/ 1580071 h 3765404"/>
                  <a:gd name="connsiteX28" fmla="*/ 358873 w 2676680"/>
                  <a:gd name="connsiteY28" fmla="*/ 1557213 h 3765404"/>
                  <a:gd name="connsiteX29" fmla="*/ 389732 w 2676680"/>
                  <a:gd name="connsiteY29" fmla="*/ 1545212 h 3765404"/>
                  <a:gd name="connsiteX30" fmla="*/ 496594 w 2676680"/>
                  <a:gd name="connsiteY30" fmla="*/ 1495496 h 3765404"/>
                  <a:gd name="connsiteX31" fmla="*/ 561168 w 2676680"/>
                  <a:gd name="connsiteY31" fmla="*/ 1446922 h 3765404"/>
                  <a:gd name="connsiteX32" fmla="*/ 588598 w 2676680"/>
                  <a:gd name="connsiteY32" fmla="*/ 1332060 h 3765404"/>
                  <a:gd name="connsiteX33" fmla="*/ 595456 w 2676680"/>
                  <a:gd name="connsiteY33" fmla="*/ 1076048 h 3765404"/>
                  <a:gd name="connsiteX34" fmla="*/ 586884 w 2676680"/>
                  <a:gd name="connsiteY34" fmla="*/ 886897 h 3765404"/>
                  <a:gd name="connsiteX35" fmla="*/ 614313 w 2676680"/>
                  <a:gd name="connsiteY35" fmla="*/ 677745 h 3765404"/>
                  <a:gd name="connsiteX36" fmla="*/ 710318 w 2676680"/>
                  <a:gd name="connsiteY36" fmla="*/ 530881 h 3765404"/>
                  <a:gd name="connsiteX37" fmla="*/ 770320 w 2676680"/>
                  <a:gd name="connsiteY37" fmla="*/ 472021 h 3765404"/>
                  <a:gd name="connsiteX38" fmla="*/ 1458923 w 2676680"/>
                  <a:gd name="connsiteY38" fmla="*/ 0 h 3765404"/>
                  <a:gd name="connsiteX39" fmla="*/ 1460637 w 2676680"/>
                  <a:gd name="connsiteY39" fmla="*/ 0 h 3765404"/>
                  <a:gd name="connsiteX40" fmla="*/ 1550356 w 2676680"/>
                  <a:gd name="connsiteY40" fmla="*/ 29716 h 3765404"/>
                  <a:gd name="connsiteX0" fmla="*/ 1550356 w 2676680"/>
                  <a:gd name="connsiteY0" fmla="*/ 29716 h 3732707"/>
                  <a:gd name="connsiteX1" fmla="*/ 1818939 w 2676680"/>
                  <a:gd name="connsiteY1" fmla="*/ 176579 h 3732707"/>
                  <a:gd name="connsiteX2" fmla="*/ 2097809 w 2676680"/>
                  <a:gd name="connsiteY2" fmla="*/ 361731 h 3732707"/>
                  <a:gd name="connsiteX3" fmla="*/ 2502398 w 2676680"/>
                  <a:gd name="connsiteY3" fmla="*/ 974330 h 3732707"/>
                  <a:gd name="connsiteX4" fmla="*/ 2593831 w 2676680"/>
                  <a:gd name="connsiteY4" fmla="*/ 1389777 h 3732707"/>
                  <a:gd name="connsiteX5" fmla="*/ 2606624 w 2676680"/>
                  <a:gd name="connsiteY5" fmla="*/ 3583481 h 3732707"/>
                  <a:gd name="connsiteX6" fmla="*/ 1349896 w 2676680"/>
                  <a:gd name="connsiteY6" fmla="*/ 3608495 h 3732707"/>
                  <a:gd name="connsiteX7" fmla="*/ 1258993 w 2676680"/>
                  <a:gd name="connsiteY7" fmla="*/ 2923564 h 3732707"/>
                  <a:gd name="connsiteX8" fmla="*/ 5185 w 2676680"/>
                  <a:gd name="connsiteY8" fmla="*/ 2593044 h 3732707"/>
                  <a:gd name="connsiteX9" fmla="*/ 266298 w 2676680"/>
                  <a:gd name="connsiteY9" fmla="*/ 2153811 h 3732707"/>
                  <a:gd name="connsiteX10" fmla="*/ 269155 w 2676680"/>
                  <a:gd name="connsiteY10" fmla="*/ 2152668 h 3732707"/>
                  <a:gd name="connsiteX11" fmla="*/ 543453 w 2676680"/>
                  <a:gd name="connsiteY11" fmla="*/ 2153240 h 3732707"/>
                  <a:gd name="connsiteX12" fmla="*/ 549739 w 2676680"/>
                  <a:gd name="connsiteY12" fmla="*/ 2155526 h 3732707"/>
                  <a:gd name="connsiteX13" fmla="*/ 747462 w 2676680"/>
                  <a:gd name="connsiteY13" fmla="*/ 2181813 h 3732707"/>
                  <a:gd name="connsiteX14" fmla="*/ 750891 w 2676680"/>
                  <a:gd name="connsiteY14" fmla="*/ 2181813 h 3732707"/>
                  <a:gd name="connsiteX15" fmla="*/ 763463 w 2676680"/>
                  <a:gd name="connsiteY15" fmla="*/ 2156097 h 3732707"/>
                  <a:gd name="connsiteX16" fmla="*/ 753748 w 2676680"/>
                  <a:gd name="connsiteY16" fmla="*/ 2143525 h 3732707"/>
                  <a:gd name="connsiteX17" fmla="*/ 694317 w 2676680"/>
                  <a:gd name="connsiteY17" fmla="*/ 2010376 h 3732707"/>
                  <a:gd name="connsiteX18" fmla="*/ 665173 w 2676680"/>
                  <a:gd name="connsiteY18" fmla="*/ 1980661 h 3732707"/>
                  <a:gd name="connsiteX19" fmla="*/ 641172 w 2676680"/>
                  <a:gd name="connsiteY19" fmla="*/ 1970946 h 3732707"/>
                  <a:gd name="connsiteX20" fmla="*/ 555454 w 2676680"/>
                  <a:gd name="connsiteY20" fmla="*/ 1953231 h 3732707"/>
                  <a:gd name="connsiteX21" fmla="*/ 306299 w 2676680"/>
                  <a:gd name="connsiteY21" fmla="*/ 1973232 h 3732707"/>
                  <a:gd name="connsiteX22" fmla="*/ 70289 w 2676680"/>
                  <a:gd name="connsiteY22" fmla="*/ 1953802 h 3732707"/>
                  <a:gd name="connsiteX23" fmla="*/ 133149 w 2676680"/>
                  <a:gd name="connsiteY23" fmla="*/ 1856655 h 3732707"/>
                  <a:gd name="connsiteX24" fmla="*/ 127434 w 2676680"/>
                  <a:gd name="connsiteY24" fmla="*/ 1732078 h 3732707"/>
                  <a:gd name="connsiteX25" fmla="*/ 0 w 2676680"/>
                  <a:gd name="connsiteY25" fmla="*/ 1622930 h 3732707"/>
                  <a:gd name="connsiteX26" fmla="*/ 205724 w 2676680"/>
                  <a:gd name="connsiteY26" fmla="*/ 1596072 h 3732707"/>
                  <a:gd name="connsiteX27" fmla="*/ 257154 w 2676680"/>
                  <a:gd name="connsiteY27" fmla="*/ 1580071 h 3732707"/>
                  <a:gd name="connsiteX28" fmla="*/ 358873 w 2676680"/>
                  <a:gd name="connsiteY28" fmla="*/ 1557213 h 3732707"/>
                  <a:gd name="connsiteX29" fmla="*/ 389732 w 2676680"/>
                  <a:gd name="connsiteY29" fmla="*/ 1545212 h 3732707"/>
                  <a:gd name="connsiteX30" fmla="*/ 496594 w 2676680"/>
                  <a:gd name="connsiteY30" fmla="*/ 1495496 h 3732707"/>
                  <a:gd name="connsiteX31" fmla="*/ 561168 w 2676680"/>
                  <a:gd name="connsiteY31" fmla="*/ 1446922 h 3732707"/>
                  <a:gd name="connsiteX32" fmla="*/ 588598 w 2676680"/>
                  <a:gd name="connsiteY32" fmla="*/ 1332060 h 3732707"/>
                  <a:gd name="connsiteX33" fmla="*/ 595456 w 2676680"/>
                  <a:gd name="connsiteY33" fmla="*/ 1076048 h 3732707"/>
                  <a:gd name="connsiteX34" fmla="*/ 586884 w 2676680"/>
                  <a:gd name="connsiteY34" fmla="*/ 886897 h 3732707"/>
                  <a:gd name="connsiteX35" fmla="*/ 614313 w 2676680"/>
                  <a:gd name="connsiteY35" fmla="*/ 677745 h 3732707"/>
                  <a:gd name="connsiteX36" fmla="*/ 710318 w 2676680"/>
                  <a:gd name="connsiteY36" fmla="*/ 530881 h 3732707"/>
                  <a:gd name="connsiteX37" fmla="*/ 770320 w 2676680"/>
                  <a:gd name="connsiteY37" fmla="*/ 472021 h 3732707"/>
                  <a:gd name="connsiteX38" fmla="*/ 1458923 w 2676680"/>
                  <a:gd name="connsiteY38" fmla="*/ 0 h 3732707"/>
                  <a:gd name="connsiteX39" fmla="*/ 1460637 w 2676680"/>
                  <a:gd name="connsiteY39" fmla="*/ 0 h 3732707"/>
                  <a:gd name="connsiteX40" fmla="*/ 1550356 w 2676680"/>
                  <a:gd name="connsiteY40" fmla="*/ 29716 h 3732707"/>
                  <a:gd name="connsiteX0" fmla="*/ 1550356 w 2676680"/>
                  <a:gd name="connsiteY0" fmla="*/ 29716 h 3608495"/>
                  <a:gd name="connsiteX1" fmla="*/ 1818939 w 2676680"/>
                  <a:gd name="connsiteY1" fmla="*/ 176579 h 3608495"/>
                  <a:gd name="connsiteX2" fmla="*/ 2097809 w 2676680"/>
                  <a:gd name="connsiteY2" fmla="*/ 361731 h 3608495"/>
                  <a:gd name="connsiteX3" fmla="*/ 2502398 w 2676680"/>
                  <a:gd name="connsiteY3" fmla="*/ 974330 h 3608495"/>
                  <a:gd name="connsiteX4" fmla="*/ 2593831 w 2676680"/>
                  <a:gd name="connsiteY4" fmla="*/ 1389777 h 3608495"/>
                  <a:gd name="connsiteX5" fmla="*/ 2606624 w 2676680"/>
                  <a:gd name="connsiteY5" fmla="*/ 3583481 h 3608495"/>
                  <a:gd name="connsiteX6" fmla="*/ 1349896 w 2676680"/>
                  <a:gd name="connsiteY6" fmla="*/ 3608495 h 3608495"/>
                  <a:gd name="connsiteX7" fmla="*/ 1258993 w 2676680"/>
                  <a:gd name="connsiteY7" fmla="*/ 2923564 h 3608495"/>
                  <a:gd name="connsiteX8" fmla="*/ 5185 w 2676680"/>
                  <a:gd name="connsiteY8" fmla="*/ 2593044 h 3608495"/>
                  <a:gd name="connsiteX9" fmla="*/ 266298 w 2676680"/>
                  <a:gd name="connsiteY9" fmla="*/ 2153811 h 3608495"/>
                  <a:gd name="connsiteX10" fmla="*/ 269155 w 2676680"/>
                  <a:gd name="connsiteY10" fmla="*/ 2152668 h 3608495"/>
                  <a:gd name="connsiteX11" fmla="*/ 543453 w 2676680"/>
                  <a:gd name="connsiteY11" fmla="*/ 2153240 h 3608495"/>
                  <a:gd name="connsiteX12" fmla="*/ 549739 w 2676680"/>
                  <a:gd name="connsiteY12" fmla="*/ 2155526 h 3608495"/>
                  <a:gd name="connsiteX13" fmla="*/ 747462 w 2676680"/>
                  <a:gd name="connsiteY13" fmla="*/ 2181813 h 3608495"/>
                  <a:gd name="connsiteX14" fmla="*/ 750891 w 2676680"/>
                  <a:gd name="connsiteY14" fmla="*/ 2181813 h 3608495"/>
                  <a:gd name="connsiteX15" fmla="*/ 763463 w 2676680"/>
                  <a:gd name="connsiteY15" fmla="*/ 2156097 h 3608495"/>
                  <a:gd name="connsiteX16" fmla="*/ 753748 w 2676680"/>
                  <a:gd name="connsiteY16" fmla="*/ 2143525 h 3608495"/>
                  <a:gd name="connsiteX17" fmla="*/ 694317 w 2676680"/>
                  <a:gd name="connsiteY17" fmla="*/ 2010376 h 3608495"/>
                  <a:gd name="connsiteX18" fmla="*/ 665173 w 2676680"/>
                  <a:gd name="connsiteY18" fmla="*/ 1980661 h 3608495"/>
                  <a:gd name="connsiteX19" fmla="*/ 641172 w 2676680"/>
                  <a:gd name="connsiteY19" fmla="*/ 1970946 h 3608495"/>
                  <a:gd name="connsiteX20" fmla="*/ 555454 w 2676680"/>
                  <a:gd name="connsiteY20" fmla="*/ 1953231 h 3608495"/>
                  <a:gd name="connsiteX21" fmla="*/ 306299 w 2676680"/>
                  <a:gd name="connsiteY21" fmla="*/ 1973232 h 3608495"/>
                  <a:gd name="connsiteX22" fmla="*/ 70289 w 2676680"/>
                  <a:gd name="connsiteY22" fmla="*/ 1953802 h 3608495"/>
                  <a:gd name="connsiteX23" fmla="*/ 133149 w 2676680"/>
                  <a:gd name="connsiteY23" fmla="*/ 1856655 h 3608495"/>
                  <a:gd name="connsiteX24" fmla="*/ 127434 w 2676680"/>
                  <a:gd name="connsiteY24" fmla="*/ 1732078 h 3608495"/>
                  <a:gd name="connsiteX25" fmla="*/ 0 w 2676680"/>
                  <a:gd name="connsiteY25" fmla="*/ 1622930 h 3608495"/>
                  <a:gd name="connsiteX26" fmla="*/ 205724 w 2676680"/>
                  <a:gd name="connsiteY26" fmla="*/ 1596072 h 3608495"/>
                  <a:gd name="connsiteX27" fmla="*/ 257154 w 2676680"/>
                  <a:gd name="connsiteY27" fmla="*/ 1580071 h 3608495"/>
                  <a:gd name="connsiteX28" fmla="*/ 358873 w 2676680"/>
                  <a:gd name="connsiteY28" fmla="*/ 1557213 h 3608495"/>
                  <a:gd name="connsiteX29" fmla="*/ 389732 w 2676680"/>
                  <a:gd name="connsiteY29" fmla="*/ 1545212 h 3608495"/>
                  <a:gd name="connsiteX30" fmla="*/ 496594 w 2676680"/>
                  <a:gd name="connsiteY30" fmla="*/ 1495496 h 3608495"/>
                  <a:gd name="connsiteX31" fmla="*/ 561168 w 2676680"/>
                  <a:gd name="connsiteY31" fmla="*/ 1446922 h 3608495"/>
                  <a:gd name="connsiteX32" fmla="*/ 588598 w 2676680"/>
                  <a:gd name="connsiteY32" fmla="*/ 1332060 h 3608495"/>
                  <a:gd name="connsiteX33" fmla="*/ 595456 w 2676680"/>
                  <a:gd name="connsiteY33" fmla="*/ 1076048 h 3608495"/>
                  <a:gd name="connsiteX34" fmla="*/ 586884 w 2676680"/>
                  <a:gd name="connsiteY34" fmla="*/ 886897 h 3608495"/>
                  <a:gd name="connsiteX35" fmla="*/ 614313 w 2676680"/>
                  <a:gd name="connsiteY35" fmla="*/ 677745 h 3608495"/>
                  <a:gd name="connsiteX36" fmla="*/ 710318 w 2676680"/>
                  <a:gd name="connsiteY36" fmla="*/ 530881 h 3608495"/>
                  <a:gd name="connsiteX37" fmla="*/ 770320 w 2676680"/>
                  <a:gd name="connsiteY37" fmla="*/ 472021 h 3608495"/>
                  <a:gd name="connsiteX38" fmla="*/ 1458923 w 2676680"/>
                  <a:gd name="connsiteY38" fmla="*/ 0 h 3608495"/>
                  <a:gd name="connsiteX39" fmla="*/ 1460637 w 2676680"/>
                  <a:gd name="connsiteY39" fmla="*/ 0 h 3608495"/>
                  <a:gd name="connsiteX40" fmla="*/ 1550356 w 2676680"/>
                  <a:gd name="connsiteY40" fmla="*/ 29716 h 3608495"/>
                  <a:gd name="connsiteX0" fmla="*/ 1550356 w 2606624"/>
                  <a:gd name="connsiteY0" fmla="*/ 29716 h 3608495"/>
                  <a:gd name="connsiteX1" fmla="*/ 1818939 w 2606624"/>
                  <a:gd name="connsiteY1" fmla="*/ 176579 h 3608495"/>
                  <a:gd name="connsiteX2" fmla="*/ 2097809 w 2606624"/>
                  <a:gd name="connsiteY2" fmla="*/ 361731 h 3608495"/>
                  <a:gd name="connsiteX3" fmla="*/ 2502398 w 2606624"/>
                  <a:gd name="connsiteY3" fmla="*/ 974330 h 3608495"/>
                  <a:gd name="connsiteX4" fmla="*/ 2593831 w 2606624"/>
                  <a:gd name="connsiteY4" fmla="*/ 1389777 h 3608495"/>
                  <a:gd name="connsiteX5" fmla="*/ 2606624 w 2606624"/>
                  <a:gd name="connsiteY5" fmla="*/ 3583481 h 3608495"/>
                  <a:gd name="connsiteX6" fmla="*/ 1349896 w 2606624"/>
                  <a:gd name="connsiteY6" fmla="*/ 3608495 h 3608495"/>
                  <a:gd name="connsiteX7" fmla="*/ 1258993 w 2606624"/>
                  <a:gd name="connsiteY7" fmla="*/ 2923564 h 3608495"/>
                  <a:gd name="connsiteX8" fmla="*/ 5185 w 2606624"/>
                  <a:gd name="connsiteY8" fmla="*/ 2593044 h 3608495"/>
                  <a:gd name="connsiteX9" fmla="*/ 266298 w 2606624"/>
                  <a:gd name="connsiteY9" fmla="*/ 2153811 h 3608495"/>
                  <a:gd name="connsiteX10" fmla="*/ 269155 w 2606624"/>
                  <a:gd name="connsiteY10" fmla="*/ 2152668 h 3608495"/>
                  <a:gd name="connsiteX11" fmla="*/ 543453 w 2606624"/>
                  <a:gd name="connsiteY11" fmla="*/ 2153240 h 3608495"/>
                  <a:gd name="connsiteX12" fmla="*/ 549739 w 2606624"/>
                  <a:gd name="connsiteY12" fmla="*/ 2155526 h 3608495"/>
                  <a:gd name="connsiteX13" fmla="*/ 747462 w 2606624"/>
                  <a:gd name="connsiteY13" fmla="*/ 2181813 h 3608495"/>
                  <a:gd name="connsiteX14" fmla="*/ 750891 w 2606624"/>
                  <a:gd name="connsiteY14" fmla="*/ 2181813 h 3608495"/>
                  <a:gd name="connsiteX15" fmla="*/ 763463 w 2606624"/>
                  <a:gd name="connsiteY15" fmla="*/ 2156097 h 3608495"/>
                  <a:gd name="connsiteX16" fmla="*/ 753748 w 2606624"/>
                  <a:gd name="connsiteY16" fmla="*/ 2143525 h 3608495"/>
                  <a:gd name="connsiteX17" fmla="*/ 694317 w 2606624"/>
                  <a:gd name="connsiteY17" fmla="*/ 2010376 h 3608495"/>
                  <a:gd name="connsiteX18" fmla="*/ 665173 w 2606624"/>
                  <a:gd name="connsiteY18" fmla="*/ 1980661 h 3608495"/>
                  <a:gd name="connsiteX19" fmla="*/ 641172 w 2606624"/>
                  <a:gd name="connsiteY19" fmla="*/ 1970946 h 3608495"/>
                  <a:gd name="connsiteX20" fmla="*/ 555454 w 2606624"/>
                  <a:gd name="connsiteY20" fmla="*/ 1953231 h 3608495"/>
                  <a:gd name="connsiteX21" fmla="*/ 306299 w 2606624"/>
                  <a:gd name="connsiteY21" fmla="*/ 1973232 h 3608495"/>
                  <a:gd name="connsiteX22" fmla="*/ 70289 w 2606624"/>
                  <a:gd name="connsiteY22" fmla="*/ 1953802 h 3608495"/>
                  <a:gd name="connsiteX23" fmla="*/ 133149 w 2606624"/>
                  <a:gd name="connsiteY23" fmla="*/ 1856655 h 3608495"/>
                  <a:gd name="connsiteX24" fmla="*/ 127434 w 2606624"/>
                  <a:gd name="connsiteY24" fmla="*/ 1732078 h 3608495"/>
                  <a:gd name="connsiteX25" fmla="*/ 0 w 2606624"/>
                  <a:gd name="connsiteY25" fmla="*/ 1622930 h 3608495"/>
                  <a:gd name="connsiteX26" fmla="*/ 205724 w 2606624"/>
                  <a:gd name="connsiteY26" fmla="*/ 1596072 h 3608495"/>
                  <a:gd name="connsiteX27" fmla="*/ 257154 w 2606624"/>
                  <a:gd name="connsiteY27" fmla="*/ 1580071 h 3608495"/>
                  <a:gd name="connsiteX28" fmla="*/ 358873 w 2606624"/>
                  <a:gd name="connsiteY28" fmla="*/ 1557213 h 3608495"/>
                  <a:gd name="connsiteX29" fmla="*/ 389732 w 2606624"/>
                  <a:gd name="connsiteY29" fmla="*/ 1545212 h 3608495"/>
                  <a:gd name="connsiteX30" fmla="*/ 496594 w 2606624"/>
                  <a:gd name="connsiteY30" fmla="*/ 1495496 h 3608495"/>
                  <a:gd name="connsiteX31" fmla="*/ 561168 w 2606624"/>
                  <a:gd name="connsiteY31" fmla="*/ 1446922 h 3608495"/>
                  <a:gd name="connsiteX32" fmla="*/ 588598 w 2606624"/>
                  <a:gd name="connsiteY32" fmla="*/ 1332060 h 3608495"/>
                  <a:gd name="connsiteX33" fmla="*/ 595456 w 2606624"/>
                  <a:gd name="connsiteY33" fmla="*/ 1076048 h 3608495"/>
                  <a:gd name="connsiteX34" fmla="*/ 586884 w 2606624"/>
                  <a:gd name="connsiteY34" fmla="*/ 886897 h 3608495"/>
                  <a:gd name="connsiteX35" fmla="*/ 614313 w 2606624"/>
                  <a:gd name="connsiteY35" fmla="*/ 677745 h 3608495"/>
                  <a:gd name="connsiteX36" fmla="*/ 710318 w 2606624"/>
                  <a:gd name="connsiteY36" fmla="*/ 530881 h 3608495"/>
                  <a:gd name="connsiteX37" fmla="*/ 770320 w 2606624"/>
                  <a:gd name="connsiteY37" fmla="*/ 472021 h 3608495"/>
                  <a:gd name="connsiteX38" fmla="*/ 1458923 w 2606624"/>
                  <a:gd name="connsiteY38" fmla="*/ 0 h 3608495"/>
                  <a:gd name="connsiteX39" fmla="*/ 1460637 w 2606624"/>
                  <a:gd name="connsiteY39" fmla="*/ 0 h 3608495"/>
                  <a:gd name="connsiteX40" fmla="*/ 1550356 w 2606624"/>
                  <a:gd name="connsiteY40" fmla="*/ 29716 h 3608495"/>
                  <a:gd name="connsiteX0" fmla="*/ 1550356 w 2606624"/>
                  <a:gd name="connsiteY0" fmla="*/ 29716 h 3608495"/>
                  <a:gd name="connsiteX1" fmla="*/ 1818939 w 2606624"/>
                  <a:gd name="connsiteY1" fmla="*/ 176579 h 3608495"/>
                  <a:gd name="connsiteX2" fmla="*/ 2097809 w 2606624"/>
                  <a:gd name="connsiteY2" fmla="*/ 361731 h 3608495"/>
                  <a:gd name="connsiteX3" fmla="*/ 2502398 w 2606624"/>
                  <a:gd name="connsiteY3" fmla="*/ 974330 h 3608495"/>
                  <a:gd name="connsiteX4" fmla="*/ 2593831 w 2606624"/>
                  <a:gd name="connsiteY4" fmla="*/ 1389777 h 3608495"/>
                  <a:gd name="connsiteX5" fmla="*/ 2606624 w 2606624"/>
                  <a:gd name="connsiteY5" fmla="*/ 3583481 h 3608495"/>
                  <a:gd name="connsiteX6" fmla="*/ 1349896 w 2606624"/>
                  <a:gd name="connsiteY6" fmla="*/ 3608495 h 3608495"/>
                  <a:gd name="connsiteX7" fmla="*/ 1258993 w 2606624"/>
                  <a:gd name="connsiteY7" fmla="*/ 2923564 h 3608495"/>
                  <a:gd name="connsiteX8" fmla="*/ 5185 w 2606624"/>
                  <a:gd name="connsiteY8" fmla="*/ 2593044 h 3608495"/>
                  <a:gd name="connsiteX9" fmla="*/ 266298 w 2606624"/>
                  <a:gd name="connsiteY9" fmla="*/ 2153811 h 3608495"/>
                  <a:gd name="connsiteX10" fmla="*/ 269155 w 2606624"/>
                  <a:gd name="connsiteY10" fmla="*/ 2152668 h 3608495"/>
                  <a:gd name="connsiteX11" fmla="*/ 543453 w 2606624"/>
                  <a:gd name="connsiteY11" fmla="*/ 2153240 h 3608495"/>
                  <a:gd name="connsiteX12" fmla="*/ 549739 w 2606624"/>
                  <a:gd name="connsiteY12" fmla="*/ 2155526 h 3608495"/>
                  <a:gd name="connsiteX13" fmla="*/ 747462 w 2606624"/>
                  <a:gd name="connsiteY13" fmla="*/ 2181813 h 3608495"/>
                  <a:gd name="connsiteX14" fmla="*/ 750891 w 2606624"/>
                  <a:gd name="connsiteY14" fmla="*/ 2181813 h 3608495"/>
                  <a:gd name="connsiteX15" fmla="*/ 763463 w 2606624"/>
                  <a:gd name="connsiteY15" fmla="*/ 2156097 h 3608495"/>
                  <a:gd name="connsiteX16" fmla="*/ 753748 w 2606624"/>
                  <a:gd name="connsiteY16" fmla="*/ 2143525 h 3608495"/>
                  <a:gd name="connsiteX17" fmla="*/ 694317 w 2606624"/>
                  <a:gd name="connsiteY17" fmla="*/ 2010376 h 3608495"/>
                  <a:gd name="connsiteX18" fmla="*/ 665173 w 2606624"/>
                  <a:gd name="connsiteY18" fmla="*/ 1980661 h 3608495"/>
                  <a:gd name="connsiteX19" fmla="*/ 641172 w 2606624"/>
                  <a:gd name="connsiteY19" fmla="*/ 1970946 h 3608495"/>
                  <a:gd name="connsiteX20" fmla="*/ 555454 w 2606624"/>
                  <a:gd name="connsiteY20" fmla="*/ 1953231 h 3608495"/>
                  <a:gd name="connsiteX21" fmla="*/ 306299 w 2606624"/>
                  <a:gd name="connsiteY21" fmla="*/ 1973232 h 3608495"/>
                  <a:gd name="connsiteX22" fmla="*/ 70289 w 2606624"/>
                  <a:gd name="connsiteY22" fmla="*/ 1953802 h 3608495"/>
                  <a:gd name="connsiteX23" fmla="*/ 133149 w 2606624"/>
                  <a:gd name="connsiteY23" fmla="*/ 1856655 h 3608495"/>
                  <a:gd name="connsiteX24" fmla="*/ 127434 w 2606624"/>
                  <a:gd name="connsiteY24" fmla="*/ 1732078 h 3608495"/>
                  <a:gd name="connsiteX25" fmla="*/ 0 w 2606624"/>
                  <a:gd name="connsiteY25" fmla="*/ 1622930 h 3608495"/>
                  <a:gd name="connsiteX26" fmla="*/ 205724 w 2606624"/>
                  <a:gd name="connsiteY26" fmla="*/ 1596072 h 3608495"/>
                  <a:gd name="connsiteX27" fmla="*/ 257154 w 2606624"/>
                  <a:gd name="connsiteY27" fmla="*/ 1580071 h 3608495"/>
                  <a:gd name="connsiteX28" fmla="*/ 358873 w 2606624"/>
                  <a:gd name="connsiteY28" fmla="*/ 1557213 h 3608495"/>
                  <a:gd name="connsiteX29" fmla="*/ 389732 w 2606624"/>
                  <a:gd name="connsiteY29" fmla="*/ 1545212 h 3608495"/>
                  <a:gd name="connsiteX30" fmla="*/ 496594 w 2606624"/>
                  <a:gd name="connsiteY30" fmla="*/ 1495496 h 3608495"/>
                  <a:gd name="connsiteX31" fmla="*/ 561168 w 2606624"/>
                  <a:gd name="connsiteY31" fmla="*/ 1446922 h 3608495"/>
                  <a:gd name="connsiteX32" fmla="*/ 588598 w 2606624"/>
                  <a:gd name="connsiteY32" fmla="*/ 1332060 h 3608495"/>
                  <a:gd name="connsiteX33" fmla="*/ 595456 w 2606624"/>
                  <a:gd name="connsiteY33" fmla="*/ 1076048 h 3608495"/>
                  <a:gd name="connsiteX34" fmla="*/ 586884 w 2606624"/>
                  <a:gd name="connsiteY34" fmla="*/ 886897 h 3608495"/>
                  <a:gd name="connsiteX35" fmla="*/ 614313 w 2606624"/>
                  <a:gd name="connsiteY35" fmla="*/ 677745 h 3608495"/>
                  <a:gd name="connsiteX36" fmla="*/ 710318 w 2606624"/>
                  <a:gd name="connsiteY36" fmla="*/ 530881 h 3608495"/>
                  <a:gd name="connsiteX37" fmla="*/ 770320 w 2606624"/>
                  <a:gd name="connsiteY37" fmla="*/ 472021 h 3608495"/>
                  <a:gd name="connsiteX38" fmla="*/ 1458923 w 2606624"/>
                  <a:gd name="connsiteY38" fmla="*/ 0 h 3608495"/>
                  <a:gd name="connsiteX39" fmla="*/ 1460637 w 2606624"/>
                  <a:gd name="connsiteY39" fmla="*/ 0 h 3608495"/>
                  <a:gd name="connsiteX40" fmla="*/ 1550356 w 2606624"/>
                  <a:gd name="connsiteY40" fmla="*/ 29716 h 3608495"/>
                  <a:gd name="connsiteX0" fmla="*/ 1550356 w 2606624"/>
                  <a:gd name="connsiteY0" fmla="*/ 29716 h 3588335"/>
                  <a:gd name="connsiteX1" fmla="*/ 1818939 w 2606624"/>
                  <a:gd name="connsiteY1" fmla="*/ 176579 h 3588335"/>
                  <a:gd name="connsiteX2" fmla="*/ 2097809 w 2606624"/>
                  <a:gd name="connsiteY2" fmla="*/ 361731 h 3588335"/>
                  <a:gd name="connsiteX3" fmla="*/ 2502398 w 2606624"/>
                  <a:gd name="connsiteY3" fmla="*/ 974330 h 3588335"/>
                  <a:gd name="connsiteX4" fmla="*/ 2593831 w 2606624"/>
                  <a:gd name="connsiteY4" fmla="*/ 1389777 h 3588335"/>
                  <a:gd name="connsiteX5" fmla="*/ 2606624 w 2606624"/>
                  <a:gd name="connsiteY5" fmla="*/ 3583481 h 3588335"/>
                  <a:gd name="connsiteX6" fmla="*/ 1508764 w 2606624"/>
                  <a:gd name="connsiteY6" fmla="*/ 3559613 h 3588335"/>
                  <a:gd name="connsiteX7" fmla="*/ 1258993 w 2606624"/>
                  <a:gd name="connsiteY7" fmla="*/ 2923564 h 3588335"/>
                  <a:gd name="connsiteX8" fmla="*/ 5185 w 2606624"/>
                  <a:gd name="connsiteY8" fmla="*/ 2593044 h 3588335"/>
                  <a:gd name="connsiteX9" fmla="*/ 266298 w 2606624"/>
                  <a:gd name="connsiteY9" fmla="*/ 2153811 h 3588335"/>
                  <a:gd name="connsiteX10" fmla="*/ 269155 w 2606624"/>
                  <a:gd name="connsiteY10" fmla="*/ 2152668 h 3588335"/>
                  <a:gd name="connsiteX11" fmla="*/ 543453 w 2606624"/>
                  <a:gd name="connsiteY11" fmla="*/ 2153240 h 3588335"/>
                  <a:gd name="connsiteX12" fmla="*/ 549739 w 2606624"/>
                  <a:gd name="connsiteY12" fmla="*/ 2155526 h 3588335"/>
                  <a:gd name="connsiteX13" fmla="*/ 747462 w 2606624"/>
                  <a:gd name="connsiteY13" fmla="*/ 2181813 h 3588335"/>
                  <a:gd name="connsiteX14" fmla="*/ 750891 w 2606624"/>
                  <a:gd name="connsiteY14" fmla="*/ 2181813 h 3588335"/>
                  <a:gd name="connsiteX15" fmla="*/ 763463 w 2606624"/>
                  <a:gd name="connsiteY15" fmla="*/ 2156097 h 3588335"/>
                  <a:gd name="connsiteX16" fmla="*/ 753748 w 2606624"/>
                  <a:gd name="connsiteY16" fmla="*/ 2143525 h 3588335"/>
                  <a:gd name="connsiteX17" fmla="*/ 694317 w 2606624"/>
                  <a:gd name="connsiteY17" fmla="*/ 2010376 h 3588335"/>
                  <a:gd name="connsiteX18" fmla="*/ 665173 w 2606624"/>
                  <a:gd name="connsiteY18" fmla="*/ 1980661 h 3588335"/>
                  <a:gd name="connsiteX19" fmla="*/ 641172 w 2606624"/>
                  <a:gd name="connsiteY19" fmla="*/ 1970946 h 3588335"/>
                  <a:gd name="connsiteX20" fmla="*/ 555454 w 2606624"/>
                  <a:gd name="connsiteY20" fmla="*/ 1953231 h 3588335"/>
                  <a:gd name="connsiteX21" fmla="*/ 306299 w 2606624"/>
                  <a:gd name="connsiteY21" fmla="*/ 1973232 h 3588335"/>
                  <a:gd name="connsiteX22" fmla="*/ 70289 w 2606624"/>
                  <a:gd name="connsiteY22" fmla="*/ 1953802 h 3588335"/>
                  <a:gd name="connsiteX23" fmla="*/ 133149 w 2606624"/>
                  <a:gd name="connsiteY23" fmla="*/ 1856655 h 3588335"/>
                  <a:gd name="connsiteX24" fmla="*/ 127434 w 2606624"/>
                  <a:gd name="connsiteY24" fmla="*/ 1732078 h 3588335"/>
                  <a:gd name="connsiteX25" fmla="*/ 0 w 2606624"/>
                  <a:gd name="connsiteY25" fmla="*/ 1622930 h 3588335"/>
                  <a:gd name="connsiteX26" fmla="*/ 205724 w 2606624"/>
                  <a:gd name="connsiteY26" fmla="*/ 1596072 h 3588335"/>
                  <a:gd name="connsiteX27" fmla="*/ 257154 w 2606624"/>
                  <a:gd name="connsiteY27" fmla="*/ 1580071 h 3588335"/>
                  <a:gd name="connsiteX28" fmla="*/ 358873 w 2606624"/>
                  <a:gd name="connsiteY28" fmla="*/ 1557213 h 3588335"/>
                  <a:gd name="connsiteX29" fmla="*/ 389732 w 2606624"/>
                  <a:gd name="connsiteY29" fmla="*/ 1545212 h 3588335"/>
                  <a:gd name="connsiteX30" fmla="*/ 496594 w 2606624"/>
                  <a:gd name="connsiteY30" fmla="*/ 1495496 h 3588335"/>
                  <a:gd name="connsiteX31" fmla="*/ 561168 w 2606624"/>
                  <a:gd name="connsiteY31" fmla="*/ 1446922 h 3588335"/>
                  <a:gd name="connsiteX32" fmla="*/ 588598 w 2606624"/>
                  <a:gd name="connsiteY32" fmla="*/ 1332060 h 3588335"/>
                  <a:gd name="connsiteX33" fmla="*/ 595456 w 2606624"/>
                  <a:gd name="connsiteY33" fmla="*/ 1076048 h 3588335"/>
                  <a:gd name="connsiteX34" fmla="*/ 586884 w 2606624"/>
                  <a:gd name="connsiteY34" fmla="*/ 886897 h 3588335"/>
                  <a:gd name="connsiteX35" fmla="*/ 614313 w 2606624"/>
                  <a:gd name="connsiteY35" fmla="*/ 677745 h 3588335"/>
                  <a:gd name="connsiteX36" fmla="*/ 710318 w 2606624"/>
                  <a:gd name="connsiteY36" fmla="*/ 530881 h 3588335"/>
                  <a:gd name="connsiteX37" fmla="*/ 770320 w 2606624"/>
                  <a:gd name="connsiteY37" fmla="*/ 472021 h 3588335"/>
                  <a:gd name="connsiteX38" fmla="*/ 1458923 w 2606624"/>
                  <a:gd name="connsiteY38" fmla="*/ 0 h 3588335"/>
                  <a:gd name="connsiteX39" fmla="*/ 1460637 w 2606624"/>
                  <a:gd name="connsiteY39" fmla="*/ 0 h 3588335"/>
                  <a:gd name="connsiteX40" fmla="*/ 1550356 w 2606624"/>
                  <a:gd name="connsiteY40" fmla="*/ 29716 h 3588335"/>
                  <a:gd name="connsiteX0" fmla="*/ 1550356 w 2606624"/>
                  <a:gd name="connsiteY0" fmla="*/ 29716 h 3636079"/>
                  <a:gd name="connsiteX1" fmla="*/ 1818939 w 2606624"/>
                  <a:gd name="connsiteY1" fmla="*/ 176579 h 3636079"/>
                  <a:gd name="connsiteX2" fmla="*/ 2097809 w 2606624"/>
                  <a:gd name="connsiteY2" fmla="*/ 361731 h 3636079"/>
                  <a:gd name="connsiteX3" fmla="*/ 2502398 w 2606624"/>
                  <a:gd name="connsiteY3" fmla="*/ 974330 h 3636079"/>
                  <a:gd name="connsiteX4" fmla="*/ 2593831 w 2606624"/>
                  <a:gd name="connsiteY4" fmla="*/ 1389777 h 3636079"/>
                  <a:gd name="connsiteX5" fmla="*/ 2606624 w 2606624"/>
                  <a:gd name="connsiteY5" fmla="*/ 3583481 h 3636079"/>
                  <a:gd name="connsiteX6" fmla="*/ 1258993 w 2606624"/>
                  <a:gd name="connsiteY6" fmla="*/ 2923564 h 3636079"/>
                  <a:gd name="connsiteX7" fmla="*/ 5185 w 2606624"/>
                  <a:gd name="connsiteY7" fmla="*/ 2593044 h 3636079"/>
                  <a:gd name="connsiteX8" fmla="*/ 266298 w 2606624"/>
                  <a:gd name="connsiteY8" fmla="*/ 2153811 h 3636079"/>
                  <a:gd name="connsiteX9" fmla="*/ 269155 w 2606624"/>
                  <a:gd name="connsiteY9" fmla="*/ 2152668 h 3636079"/>
                  <a:gd name="connsiteX10" fmla="*/ 543453 w 2606624"/>
                  <a:gd name="connsiteY10" fmla="*/ 2153240 h 3636079"/>
                  <a:gd name="connsiteX11" fmla="*/ 549739 w 2606624"/>
                  <a:gd name="connsiteY11" fmla="*/ 2155526 h 3636079"/>
                  <a:gd name="connsiteX12" fmla="*/ 747462 w 2606624"/>
                  <a:gd name="connsiteY12" fmla="*/ 2181813 h 3636079"/>
                  <a:gd name="connsiteX13" fmla="*/ 750891 w 2606624"/>
                  <a:gd name="connsiteY13" fmla="*/ 2181813 h 3636079"/>
                  <a:gd name="connsiteX14" fmla="*/ 763463 w 2606624"/>
                  <a:gd name="connsiteY14" fmla="*/ 2156097 h 3636079"/>
                  <a:gd name="connsiteX15" fmla="*/ 753748 w 2606624"/>
                  <a:gd name="connsiteY15" fmla="*/ 2143525 h 3636079"/>
                  <a:gd name="connsiteX16" fmla="*/ 694317 w 2606624"/>
                  <a:gd name="connsiteY16" fmla="*/ 2010376 h 3636079"/>
                  <a:gd name="connsiteX17" fmla="*/ 665173 w 2606624"/>
                  <a:gd name="connsiteY17" fmla="*/ 1980661 h 3636079"/>
                  <a:gd name="connsiteX18" fmla="*/ 641172 w 2606624"/>
                  <a:gd name="connsiteY18" fmla="*/ 1970946 h 3636079"/>
                  <a:gd name="connsiteX19" fmla="*/ 555454 w 2606624"/>
                  <a:gd name="connsiteY19" fmla="*/ 1953231 h 3636079"/>
                  <a:gd name="connsiteX20" fmla="*/ 306299 w 2606624"/>
                  <a:gd name="connsiteY20" fmla="*/ 1973232 h 3636079"/>
                  <a:gd name="connsiteX21" fmla="*/ 70289 w 2606624"/>
                  <a:gd name="connsiteY21" fmla="*/ 1953802 h 3636079"/>
                  <a:gd name="connsiteX22" fmla="*/ 133149 w 2606624"/>
                  <a:gd name="connsiteY22" fmla="*/ 1856655 h 3636079"/>
                  <a:gd name="connsiteX23" fmla="*/ 127434 w 2606624"/>
                  <a:gd name="connsiteY23" fmla="*/ 1732078 h 3636079"/>
                  <a:gd name="connsiteX24" fmla="*/ 0 w 2606624"/>
                  <a:gd name="connsiteY24" fmla="*/ 1622930 h 3636079"/>
                  <a:gd name="connsiteX25" fmla="*/ 205724 w 2606624"/>
                  <a:gd name="connsiteY25" fmla="*/ 1596072 h 3636079"/>
                  <a:gd name="connsiteX26" fmla="*/ 257154 w 2606624"/>
                  <a:gd name="connsiteY26" fmla="*/ 1580071 h 3636079"/>
                  <a:gd name="connsiteX27" fmla="*/ 358873 w 2606624"/>
                  <a:gd name="connsiteY27" fmla="*/ 1557213 h 3636079"/>
                  <a:gd name="connsiteX28" fmla="*/ 389732 w 2606624"/>
                  <a:gd name="connsiteY28" fmla="*/ 1545212 h 3636079"/>
                  <a:gd name="connsiteX29" fmla="*/ 496594 w 2606624"/>
                  <a:gd name="connsiteY29" fmla="*/ 1495496 h 3636079"/>
                  <a:gd name="connsiteX30" fmla="*/ 561168 w 2606624"/>
                  <a:gd name="connsiteY30" fmla="*/ 1446922 h 3636079"/>
                  <a:gd name="connsiteX31" fmla="*/ 588598 w 2606624"/>
                  <a:gd name="connsiteY31" fmla="*/ 1332060 h 3636079"/>
                  <a:gd name="connsiteX32" fmla="*/ 595456 w 2606624"/>
                  <a:gd name="connsiteY32" fmla="*/ 1076048 h 3636079"/>
                  <a:gd name="connsiteX33" fmla="*/ 586884 w 2606624"/>
                  <a:gd name="connsiteY33" fmla="*/ 886897 h 3636079"/>
                  <a:gd name="connsiteX34" fmla="*/ 614313 w 2606624"/>
                  <a:gd name="connsiteY34" fmla="*/ 677745 h 3636079"/>
                  <a:gd name="connsiteX35" fmla="*/ 710318 w 2606624"/>
                  <a:gd name="connsiteY35" fmla="*/ 530881 h 3636079"/>
                  <a:gd name="connsiteX36" fmla="*/ 770320 w 2606624"/>
                  <a:gd name="connsiteY36" fmla="*/ 472021 h 3636079"/>
                  <a:gd name="connsiteX37" fmla="*/ 1458923 w 2606624"/>
                  <a:gd name="connsiteY37" fmla="*/ 0 h 3636079"/>
                  <a:gd name="connsiteX38" fmla="*/ 1460637 w 2606624"/>
                  <a:gd name="connsiteY38" fmla="*/ 0 h 3636079"/>
                  <a:gd name="connsiteX39" fmla="*/ 1550356 w 2606624"/>
                  <a:gd name="connsiteY39" fmla="*/ 29716 h 3636079"/>
                  <a:gd name="connsiteX0" fmla="*/ 1550356 w 2618845"/>
                  <a:gd name="connsiteY0" fmla="*/ 29716 h 3090297"/>
                  <a:gd name="connsiteX1" fmla="*/ 1818939 w 2618845"/>
                  <a:gd name="connsiteY1" fmla="*/ 176579 h 3090297"/>
                  <a:gd name="connsiteX2" fmla="*/ 2097809 w 2618845"/>
                  <a:gd name="connsiteY2" fmla="*/ 361731 h 3090297"/>
                  <a:gd name="connsiteX3" fmla="*/ 2502398 w 2618845"/>
                  <a:gd name="connsiteY3" fmla="*/ 974330 h 3090297"/>
                  <a:gd name="connsiteX4" fmla="*/ 2593831 w 2618845"/>
                  <a:gd name="connsiteY4" fmla="*/ 1389777 h 3090297"/>
                  <a:gd name="connsiteX5" fmla="*/ 2618845 w 2618845"/>
                  <a:gd name="connsiteY5" fmla="*/ 2935785 h 3090297"/>
                  <a:gd name="connsiteX6" fmla="*/ 1258993 w 2618845"/>
                  <a:gd name="connsiteY6" fmla="*/ 2923564 h 3090297"/>
                  <a:gd name="connsiteX7" fmla="*/ 5185 w 2618845"/>
                  <a:gd name="connsiteY7" fmla="*/ 2593044 h 3090297"/>
                  <a:gd name="connsiteX8" fmla="*/ 266298 w 2618845"/>
                  <a:gd name="connsiteY8" fmla="*/ 2153811 h 3090297"/>
                  <a:gd name="connsiteX9" fmla="*/ 269155 w 2618845"/>
                  <a:gd name="connsiteY9" fmla="*/ 2152668 h 3090297"/>
                  <a:gd name="connsiteX10" fmla="*/ 543453 w 2618845"/>
                  <a:gd name="connsiteY10" fmla="*/ 2153240 h 3090297"/>
                  <a:gd name="connsiteX11" fmla="*/ 549739 w 2618845"/>
                  <a:gd name="connsiteY11" fmla="*/ 2155526 h 3090297"/>
                  <a:gd name="connsiteX12" fmla="*/ 747462 w 2618845"/>
                  <a:gd name="connsiteY12" fmla="*/ 2181813 h 3090297"/>
                  <a:gd name="connsiteX13" fmla="*/ 750891 w 2618845"/>
                  <a:gd name="connsiteY13" fmla="*/ 2181813 h 3090297"/>
                  <a:gd name="connsiteX14" fmla="*/ 763463 w 2618845"/>
                  <a:gd name="connsiteY14" fmla="*/ 2156097 h 3090297"/>
                  <a:gd name="connsiteX15" fmla="*/ 753748 w 2618845"/>
                  <a:gd name="connsiteY15" fmla="*/ 2143525 h 3090297"/>
                  <a:gd name="connsiteX16" fmla="*/ 694317 w 2618845"/>
                  <a:gd name="connsiteY16" fmla="*/ 2010376 h 3090297"/>
                  <a:gd name="connsiteX17" fmla="*/ 665173 w 2618845"/>
                  <a:gd name="connsiteY17" fmla="*/ 1980661 h 3090297"/>
                  <a:gd name="connsiteX18" fmla="*/ 641172 w 2618845"/>
                  <a:gd name="connsiteY18" fmla="*/ 1970946 h 3090297"/>
                  <a:gd name="connsiteX19" fmla="*/ 555454 w 2618845"/>
                  <a:gd name="connsiteY19" fmla="*/ 1953231 h 3090297"/>
                  <a:gd name="connsiteX20" fmla="*/ 306299 w 2618845"/>
                  <a:gd name="connsiteY20" fmla="*/ 1973232 h 3090297"/>
                  <a:gd name="connsiteX21" fmla="*/ 70289 w 2618845"/>
                  <a:gd name="connsiteY21" fmla="*/ 1953802 h 3090297"/>
                  <a:gd name="connsiteX22" fmla="*/ 133149 w 2618845"/>
                  <a:gd name="connsiteY22" fmla="*/ 1856655 h 3090297"/>
                  <a:gd name="connsiteX23" fmla="*/ 127434 w 2618845"/>
                  <a:gd name="connsiteY23" fmla="*/ 1732078 h 3090297"/>
                  <a:gd name="connsiteX24" fmla="*/ 0 w 2618845"/>
                  <a:gd name="connsiteY24" fmla="*/ 1622930 h 3090297"/>
                  <a:gd name="connsiteX25" fmla="*/ 205724 w 2618845"/>
                  <a:gd name="connsiteY25" fmla="*/ 1596072 h 3090297"/>
                  <a:gd name="connsiteX26" fmla="*/ 257154 w 2618845"/>
                  <a:gd name="connsiteY26" fmla="*/ 1580071 h 3090297"/>
                  <a:gd name="connsiteX27" fmla="*/ 358873 w 2618845"/>
                  <a:gd name="connsiteY27" fmla="*/ 1557213 h 3090297"/>
                  <a:gd name="connsiteX28" fmla="*/ 389732 w 2618845"/>
                  <a:gd name="connsiteY28" fmla="*/ 1545212 h 3090297"/>
                  <a:gd name="connsiteX29" fmla="*/ 496594 w 2618845"/>
                  <a:gd name="connsiteY29" fmla="*/ 1495496 h 3090297"/>
                  <a:gd name="connsiteX30" fmla="*/ 561168 w 2618845"/>
                  <a:gd name="connsiteY30" fmla="*/ 1446922 h 3090297"/>
                  <a:gd name="connsiteX31" fmla="*/ 588598 w 2618845"/>
                  <a:gd name="connsiteY31" fmla="*/ 1332060 h 3090297"/>
                  <a:gd name="connsiteX32" fmla="*/ 595456 w 2618845"/>
                  <a:gd name="connsiteY32" fmla="*/ 1076048 h 3090297"/>
                  <a:gd name="connsiteX33" fmla="*/ 586884 w 2618845"/>
                  <a:gd name="connsiteY33" fmla="*/ 886897 h 3090297"/>
                  <a:gd name="connsiteX34" fmla="*/ 614313 w 2618845"/>
                  <a:gd name="connsiteY34" fmla="*/ 677745 h 3090297"/>
                  <a:gd name="connsiteX35" fmla="*/ 710318 w 2618845"/>
                  <a:gd name="connsiteY35" fmla="*/ 530881 h 3090297"/>
                  <a:gd name="connsiteX36" fmla="*/ 770320 w 2618845"/>
                  <a:gd name="connsiteY36" fmla="*/ 472021 h 3090297"/>
                  <a:gd name="connsiteX37" fmla="*/ 1458923 w 2618845"/>
                  <a:gd name="connsiteY37" fmla="*/ 0 h 3090297"/>
                  <a:gd name="connsiteX38" fmla="*/ 1460637 w 2618845"/>
                  <a:gd name="connsiteY38" fmla="*/ 0 h 3090297"/>
                  <a:gd name="connsiteX39" fmla="*/ 1550356 w 2618845"/>
                  <a:gd name="connsiteY39" fmla="*/ 29716 h 3090297"/>
                  <a:gd name="connsiteX0" fmla="*/ 1550356 w 2618845"/>
                  <a:gd name="connsiteY0" fmla="*/ 29716 h 3302282"/>
                  <a:gd name="connsiteX1" fmla="*/ 1818939 w 2618845"/>
                  <a:gd name="connsiteY1" fmla="*/ 176579 h 3302282"/>
                  <a:gd name="connsiteX2" fmla="*/ 2097809 w 2618845"/>
                  <a:gd name="connsiteY2" fmla="*/ 361731 h 3302282"/>
                  <a:gd name="connsiteX3" fmla="*/ 2502398 w 2618845"/>
                  <a:gd name="connsiteY3" fmla="*/ 974330 h 3302282"/>
                  <a:gd name="connsiteX4" fmla="*/ 2593831 w 2618845"/>
                  <a:gd name="connsiteY4" fmla="*/ 1389777 h 3302282"/>
                  <a:gd name="connsiteX5" fmla="*/ 2618845 w 2618845"/>
                  <a:gd name="connsiteY5" fmla="*/ 3216861 h 3302282"/>
                  <a:gd name="connsiteX6" fmla="*/ 1258993 w 2618845"/>
                  <a:gd name="connsiteY6" fmla="*/ 2923564 h 3302282"/>
                  <a:gd name="connsiteX7" fmla="*/ 5185 w 2618845"/>
                  <a:gd name="connsiteY7" fmla="*/ 2593044 h 3302282"/>
                  <a:gd name="connsiteX8" fmla="*/ 266298 w 2618845"/>
                  <a:gd name="connsiteY8" fmla="*/ 2153811 h 3302282"/>
                  <a:gd name="connsiteX9" fmla="*/ 269155 w 2618845"/>
                  <a:gd name="connsiteY9" fmla="*/ 2152668 h 3302282"/>
                  <a:gd name="connsiteX10" fmla="*/ 543453 w 2618845"/>
                  <a:gd name="connsiteY10" fmla="*/ 2153240 h 3302282"/>
                  <a:gd name="connsiteX11" fmla="*/ 549739 w 2618845"/>
                  <a:gd name="connsiteY11" fmla="*/ 2155526 h 3302282"/>
                  <a:gd name="connsiteX12" fmla="*/ 747462 w 2618845"/>
                  <a:gd name="connsiteY12" fmla="*/ 2181813 h 3302282"/>
                  <a:gd name="connsiteX13" fmla="*/ 750891 w 2618845"/>
                  <a:gd name="connsiteY13" fmla="*/ 2181813 h 3302282"/>
                  <a:gd name="connsiteX14" fmla="*/ 763463 w 2618845"/>
                  <a:gd name="connsiteY14" fmla="*/ 2156097 h 3302282"/>
                  <a:gd name="connsiteX15" fmla="*/ 753748 w 2618845"/>
                  <a:gd name="connsiteY15" fmla="*/ 2143525 h 3302282"/>
                  <a:gd name="connsiteX16" fmla="*/ 694317 w 2618845"/>
                  <a:gd name="connsiteY16" fmla="*/ 2010376 h 3302282"/>
                  <a:gd name="connsiteX17" fmla="*/ 665173 w 2618845"/>
                  <a:gd name="connsiteY17" fmla="*/ 1980661 h 3302282"/>
                  <a:gd name="connsiteX18" fmla="*/ 641172 w 2618845"/>
                  <a:gd name="connsiteY18" fmla="*/ 1970946 h 3302282"/>
                  <a:gd name="connsiteX19" fmla="*/ 555454 w 2618845"/>
                  <a:gd name="connsiteY19" fmla="*/ 1953231 h 3302282"/>
                  <a:gd name="connsiteX20" fmla="*/ 306299 w 2618845"/>
                  <a:gd name="connsiteY20" fmla="*/ 1973232 h 3302282"/>
                  <a:gd name="connsiteX21" fmla="*/ 70289 w 2618845"/>
                  <a:gd name="connsiteY21" fmla="*/ 1953802 h 3302282"/>
                  <a:gd name="connsiteX22" fmla="*/ 133149 w 2618845"/>
                  <a:gd name="connsiteY22" fmla="*/ 1856655 h 3302282"/>
                  <a:gd name="connsiteX23" fmla="*/ 127434 w 2618845"/>
                  <a:gd name="connsiteY23" fmla="*/ 1732078 h 3302282"/>
                  <a:gd name="connsiteX24" fmla="*/ 0 w 2618845"/>
                  <a:gd name="connsiteY24" fmla="*/ 1622930 h 3302282"/>
                  <a:gd name="connsiteX25" fmla="*/ 205724 w 2618845"/>
                  <a:gd name="connsiteY25" fmla="*/ 1596072 h 3302282"/>
                  <a:gd name="connsiteX26" fmla="*/ 257154 w 2618845"/>
                  <a:gd name="connsiteY26" fmla="*/ 1580071 h 3302282"/>
                  <a:gd name="connsiteX27" fmla="*/ 358873 w 2618845"/>
                  <a:gd name="connsiteY27" fmla="*/ 1557213 h 3302282"/>
                  <a:gd name="connsiteX28" fmla="*/ 389732 w 2618845"/>
                  <a:gd name="connsiteY28" fmla="*/ 1545212 h 3302282"/>
                  <a:gd name="connsiteX29" fmla="*/ 496594 w 2618845"/>
                  <a:gd name="connsiteY29" fmla="*/ 1495496 h 3302282"/>
                  <a:gd name="connsiteX30" fmla="*/ 561168 w 2618845"/>
                  <a:gd name="connsiteY30" fmla="*/ 1446922 h 3302282"/>
                  <a:gd name="connsiteX31" fmla="*/ 588598 w 2618845"/>
                  <a:gd name="connsiteY31" fmla="*/ 1332060 h 3302282"/>
                  <a:gd name="connsiteX32" fmla="*/ 595456 w 2618845"/>
                  <a:gd name="connsiteY32" fmla="*/ 1076048 h 3302282"/>
                  <a:gd name="connsiteX33" fmla="*/ 586884 w 2618845"/>
                  <a:gd name="connsiteY33" fmla="*/ 886897 h 3302282"/>
                  <a:gd name="connsiteX34" fmla="*/ 614313 w 2618845"/>
                  <a:gd name="connsiteY34" fmla="*/ 677745 h 3302282"/>
                  <a:gd name="connsiteX35" fmla="*/ 710318 w 2618845"/>
                  <a:gd name="connsiteY35" fmla="*/ 530881 h 3302282"/>
                  <a:gd name="connsiteX36" fmla="*/ 770320 w 2618845"/>
                  <a:gd name="connsiteY36" fmla="*/ 472021 h 3302282"/>
                  <a:gd name="connsiteX37" fmla="*/ 1458923 w 2618845"/>
                  <a:gd name="connsiteY37" fmla="*/ 0 h 3302282"/>
                  <a:gd name="connsiteX38" fmla="*/ 1460637 w 2618845"/>
                  <a:gd name="connsiteY38" fmla="*/ 0 h 3302282"/>
                  <a:gd name="connsiteX39" fmla="*/ 1550356 w 2618845"/>
                  <a:gd name="connsiteY39" fmla="*/ 29716 h 3302282"/>
                  <a:gd name="connsiteX0" fmla="*/ 1550356 w 2618845"/>
                  <a:gd name="connsiteY0" fmla="*/ 29716 h 3219264"/>
                  <a:gd name="connsiteX1" fmla="*/ 1818939 w 2618845"/>
                  <a:gd name="connsiteY1" fmla="*/ 176579 h 3219264"/>
                  <a:gd name="connsiteX2" fmla="*/ 2097809 w 2618845"/>
                  <a:gd name="connsiteY2" fmla="*/ 361731 h 3219264"/>
                  <a:gd name="connsiteX3" fmla="*/ 2502398 w 2618845"/>
                  <a:gd name="connsiteY3" fmla="*/ 974330 h 3219264"/>
                  <a:gd name="connsiteX4" fmla="*/ 2593831 w 2618845"/>
                  <a:gd name="connsiteY4" fmla="*/ 1389777 h 3219264"/>
                  <a:gd name="connsiteX5" fmla="*/ 2618845 w 2618845"/>
                  <a:gd name="connsiteY5" fmla="*/ 3216861 h 3219264"/>
                  <a:gd name="connsiteX6" fmla="*/ 1258993 w 2618845"/>
                  <a:gd name="connsiteY6" fmla="*/ 2923564 h 3219264"/>
                  <a:gd name="connsiteX7" fmla="*/ 5185 w 2618845"/>
                  <a:gd name="connsiteY7" fmla="*/ 2593044 h 3219264"/>
                  <a:gd name="connsiteX8" fmla="*/ 266298 w 2618845"/>
                  <a:gd name="connsiteY8" fmla="*/ 2153811 h 3219264"/>
                  <a:gd name="connsiteX9" fmla="*/ 269155 w 2618845"/>
                  <a:gd name="connsiteY9" fmla="*/ 2152668 h 3219264"/>
                  <a:gd name="connsiteX10" fmla="*/ 543453 w 2618845"/>
                  <a:gd name="connsiteY10" fmla="*/ 2153240 h 3219264"/>
                  <a:gd name="connsiteX11" fmla="*/ 549739 w 2618845"/>
                  <a:gd name="connsiteY11" fmla="*/ 2155526 h 3219264"/>
                  <a:gd name="connsiteX12" fmla="*/ 747462 w 2618845"/>
                  <a:gd name="connsiteY12" fmla="*/ 2181813 h 3219264"/>
                  <a:gd name="connsiteX13" fmla="*/ 750891 w 2618845"/>
                  <a:gd name="connsiteY13" fmla="*/ 2181813 h 3219264"/>
                  <a:gd name="connsiteX14" fmla="*/ 763463 w 2618845"/>
                  <a:gd name="connsiteY14" fmla="*/ 2156097 h 3219264"/>
                  <a:gd name="connsiteX15" fmla="*/ 753748 w 2618845"/>
                  <a:gd name="connsiteY15" fmla="*/ 2143525 h 3219264"/>
                  <a:gd name="connsiteX16" fmla="*/ 694317 w 2618845"/>
                  <a:gd name="connsiteY16" fmla="*/ 2010376 h 3219264"/>
                  <a:gd name="connsiteX17" fmla="*/ 665173 w 2618845"/>
                  <a:gd name="connsiteY17" fmla="*/ 1980661 h 3219264"/>
                  <a:gd name="connsiteX18" fmla="*/ 641172 w 2618845"/>
                  <a:gd name="connsiteY18" fmla="*/ 1970946 h 3219264"/>
                  <a:gd name="connsiteX19" fmla="*/ 555454 w 2618845"/>
                  <a:gd name="connsiteY19" fmla="*/ 1953231 h 3219264"/>
                  <a:gd name="connsiteX20" fmla="*/ 306299 w 2618845"/>
                  <a:gd name="connsiteY20" fmla="*/ 1973232 h 3219264"/>
                  <a:gd name="connsiteX21" fmla="*/ 70289 w 2618845"/>
                  <a:gd name="connsiteY21" fmla="*/ 1953802 h 3219264"/>
                  <a:gd name="connsiteX22" fmla="*/ 133149 w 2618845"/>
                  <a:gd name="connsiteY22" fmla="*/ 1856655 h 3219264"/>
                  <a:gd name="connsiteX23" fmla="*/ 127434 w 2618845"/>
                  <a:gd name="connsiteY23" fmla="*/ 1732078 h 3219264"/>
                  <a:gd name="connsiteX24" fmla="*/ 0 w 2618845"/>
                  <a:gd name="connsiteY24" fmla="*/ 1622930 h 3219264"/>
                  <a:gd name="connsiteX25" fmla="*/ 205724 w 2618845"/>
                  <a:gd name="connsiteY25" fmla="*/ 1596072 h 3219264"/>
                  <a:gd name="connsiteX26" fmla="*/ 257154 w 2618845"/>
                  <a:gd name="connsiteY26" fmla="*/ 1580071 h 3219264"/>
                  <a:gd name="connsiteX27" fmla="*/ 358873 w 2618845"/>
                  <a:gd name="connsiteY27" fmla="*/ 1557213 h 3219264"/>
                  <a:gd name="connsiteX28" fmla="*/ 389732 w 2618845"/>
                  <a:gd name="connsiteY28" fmla="*/ 1545212 h 3219264"/>
                  <a:gd name="connsiteX29" fmla="*/ 496594 w 2618845"/>
                  <a:gd name="connsiteY29" fmla="*/ 1495496 h 3219264"/>
                  <a:gd name="connsiteX30" fmla="*/ 561168 w 2618845"/>
                  <a:gd name="connsiteY30" fmla="*/ 1446922 h 3219264"/>
                  <a:gd name="connsiteX31" fmla="*/ 588598 w 2618845"/>
                  <a:gd name="connsiteY31" fmla="*/ 1332060 h 3219264"/>
                  <a:gd name="connsiteX32" fmla="*/ 595456 w 2618845"/>
                  <a:gd name="connsiteY32" fmla="*/ 1076048 h 3219264"/>
                  <a:gd name="connsiteX33" fmla="*/ 586884 w 2618845"/>
                  <a:gd name="connsiteY33" fmla="*/ 886897 h 3219264"/>
                  <a:gd name="connsiteX34" fmla="*/ 614313 w 2618845"/>
                  <a:gd name="connsiteY34" fmla="*/ 677745 h 3219264"/>
                  <a:gd name="connsiteX35" fmla="*/ 710318 w 2618845"/>
                  <a:gd name="connsiteY35" fmla="*/ 530881 h 3219264"/>
                  <a:gd name="connsiteX36" fmla="*/ 770320 w 2618845"/>
                  <a:gd name="connsiteY36" fmla="*/ 472021 h 3219264"/>
                  <a:gd name="connsiteX37" fmla="*/ 1458923 w 2618845"/>
                  <a:gd name="connsiteY37" fmla="*/ 0 h 3219264"/>
                  <a:gd name="connsiteX38" fmla="*/ 1460637 w 2618845"/>
                  <a:gd name="connsiteY38" fmla="*/ 0 h 3219264"/>
                  <a:gd name="connsiteX39" fmla="*/ 1550356 w 2618845"/>
                  <a:gd name="connsiteY39" fmla="*/ 29716 h 3219264"/>
                  <a:gd name="connsiteX0" fmla="*/ 1550356 w 2618845"/>
                  <a:gd name="connsiteY0" fmla="*/ 29716 h 3219264"/>
                  <a:gd name="connsiteX1" fmla="*/ 1818939 w 2618845"/>
                  <a:gd name="connsiteY1" fmla="*/ 176579 h 3219264"/>
                  <a:gd name="connsiteX2" fmla="*/ 2097809 w 2618845"/>
                  <a:gd name="connsiteY2" fmla="*/ 361731 h 3219264"/>
                  <a:gd name="connsiteX3" fmla="*/ 2502398 w 2618845"/>
                  <a:gd name="connsiteY3" fmla="*/ 974330 h 3219264"/>
                  <a:gd name="connsiteX4" fmla="*/ 2604962 w 2618845"/>
                  <a:gd name="connsiteY4" fmla="*/ 1434304 h 3219264"/>
                  <a:gd name="connsiteX5" fmla="*/ 2618845 w 2618845"/>
                  <a:gd name="connsiteY5" fmla="*/ 3216861 h 3219264"/>
                  <a:gd name="connsiteX6" fmla="*/ 1258993 w 2618845"/>
                  <a:gd name="connsiteY6" fmla="*/ 2923564 h 3219264"/>
                  <a:gd name="connsiteX7" fmla="*/ 5185 w 2618845"/>
                  <a:gd name="connsiteY7" fmla="*/ 2593044 h 3219264"/>
                  <a:gd name="connsiteX8" fmla="*/ 266298 w 2618845"/>
                  <a:gd name="connsiteY8" fmla="*/ 2153811 h 3219264"/>
                  <a:gd name="connsiteX9" fmla="*/ 269155 w 2618845"/>
                  <a:gd name="connsiteY9" fmla="*/ 2152668 h 3219264"/>
                  <a:gd name="connsiteX10" fmla="*/ 543453 w 2618845"/>
                  <a:gd name="connsiteY10" fmla="*/ 2153240 h 3219264"/>
                  <a:gd name="connsiteX11" fmla="*/ 549739 w 2618845"/>
                  <a:gd name="connsiteY11" fmla="*/ 2155526 h 3219264"/>
                  <a:gd name="connsiteX12" fmla="*/ 747462 w 2618845"/>
                  <a:gd name="connsiteY12" fmla="*/ 2181813 h 3219264"/>
                  <a:gd name="connsiteX13" fmla="*/ 750891 w 2618845"/>
                  <a:gd name="connsiteY13" fmla="*/ 2181813 h 3219264"/>
                  <a:gd name="connsiteX14" fmla="*/ 763463 w 2618845"/>
                  <a:gd name="connsiteY14" fmla="*/ 2156097 h 3219264"/>
                  <a:gd name="connsiteX15" fmla="*/ 753748 w 2618845"/>
                  <a:gd name="connsiteY15" fmla="*/ 2143525 h 3219264"/>
                  <a:gd name="connsiteX16" fmla="*/ 694317 w 2618845"/>
                  <a:gd name="connsiteY16" fmla="*/ 2010376 h 3219264"/>
                  <a:gd name="connsiteX17" fmla="*/ 665173 w 2618845"/>
                  <a:gd name="connsiteY17" fmla="*/ 1980661 h 3219264"/>
                  <a:gd name="connsiteX18" fmla="*/ 641172 w 2618845"/>
                  <a:gd name="connsiteY18" fmla="*/ 1970946 h 3219264"/>
                  <a:gd name="connsiteX19" fmla="*/ 555454 w 2618845"/>
                  <a:gd name="connsiteY19" fmla="*/ 1953231 h 3219264"/>
                  <a:gd name="connsiteX20" fmla="*/ 306299 w 2618845"/>
                  <a:gd name="connsiteY20" fmla="*/ 1973232 h 3219264"/>
                  <a:gd name="connsiteX21" fmla="*/ 70289 w 2618845"/>
                  <a:gd name="connsiteY21" fmla="*/ 1953802 h 3219264"/>
                  <a:gd name="connsiteX22" fmla="*/ 133149 w 2618845"/>
                  <a:gd name="connsiteY22" fmla="*/ 1856655 h 3219264"/>
                  <a:gd name="connsiteX23" fmla="*/ 127434 w 2618845"/>
                  <a:gd name="connsiteY23" fmla="*/ 1732078 h 3219264"/>
                  <a:gd name="connsiteX24" fmla="*/ 0 w 2618845"/>
                  <a:gd name="connsiteY24" fmla="*/ 1622930 h 3219264"/>
                  <a:gd name="connsiteX25" fmla="*/ 205724 w 2618845"/>
                  <a:gd name="connsiteY25" fmla="*/ 1596072 h 3219264"/>
                  <a:gd name="connsiteX26" fmla="*/ 257154 w 2618845"/>
                  <a:gd name="connsiteY26" fmla="*/ 1580071 h 3219264"/>
                  <a:gd name="connsiteX27" fmla="*/ 358873 w 2618845"/>
                  <a:gd name="connsiteY27" fmla="*/ 1557213 h 3219264"/>
                  <a:gd name="connsiteX28" fmla="*/ 389732 w 2618845"/>
                  <a:gd name="connsiteY28" fmla="*/ 1545212 h 3219264"/>
                  <a:gd name="connsiteX29" fmla="*/ 496594 w 2618845"/>
                  <a:gd name="connsiteY29" fmla="*/ 1495496 h 3219264"/>
                  <a:gd name="connsiteX30" fmla="*/ 561168 w 2618845"/>
                  <a:gd name="connsiteY30" fmla="*/ 1446922 h 3219264"/>
                  <a:gd name="connsiteX31" fmla="*/ 588598 w 2618845"/>
                  <a:gd name="connsiteY31" fmla="*/ 1332060 h 3219264"/>
                  <a:gd name="connsiteX32" fmla="*/ 595456 w 2618845"/>
                  <a:gd name="connsiteY32" fmla="*/ 1076048 h 3219264"/>
                  <a:gd name="connsiteX33" fmla="*/ 586884 w 2618845"/>
                  <a:gd name="connsiteY33" fmla="*/ 886897 h 3219264"/>
                  <a:gd name="connsiteX34" fmla="*/ 614313 w 2618845"/>
                  <a:gd name="connsiteY34" fmla="*/ 677745 h 3219264"/>
                  <a:gd name="connsiteX35" fmla="*/ 710318 w 2618845"/>
                  <a:gd name="connsiteY35" fmla="*/ 530881 h 3219264"/>
                  <a:gd name="connsiteX36" fmla="*/ 770320 w 2618845"/>
                  <a:gd name="connsiteY36" fmla="*/ 472021 h 3219264"/>
                  <a:gd name="connsiteX37" fmla="*/ 1458923 w 2618845"/>
                  <a:gd name="connsiteY37" fmla="*/ 0 h 3219264"/>
                  <a:gd name="connsiteX38" fmla="*/ 1460637 w 2618845"/>
                  <a:gd name="connsiteY38" fmla="*/ 0 h 3219264"/>
                  <a:gd name="connsiteX39" fmla="*/ 1550356 w 2618845"/>
                  <a:gd name="connsiteY39" fmla="*/ 29716 h 3219264"/>
                  <a:gd name="connsiteX0" fmla="*/ 1550356 w 2628361"/>
                  <a:gd name="connsiteY0" fmla="*/ 29716 h 3219264"/>
                  <a:gd name="connsiteX1" fmla="*/ 1818939 w 2628361"/>
                  <a:gd name="connsiteY1" fmla="*/ 176579 h 3219264"/>
                  <a:gd name="connsiteX2" fmla="*/ 2097809 w 2628361"/>
                  <a:gd name="connsiteY2" fmla="*/ 361731 h 3219264"/>
                  <a:gd name="connsiteX3" fmla="*/ 2502398 w 2628361"/>
                  <a:gd name="connsiteY3" fmla="*/ 974330 h 3219264"/>
                  <a:gd name="connsiteX4" fmla="*/ 2604962 w 2628361"/>
                  <a:gd name="connsiteY4" fmla="*/ 1434304 h 3219264"/>
                  <a:gd name="connsiteX5" fmla="*/ 2618845 w 2628361"/>
                  <a:gd name="connsiteY5" fmla="*/ 3216861 h 3219264"/>
                  <a:gd name="connsiteX6" fmla="*/ 1258993 w 2628361"/>
                  <a:gd name="connsiteY6" fmla="*/ 2923564 h 3219264"/>
                  <a:gd name="connsiteX7" fmla="*/ 5185 w 2628361"/>
                  <a:gd name="connsiteY7" fmla="*/ 2593044 h 3219264"/>
                  <a:gd name="connsiteX8" fmla="*/ 266298 w 2628361"/>
                  <a:gd name="connsiteY8" fmla="*/ 2153811 h 3219264"/>
                  <a:gd name="connsiteX9" fmla="*/ 269155 w 2628361"/>
                  <a:gd name="connsiteY9" fmla="*/ 2152668 h 3219264"/>
                  <a:gd name="connsiteX10" fmla="*/ 543453 w 2628361"/>
                  <a:gd name="connsiteY10" fmla="*/ 2153240 h 3219264"/>
                  <a:gd name="connsiteX11" fmla="*/ 549739 w 2628361"/>
                  <a:gd name="connsiteY11" fmla="*/ 2155526 h 3219264"/>
                  <a:gd name="connsiteX12" fmla="*/ 747462 w 2628361"/>
                  <a:gd name="connsiteY12" fmla="*/ 2181813 h 3219264"/>
                  <a:gd name="connsiteX13" fmla="*/ 750891 w 2628361"/>
                  <a:gd name="connsiteY13" fmla="*/ 2181813 h 3219264"/>
                  <a:gd name="connsiteX14" fmla="*/ 763463 w 2628361"/>
                  <a:gd name="connsiteY14" fmla="*/ 2156097 h 3219264"/>
                  <a:gd name="connsiteX15" fmla="*/ 753748 w 2628361"/>
                  <a:gd name="connsiteY15" fmla="*/ 2143525 h 3219264"/>
                  <a:gd name="connsiteX16" fmla="*/ 694317 w 2628361"/>
                  <a:gd name="connsiteY16" fmla="*/ 2010376 h 3219264"/>
                  <a:gd name="connsiteX17" fmla="*/ 665173 w 2628361"/>
                  <a:gd name="connsiteY17" fmla="*/ 1980661 h 3219264"/>
                  <a:gd name="connsiteX18" fmla="*/ 641172 w 2628361"/>
                  <a:gd name="connsiteY18" fmla="*/ 1970946 h 3219264"/>
                  <a:gd name="connsiteX19" fmla="*/ 555454 w 2628361"/>
                  <a:gd name="connsiteY19" fmla="*/ 1953231 h 3219264"/>
                  <a:gd name="connsiteX20" fmla="*/ 306299 w 2628361"/>
                  <a:gd name="connsiteY20" fmla="*/ 1973232 h 3219264"/>
                  <a:gd name="connsiteX21" fmla="*/ 70289 w 2628361"/>
                  <a:gd name="connsiteY21" fmla="*/ 1953802 h 3219264"/>
                  <a:gd name="connsiteX22" fmla="*/ 133149 w 2628361"/>
                  <a:gd name="connsiteY22" fmla="*/ 1856655 h 3219264"/>
                  <a:gd name="connsiteX23" fmla="*/ 127434 w 2628361"/>
                  <a:gd name="connsiteY23" fmla="*/ 1732078 h 3219264"/>
                  <a:gd name="connsiteX24" fmla="*/ 0 w 2628361"/>
                  <a:gd name="connsiteY24" fmla="*/ 1622930 h 3219264"/>
                  <a:gd name="connsiteX25" fmla="*/ 205724 w 2628361"/>
                  <a:gd name="connsiteY25" fmla="*/ 1596072 h 3219264"/>
                  <a:gd name="connsiteX26" fmla="*/ 257154 w 2628361"/>
                  <a:gd name="connsiteY26" fmla="*/ 1580071 h 3219264"/>
                  <a:gd name="connsiteX27" fmla="*/ 358873 w 2628361"/>
                  <a:gd name="connsiteY27" fmla="*/ 1557213 h 3219264"/>
                  <a:gd name="connsiteX28" fmla="*/ 389732 w 2628361"/>
                  <a:gd name="connsiteY28" fmla="*/ 1545212 h 3219264"/>
                  <a:gd name="connsiteX29" fmla="*/ 496594 w 2628361"/>
                  <a:gd name="connsiteY29" fmla="*/ 1495496 h 3219264"/>
                  <a:gd name="connsiteX30" fmla="*/ 561168 w 2628361"/>
                  <a:gd name="connsiteY30" fmla="*/ 1446922 h 3219264"/>
                  <a:gd name="connsiteX31" fmla="*/ 588598 w 2628361"/>
                  <a:gd name="connsiteY31" fmla="*/ 1332060 h 3219264"/>
                  <a:gd name="connsiteX32" fmla="*/ 595456 w 2628361"/>
                  <a:gd name="connsiteY32" fmla="*/ 1076048 h 3219264"/>
                  <a:gd name="connsiteX33" fmla="*/ 586884 w 2628361"/>
                  <a:gd name="connsiteY33" fmla="*/ 886897 h 3219264"/>
                  <a:gd name="connsiteX34" fmla="*/ 614313 w 2628361"/>
                  <a:gd name="connsiteY34" fmla="*/ 677745 h 3219264"/>
                  <a:gd name="connsiteX35" fmla="*/ 710318 w 2628361"/>
                  <a:gd name="connsiteY35" fmla="*/ 530881 h 3219264"/>
                  <a:gd name="connsiteX36" fmla="*/ 770320 w 2628361"/>
                  <a:gd name="connsiteY36" fmla="*/ 472021 h 3219264"/>
                  <a:gd name="connsiteX37" fmla="*/ 1458923 w 2628361"/>
                  <a:gd name="connsiteY37" fmla="*/ 0 h 3219264"/>
                  <a:gd name="connsiteX38" fmla="*/ 1460637 w 2628361"/>
                  <a:gd name="connsiteY38" fmla="*/ 0 h 3219264"/>
                  <a:gd name="connsiteX39" fmla="*/ 1550356 w 2628361"/>
                  <a:gd name="connsiteY39" fmla="*/ 29716 h 321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28361" h="3219264">
                    <a:moveTo>
                      <a:pt x="1550356" y="29716"/>
                    </a:moveTo>
                    <a:cubicBezTo>
                      <a:pt x="1627502" y="102862"/>
                      <a:pt x="1718363" y="145149"/>
                      <a:pt x="1818939" y="176579"/>
                    </a:cubicBezTo>
                    <a:cubicBezTo>
                      <a:pt x="1926944" y="210867"/>
                      <a:pt x="2018948" y="279441"/>
                      <a:pt x="2097809" y="361731"/>
                    </a:cubicBezTo>
                    <a:cubicBezTo>
                      <a:pt x="2269245" y="541739"/>
                      <a:pt x="2406394" y="745176"/>
                      <a:pt x="2502398" y="974330"/>
                    </a:cubicBezTo>
                    <a:cubicBezTo>
                      <a:pt x="2558401" y="1106907"/>
                      <a:pt x="2585554" y="1060549"/>
                      <a:pt x="2604962" y="1434304"/>
                    </a:cubicBezTo>
                    <a:cubicBezTo>
                      <a:pt x="2624370" y="1808059"/>
                      <a:pt x="2638642" y="2634302"/>
                      <a:pt x="2618845" y="3216861"/>
                    </a:cubicBezTo>
                    <a:cubicBezTo>
                      <a:pt x="2261945" y="3240299"/>
                      <a:pt x="1692566" y="3088637"/>
                      <a:pt x="1258993" y="2923564"/>
                    </a:cubicBezTo>
                    <a:cubicBezTo>
                      <a:pt x="1242421" y="2912135"/>
                      <a:pt x="-3387" y="2659333"/>
                      <a:pt x="5185" y="2593044"/>
                    </a:cubicBezTo>
                    <a:cubicBezTo>
                      <a:pt x="21757" y="2460467"/>
                      <a:pt x="154293" y="2220672"/>
                      <a:pt x="266298" y="2153811"/>
                    </a:cubicBezTo>
                    <a:cubicBezTo>
                      <a:pt x="269727" y="2152668"/>
                      <a:pt x="265155" y="2153240"/>
                      <a:pt x="269155" y="2152668"/>
                    </a:cubicBezTo>
                    <a:cubicBezTo>
                      <a:pt x="360588" y="2143525"/>
                      <a:pt x="452020" y="2141811"/>
                      <a:pt x="543453" y="2153240"/>
                    </a:cubicBezTo>
                    <a:cubicBezTo>
                      <a:pt x="545739" y="2153240"/>
                      <a:pt x="548025" y="2154383"/>
                      <a:pt x="549739" y="2155526"/>
                    </a:cubicBezTo>
                    <a:cubicBezTo>
                      <a:pt x="611456" y="2194384"/>
                      <a:pt x="677745" y="2198385"/>
                      <a:pt x="747462" y="2181813"/>
                    </a:cubicBezTo>
                    <a:lnTo>
                      <a:pt x="750891" y="2181813"/>
                    </a:lnTo>
                    <a:cubicBezTo>
                      <a:pt x="764035" y="2181813"/>
                      <a:pt x="771463" y="2166383"/>
                      <a:pt x="763463" y="2156097"/>
                    </a:cubicBezTo>
                    <a:cubicBezTo>
                      <a:pt x="760034" y="2152097"/>
                      <a:pt x="756605" y="2147526"/>
                      <a:pt x="753748" y="2143525"/>
                    </a:cubicBezTo>
                    <a:cubicBezTo>
                      <a:pt x="722890" y="2104095"/>
                      <a:pt x="696603" y="2062950"/>
                      <a:pt x="694317" y="2010376"/>
                    </a:cubicBezTo>
                    <a:cubicBezTo>
                      <a:pt x="693745" y="1991518"/>
                      <a:pt x="687460" y="1978946"/>
                      <a:pt x="665173" y="1980661"/>
                    </a:cubicBezTo>
                    <a:cubicBezTo>
                      <a:pt x="656601" y="1981232"/>
                      <a:pt x="648601" y="1976089"/>
                      <a:pt x="641172" y="1970946"/>
                    </a:cubicBezTo>
                    <a:cubicBezTo>
                      <a:pt x="615456" y="1950945"/>
                      <a:pt x="586312" y="1948659"/>
                      <a:pt x="555454" y="1953231"/>
                    </a:cubicBezTo>
                    <a:cubicBezTo>
                      <a:pt x="473164" y="1965803"/>
                      <a:pt x="390303" y="1978946"/>
                      <a:pt x="306299" y="1973232"/>
                    </a:cubicBezTo>
                    <a:cubicBezTo>
                      <a:pt x="242297" y="1972660"/>
                      <a:pt x="61717" y="1961231"/>
                      <a:pt x="70289" y="1953802"/>
                    </a:cubicBezTo>
                    <a:cubicBezTo>
                      <a:pt x="110862" y="1918372"/>
                      <a:pt x="128577" y="1880656"/>
                      <a:pt x="133149" y="1856655"/>
                    </a:cubicBezTo>
                    <a:cubicBezTo>
                      <a:pt x="140578" y="1813225"/>
                      <a:pt x="134863" y="1774937"/>
                      <a:pt x="127434" y="1732078"/>
                    </a:cubicBezTo>
                    <a:cubicBezTo>
                      <a:pt x="118862" y="1684076"/>
                      <a:pt x="81718" y="1634359"/>
                      <a:pt x="0" y="1622930"/>
                    </a:cubicBezTo>
                    <a:cubicBezTo>
                      <a:pt x="0" y="1622930"/>
                      <a:pt x="151435" y="1584643"/>
                      <a:pt x="205724" y="1596072"/>
                    </a:cubicBezTo>
                    <a:cubicBezTo>
                      <a:pt x="225153" y="1600072"/>
                      <a:pt x="241154" y="1589786"/>
                      <a:pt x="257154" y="1580071"/>
                    </a:cubicBezTo>
                    <a:cubicBezTo>
                      <a:pt x="288584" y="1562356"/>
                      <a:pt x="317728" y="1536641"/>
                      <a:pt x="358873" y="1557213"/>
                    </a:cubicBezTo>
                    <a:cubicBezTo>
                      <a:pt x="369731" y="1562928"/>
                      <a:pt x="380588" y="1552641"/>
                      <a:pt x="389732" y="1545212"/>
                    </a:cubicBezTo>
                    <a:cubicBezTo>
                      <a:pt x="421162" y="1519497"/>
                      <a:pt x="455449" y="1501782"/>
                      <a:pt x="496594" y="1495496"/>
                    </a:cubicBezTo>
                    <a:cubicBezTo>
                      <a:pt x="526881" y="1490924"/>
                      <a:pt x="547453" y="1473781"/>
                      <a:pt x="561168" y="1446922"/>
                    </a:cubicBezTo>
                    <a:cubicBezTo>
                      <a:pt x="580026" y="1410921"/>
                      <a:pt x="588026" y="1372062"/>
                      <a:pt x="588598" y="1332060"/>
                    </a:cubicBezTo>
                    <a:cubicBezTo>
                      <a:pt x="589169" y="1246913"/>
                      <a:pt x="590312" y="1161195"/>
                      <a:pt x="595456" y="1076048"/>
                    </a:cubicBezTo>
                    <a:cubicBezTo>
                      <a:pt x="598884" y="1013188"/>
                      <a:pt x="589741" y="949757"/>
                      <a:pt x="586884" y="886897"/>
                    </a:cubicBezTo>
                    <a:cubicBezTo>
                      <a:pt x="583455" y="815465"/>
                      <a:pt x="592598" y="745176"/>
                      <a:pt x="614313" y="677745"/>
                    </a:cubicBezTo>
                    <a:cubicBezTo>
                      <a:pt x="633171" y="620028"/>
                      <a:pt x="666887" y="572597"/>
                      <a:pt x="710318" y="530881"/>
                    </a:cubicBezTo>
                    <a:cubicBezTo>
                      <a:pt x="730319" y="512023"/>
                      <a:pt x="749177" y="490879"/>
                      <a:pt x="770320" y="472021"/>
                    </a:cubicBezTo>
                    <a:cubicBezTo>
                      <a:pt x="1295487" y="24572"/>
                      <a:pt x="1411492" y="571"/>
                      <a:pt x="1458923" y="0"/>
                    </a:cubicBezTo>
                    <a:lnTo>
                      <a:pt x="1460637" y="0"/>
                    </a:lnTo>
                    <a:cubicBezTo>
                      <a:pt x="1468638" y="1143"/>
                      <a:pt x="1528069" y="8000"/>
                      <a:pt x="1550356" y="29716"/>
                    </a:cubicBezTo>
                    <a:close/>
                  </a:path>
                </a:pathLst>
              </a:custGeom>
              <a:gradFill>
                <a:gsLst>
                  <a:gs pos="0">
                    <a:schemeClr val="accent4"/>
                  </a:gs>
                  <a:gs pos="65000">
                    <a:schemeClr val="accent4">
                      <a:lumMod val="75000"/>
                    </a:schemeClr>
                  </a:gs>
                  <a:gs pos="100000">
                    <a:schemeClr val="accent4">
                      <a:lumMod val="75000"/>
                    </a:schemeClr>
                  </a:gs>
                </a:gsLst>
                <a:lin ang="21594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BE119400-235F-4B70-9388-08D4EFE81E7B}"/>
                  </a:ext>
                </a:extLst>
              </p:cNvPr>
              <p:cNvSpPr/>
              <p:nvPr/>
            </p:nvSpPr>
            <p:spPr>
              <a:xfrm flipH="1">
                <a:off x="2055742" y="5517255"/>
                <a:ext cx="949845" cy="527151"/>
              </a:xfrm>
              <a:custGeom>
                <a:avLst/>
                <a:gdLst>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180662 w 1167884"/>
                  <a:gd name="connsiteY25" fmla="*/ 39594 h 651968"/>
                  <a:gd name="connsiteX26" fmla="*/ 609586 w 1167884"/>
                  <a:gd name="connsiteY26" fmla="*/ 0 h 651968"/>
                  <a:gd name="connsiteX27" fmla="*/ 651942 w 1167884"/>
                  <a:gd name="connsiteY27" fmla="*/ 10204 h 651968"/>
                  <a:gd name="connsiteX28" fmla="*/ 650052 w 1167884"/>
                  <a:gd name="connsiteY28" fmla="*/ 10364 h 651968"/>
                  <a:gd name="connsiteX29" fmla="*/ 609751 w 1167884"/>
                  <a:gd name="connsiteY29" fmla="*/ 138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51942 w 1167884"/>
                  <a:gd name="connsiteY27" fmla="*/ 10204 h 651968"/>
                  <a:gd name="connsiteX28" fmla="*/ 650052 w 1167884"/>
                  <a:gd name="connsiteY28" fmla="*/ 10364 h 651968"/>
                  <a:gd name="connsiteX29" fmla="*/ 609751 w 1167884"/>
                  <a:gd name="connsiteY29" fmla="*/ 138 h 651968"/>
                  <a:gd name="connsiteX30" fmla="*/ 609586 w 1167884"/>
                  <a:gd name="connsiteY30" fmla="*/ 0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51942 w 1167884"/>
                  <a:gd name="connsiteY27" fmla="*/ 10204 h 651968"/>
                  <a:gd name="connsiteX28" fmla="*/ 609751 w 1167884"/>
                  <a:gd name="connsiteY28" fmla="*/ 138 h 651968"/>
                  <a:gd name="connsiteX29" fmla="*/ 609586 w 1167884"/>
                  <a:gd name="connsiteY29" fmla="*/ 0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09751 w 1167884"/>
                  <a:gd name="connsiteY27" fmla="*/ 138 h 651968"/>
                  <a:gd name="connsiteX28" fmla="*/ 609586 w 1167884"/>
                  <a:gd name="connsiteY28" fmla="*/ 0 h 651968"/>
                  <a:gd name="connsiteX0" fmla="*/ 436121 w 1167884"/>
                  <a:gd name="connsiteY0" fmla="*/ 9766 h 648160"/>
                  <a:gd name="connsiteX1" fmla="*/ 435279 w 1167884"/>
                  <a:gd name="connsiteY1" fmla="*/ 11299 h 648160"/>
                  <a:gd name="connsiteX2" fmla="*/ 534712 w 1167884"/>
                  <a:gd name="connsiteY2" fmla="*/ 11870 h 648160"/>
                  <a:gd name="connsiteX3" fmla="*/ 637574 w 1167884"/>
                  <a:gd name="connsiteY3" fmla="*/ 34157 h 648160"/>
                  <a:gd name="connsiteX4" fmla="*/ 766723 w 1167884"/>
                  <a:gd name="connsiteY4" fmla="*/ 101017 h 648160"/>
                  <a:gd name="connsiteX5" fmla="*/ 847869 w 1167884"/>
                  <a:gd name="connsiteY5" fmla="*/ 146733 h 648160"/>
                  <a:gd name="connsiteX6" fmla="*/ 966732 w 1167884"/>
                  <a:gd name="connsiteY6" fmla="*/ 190736 h 648160"/>
                  <a:gd name="connsiteX7" fmla="*/ 1167884 w 1167884"/>
                  <a:gd name="connsiteY7" fmla="*/ 226166 h 648160"/>
                  <a:gd name="connsiteX8" fmla="*/ 1109595 w 1167884"/>
                  <a:gd name="connsiteY8" fmla="*/ 251310 h 648160"/>
                  <a:gd name="connsiteX9" fmla="*/ 990733 w 1167884"/>
                  <a:gd name="connsiteY9" fmla="*/ 491892 h 648160"/>
                  <a:gd name="connsiteX10" fmla="*/ 1039307 w 1167884"/>
                  <a:gd name="connsiteY10" fmla="*/ 646756 h 648160"/>
                  <a:gd name="connsiteX11" fmla="*/ 889585 w 1167884"/>
                  <a:gd name="connsiteY11" fmla="*/ 567324 h 648160"/>
                  <a:gd name="connsiteX12" fmla="*/ 759294 w 1167884"/>
                  <a:gd name="connsiteY12" fmla="*/ 547895 h 648160"/>
                  <a:gd name="connsiteX13" fmla="*/ 566714 w 1167884"/>
                  <a:gd name="connsiteY13" fmla="*/ 489035 h 648160"/>
                  <a:gd name="connsiteX14" fmla="*/ 210126 w 1167884"/>
                  <a:gd name="connsiteY14" fmla="*/ 308455 h 648160"/>
                  <a:gd name="connsiteX15" fmla="*/ 186697 w 1167884"/>
                  <a:gd name="connsiteY15" fmla="*/ 296455 h 648160"/>
                  <a:gd name="connsiteX16" fmla="*/ 124408 w 1167884"/>
                  <a:gd name="connsiteY16" fmla="*/ 323313 h 648160"/>
                  <a:gd name="connsiteX17" fmla="*/ 96978 w 1167884"/>
                  <a:gd name="connsiteY17" fmla="*/ 387316 h 648160"/>
                  <a:gd name="connsiteX18" fmla="*/ 56977 w 1167884"/>
                  <a:gd name="connsiteY18" fmla="*/ 410745 h 648160"/>
                  <a:gd name="connsiteX19" fmla="*/ 18118 w 1167884"/>
                  <a:gd name="connsiteY19" fmla="*/ 373601 h 648160"/>
                  <a:gd name="connsiteX20" fmla="*/ 7260 w 1167884"/>
                  <a:gd name="connsiteY20" fmla="*/ 286169 h 648160"/>
                  <a:gd name="connsiteX21" fmla="*/ 122122 w 1167884"/>
                  <a:gd name="connsiteY21" fmla="*/ 90160 h 648160"/>
                  <a:gd name="connsiteX22" fmla="*/ 147838 w 1167884"/>
                  <a:gd name="connsiteY22" fmla="*/ 71873 h 648160"/>
                  <a:gd name="connsiteX23" fmla="*/ 179482 w 1167884"/>
                  <a:gd name="connsiteY23" fmla="*/ 47944 h 648160"/>
                  <a:gd name="connsiteX24" fmla="*/ 436121 w 1167884"/>
                  <a:gd name="connsiteY24" fmla="*/ 9766 h 648160"/>
                  <a:gd name="connsiteX25" fmla="*/ 609586 w 1167884"/>
                  <a:gd name="connsiteY25" fmla="*/ 0 h 648160"/>
                  <a:gd name="connsiteX26" fmla="*/ 609751 w 1167884"/>
                  <a:gd name="connsiteY26" fmla="*/ 138 h 648160"/>
                  <a:gd name="connsiteX27" fmla="*/ 609586 w 1167884"/>
                  <a:gd name="connsiteY27" fmla="*/ 0 h 6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7884" h="648160">
                    <a:moveTo>
                      <a:pt x="436121" y="9766"/>
                    </a:moveTo>
                    <a:lnTo>
                      <a:pt x="435279" y="11299"/>
                    </a:lnTo>
                    <a:cubicBezTo>
                      <a:pt x="470138" y="7299"/>
                      <a:pt x="502139" y="17585"/>
                      <a:pt x="534712" y="11870"/>
                    </a:cubicBezTo>
                    <a:cubicBezTo>
                      <a:pt x="571285" y="5585"/>
                      <a:pt x="606144" y="13585"/>
                      <a:pt x="637574" y="34157"/>
                    </a:cubicBezTo>
                    <a:cubicBezTo>
                      <a:pt x="678147" y="61587"/>
                      <a:pt x="722149" y="82159"/>
                      <a:pt x="766723" y="101017"/>
                    </a:cubicBezTo>
                    <a:cubicBezTo>
                      <a:pt x="795295" y="113018"/>
                      <a:pt x="822154" y="129019"/>
                      <a:pt x="847869" y="146733"/>
                    </a:cubicBezTo>
                    <a:cubicBezTo>
                      <a:pt x="883871" y="171306"/>
                      <a:pt x="923873" y="185021"/>
                      <a:pt x="966732" y="190736"/>
                    </a:cubicBezTo>
                    <a:cubicBezTo>
                      <a:pt x="1014734" y="197593"/>
                      <a:pt x="1135882" y="216451"/>
                      <a:pt x="1167884" y="226166"/>
                    </a:cubicBezTo>
                    <a:cubicBezTo>
                      <a:pt x="1160455" y="238738"/>
                      <a:pt x="1121596" y="245595"/>
                      <a:pt x="1109595" y="251310"/>
                    </a:cubicBezTo>
                    <a:cubicBezTo>
                      <a:pt x="1031306" y="289597"/>
                      <a:pt x="982733" y="402174"/>
                      <a:pt x="990733" y="491892"/>
                    </a:cubicBezTo>
                    <a:cubicBezTo>
                      <a:pt x="998733" y="549037"/>
                      <a:pt x="1005591" y="599325"/>
                      <a:pt x="1039307" y="646756"/>
                    </a:cubicBezTo>
                    <a:cubicBezTo>
                      <a:pt x="1022449" y="659328"/>
                      <a:pt x="936254" y="583801"/>
                      <a:pt x="889585" y="567324"/>
                    </a:cubicBezTo>
                    <a:cubicBezTo>
                      <a:pt x="842916" y="550847"/>
                      <a:pt x="803867" y="546180"/>
                      <a:pt x="759294" y="547895"/>
                    </a:cubicBezTo>
                    <a:cubicBezTo>
                      <a:pt x="693577" y="533037"/>
                      <a:pt x="627859" y="519893"/>
                      <a:pt x="566714" y="489035"/>
                    </a:cubicBezTo>
                    <a:cubicBezTo>
                      <a:pt x="447851" y="428461"/>
                      <a:pt x="319274" y="388459"/>
                      <a:pt x="210126" y="308455"/>
                    </a:cubicBezTo>
                    <a:cubicBezTo>
                      <a:pt x="202697" y="303312"/>
                      <a:pt x="195268" y="299884"/>
                      <a:pt x="186697" y="296455"/>
                    </a:cubicBezTo>
                    <a:cubicBezTo>
                      <a:pt x="151838" y="281597"/>
                      <a:pt x="137552" y="288454"/>
                      <a:pt x="124408" y="323313"/>
                    </a:cubicBezTo>
                    <a:cubicBezTo>
                      <a:pt x="116408" y="345028"/>
                      <a:pt x="110122" y="367315"/>
                      <a:pt x="96978" y="387316"/>
                    </a:cubicBezTo>
                    <a:cubicBezTo>
                      <a:pt x="87264" y="402174"/>
                      <a:pt x="75834" y="413603"/>
                      <a:pt x="56977" y="410745"/>
                    </a:cubicBezTo>
                    <a:cubicBezTo>
                      <a:pt x="38118" y="408460"/>
                      <a:pt x="24404" y="374173"/>
                      <a:pt x="18118" y="373601"/>
                    </a:cubicBezTo>
                    <a:cubicBezTo>
                      <a:pt x="-7598" y="346743"/>
                      <a:pt x="-740" y="315313"/>
                      <a:pt x="7260" y="286169"/>
                    </a:cubicBezTo>
                    <a:cubicBezTo>
                      <a:pt x="28404" y="210736"/>
                      <a:pt x="72977" y="149019"/>
                      <a:pt x="122122" y="90160"/>
                    </a:cubicBezTo>
                    <a:cubicBezTo>
                      <a:pt x="128408" y="82159"/>
                      <a:pt x="138123" y="75302"/>
                      <a:pt x="147838" y="71873"/>
                    </a:cubicBezTo>
                    <a:cubicBezTo>
                      <a:pt x="164125" y="66730"/>
                      <a:pt x="173982" y="58587"/>
                      <a:pt x="179482" y="47944"/>
                    </a:cubicBezTo>
                    <a:lnTo>
                      <a:pt x="436121" y="9766"/>
                    </a:lnTo>
                    <a:close/>
                    <a:moveTo>
                      <a:pt x="609586" y="0"/>
                    </a:moveTo>
                    <a:lnTo>
                      <a:pt x="609751" y="138"/>
                    </a:lnTo>
                    <a:lnTo>
                      <a:pt x="609586" y="0"/>
                    </a:lnTo>
                    <a:close/>
                  </a:path>
                </a:pathLst>
              </a:custGeom>
              <a:gradFill>
                <a:gsLst>
                  <a:gs pos="41000">
                    <a:schemeClr val="bg1">
                      <a:lumMod val="95000"/>
                    </a:schemeClr>
                  </a:gs>
                  <a:gs pos="0">
                    <a:schemeClr val="bg1">
                      <a:lumMod val="95000"/>
                    </a:schemeClr>
                  </a:gs>
                  <a:gs pos="100000">
                    <a:schemeClr val="bg1">
                      <a:lumMod val="65000"/>
                    </a:schemeClr>
                  </a:gs>
                </a:gsLst>
                <a:lin ang="13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Shape 10">
                <a:extLst>
                  <a:ext uri="{FF2B5EF4-FFF2-40B4-BE49-F238E27FC236}">
                    <a16:creationId xmlns:a16="http://schemas.microsoft.com/office/drawing/2014/main" xmlns="" id="{0A3831B7-59D4-4CD7-A23D-AB18EB1979FB}"/>
                  </a:ext>
                </a:extLst>
              </p:cNvPr>
              <p:cNvSpPr/>
              <p:nvPr/>
            </p:nvSpPr>
            <p:spPr>
              <a:xfrm flipH="1">
                <a:off x="2103752" y="5220653"/>
                <a:ext cx="760632" cy="330000"/>
              </a:xfrm>
              <a:custGeom>
                <a:avLst/>
                <a:gdLst>
                  <a:gd name="connsiteX0" fmla="*/ 386561 w 935237"/>
                  <a:gd name="connsiteY0" fmla="*/ 199 h 405752"/>
                  <a:gd name="connsiteX1" fmla="*/ 423768 w 935237"/>
                  <a:gd name="connsiteY1" fmla="*/ 7155 h 405752"/>
                  <a:gd name="connsiteX2" fmla="*/ 660921 w 935237"/>
                  <a:gd name="connsiteY2" fmla="*/ 77444 h 405752"/>
                  <a:gd name="connsiteX3" fmla="*/ 808357 w 935237"/>
                  <a:gd name="connsiteY3" fmla="*/ 80872 h 405752"/>
                  <a:gd name="connsiteX4" fmla="*/ 924933 w 935237"/>
                  <a:gd name="connsiteY4" fmla="*/ 150018 h 405752"/>
                  <a:gd name="connsiteX5" fmla="*/ 924933 w 935237"/>
                  <a:gd name="connsiteY5" fmla="*/ 263166 h 405752"/>
                  <a:gd name="connsiteX6" fmla="*/ 828358 w 935237"/>
                  <a:gd name="connsiteY6" fmla="*/ 368314 h 405752"/>
                  <a:gd name="connsiteX7" fmla="*/ 690066 w 935237"/>
                  <a:gd name="connsiteY7" fmla="*/ 386600 h 405752"/>
                  <a:gd name="connsiteX8" fmla="*/ 596919 w 935237"/>
                  <a:gd name="connsiteY8" fmla="*/ 382029 h 405752"/>
                  <a:gd name="connsiteX9" fmla="*/ 512343 w 935237"/>
                  <a:gd name="connsiteY9" fmla="*/ 372885 h 405752"/>
                  <a:gd name="connsiteX10" fmla="*/ 483592 w 935237"/>
                  <a:gd name="connsiteY10" fmla="*/ 376332 h 405752"/>
                  <a:gd name="connsiteX11" fmla="*/ 468581 w 935237"/>
                  <a:gd name="connsiteY11" fmla="*/ 375712 h 405752"/>
                  <a:gd name="connsiteX12" fmla="*/ 428925 w 935237"/>
                  <a:gd name="connsiteY12" fmla="*/ 366158 h 405752"/>
                  <a:gd name="connsiteX13" fmla="*/ 405481 w 935237"/>
                  <a:gd name="connsiteY13" fmla="*/ 346598 h 405752"/>
                  <a:gd name="connsiteX14" fmla="*/ 394052 w 935237"/>
                  <a:gd name="connsiteY14" fmla="*/ 279738 h 405752"/>
                  <a:gd name="connsiteX15" fmla="*/ 402624 w 935237"/>
                  <a:gd name="connsiteY15" fmla="*/ 269452 h 405752"/>
                  <a:gd name="connsiteX16" fmla="*/ 366051 w 935237"/>
                  <a:gd name="connsiteY16" fmla="*/ 263166 h 405752"/>
                  <a:gd name="connsiteX17" fmla="*/ 273475 w 935237"/>
                  <a:gd name="connsiteY17" fmla="*/ 347741 h 405752"/>
                  <a:gd name="connsiteX18" fmla="*/ 263832 w 935237"/>
                  <a:gd name="connsiteY18" fmla="*/ 360671 h 405752"/>
                  <a:gd name="connsiteX19" fmla="*/ 255459 w 935237"/>
                  <a:gd name="connsiteY19" fmla="*/ 375924 h 405752"/>
                  <a:gd name="connsiteX20" fmla="*/ 0 w 935237"/>
                  <a:gd name="connsiteY20" fmla="*/ 405752 h 405752"/>
                  <a:gd name="connsiteX21" fmla="*/ 4320 w 935237"/>
                  <a:gd name="connsiteY21" fmla="*/ 375171 h 405752"/>
                  <a:gd name="connsiteX22" fmla="*/ 4892 w 935237"/>
                  <a:gd name="connsiteY22" fmla="*/ 314597 h 405752"/>
                  <a:gd name="connsiteX23" fmla="*/ 35750 w 935237"/>
                  <a:gd name="connsiteY23" fmla="*/ 204306 h 405752"/>
                  <a:gd name="connsiteX24" fmla="*/ 91753 w 935237"/>
                  <a:gd name="connsiteY24" fmla="*/ 115731 h 405752"/>
                  <a:gd name="connsiteX25" fmla="*/ 160899 w 935237"/>
                  <a:gd name="connsiteY25" fmla="*/ 82586 h 405752"/>
                  <a:gd name="connsiteX26" fmla="*/ 284904 w 935237"/>
                  <a:gd name="connsiteY26" fmla="*/ 24870 h 405752"/>
                  <a:gd name="connsiteX27" fmla="*/ 386561 w 935237"/>
                  <a:gd name="connsiteY27" fmla="*/ 199 h 4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5237" h="405752">
                    <a:moveTo>
                      <a:pt x="386561" y="199"/>
                    </a:moveTo>
                    <a:cubicBezTo>
                      <a:pt x="398553" y="833"/>
                      <a:pt x="410910" y="3012"/>
                      <a:pt x="423768" y="7155"/>
                    </a:cubicBezTo>
                    <a:cubicBezTo>
                      <a:pt x="502057" y="32870"/>
                      <a:pt x="578632" y="63729"/>
                      <a:pt x="660921" y="77444"/>
                    </a:cubicBezTo>
                    <a:cubicBezTo>
                      <a:pt x="696923" y="83729"/>
                      <a:pt x="795213" y="81443"/>
                      <a:pt x="808357" y="80872"/>
                    </a:cubicBezTo>
                    <a:cubicBezTo>
                      <a:pt x="868359" y="71729"/>
                      <a:pt x="906075" y="94016"/>
                      <a:pt x="924933" y="150018"/>
                    </a:cubicBezTo>
                    <a:cubicBezTo>
                      <a:pt x="937505" y="187734"/>
                      <a:pt x="939791" y="225450"/>
                      <a:pt x="924933" y="263166"/>
                    </a:cubicBezTo>
                    <a:cubicBezTo>
                      <a:pt x="920362" y="274024"/>
                      <a:pt x="835786" y="369457"/>
                      <a:pt x="828358" y="368314"/>
                    </a:cubicBezTo>
                    <a:cubicBezTo>
                      <a:pt x="790642" y="363171"/>
                      <a:pt x="726067" y="371171"/>
                      <a:pt x="690066" y="386600"/>
                    </a:cubicBezTo>
                    <a:cubicBezTo>
                      <a:pt x="659778" y="399172"/>
                      <a:pt x="627206" y="395743"/>
                      <a:pt x="596919" y="382029"/>
                    </a:cubicBezTo>
                    <a:cubicBezTo>
                      <a:pt x="569489" y="369457"/>
                      <a:pt x="542059" y="367742"/>
                      <a:pt x="512343" y="372885"/>
                    </a:cubicBezTo>
                    <a:cubicBezTo>
                      <a:pt x="502771" y="374457"/>
                      <a:pt x="493128" y="375778"/>
                      <a:pt x="483592" y="376332"/>
                    </a:cubicBezTo>
                    <a:lnTo>
                      <a:pt x="468581" y="375712"/>
                    </a:lnTo>
                    <a:lnTo>
                      <a:pt x="428925" y="366158"/>
                    </a:lnTo>
                    <a:lnTo>
                      <a:pt x="405481" y="346598"/>
                    </a:lnTo>
                    <a:cubicBezTo>
                      <a:pt x="385480" y="327169"/>
                      <a:pt x="389480" y="303168"/>
                      <a:pt x="394052" y="279738"/>
                    </a:cubicBezTo>
                    <a:cubicBezTo>
                      <a:pt x="395195" y="274595"/>
                      <a:pt x="398052" y="270595"/>
                      <a:pt x="402624" y="269452"/>
                    </a:cubicBezTo>
                    <a:cubicBezTo>
                      <a:pt x="395195" y="252308"/>
                      <a:pt x="382052" y="254023"/>
                      <a:pt x="366051" y="263166"/>
                    </a:cubicBezTo>
                    <a:cubicBezTo>
                      <a:pt x="328906" y="284310"/>
                      <a:pt x="294048" y="308311"/>
                      <a:pt x="273475" y="347741"/>
                    </a:cubicBezTo>
                    <a:cubicBezTo>
                      <a:pt x="270618" y="352027"/>
                      <a:pt x="267189" y="356028"/>
                      <a:pt x="263832" y="360671"/>
                    </a:cubicBezTo>
                    <a:lnTo>
                      <a:pt x="255459" y="375924"/>
                    </a:lnTo>
                    <a:lnTo>
                      <a:pt x="0" y="405752"/>
                    </a:lnTo>
                    <a:lnTo>
                      <a:pt x="4320" y="375171"/>
                    </a:lnTo>
                    <a:cubicBezTo>
                      <a:pt x="3177" y="355170"/>
                      <a:pt x="4320" y="334598"/>
                      <a:pt x="4892" y="314597"/>
                    </a:cubicBezTo>
                    <a:cubicBezTo>
                      <a:pt x="15178" y="277453"/>
                      <a:pt x="25464" y="241451"/>
                      <a:pt x="35750" y="204306"/>
                    </a:cubicBezTo>
                    <a:cubicBezTo>
                      <a:pt x="46036" y="169448"/>
                      <a:pt x="61466" y="136875"/>
                      <a:pt x="91753" y="115731"/>
                    </a:cubicBezTo>
                    <a:cubicBezTo>
                      <a:pt x="112897" y="101444"/>
                      <a:pt x="136326" y="89444"/>
                      <a:pt x="160899" y="82586"/>
                    </a:cubicBezTo>
                    <a:cubicBezTo>
                      <a:pt x="205472" y="69443"/>
                      <a:pt x="243188" y="43728"/>
                      <a:pt x="284904" y="24870"/>
                    </a:cubicBezTo>
                    <a:cubicBezTo>
                      <a:pt x="317906" y="10298"/>
                      <a:pt x="350586" y="-1703"/>
                      <a:pt x="386561" y="199"/>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xmlns="" id="{8B83868A-4392-4D0D-97A0-C00E930C83C5}"/>
                  </a:ext>
                </a:extLst>
              </p:cNvPr>
              <p:cNvSpPr/>
              <p:nvPr/>
            </p:nvSpPr>
            <p:spPr>
              <a:xfrm flipH="1">
                <a:off x="907142" y="3728086"/>
                <a:ext cx="534996" cy="842717"/>
              </a:xfrm>
              <a:custGeom>
                <a:avLst/>
                <a:gdLst>
                  <a:gd name="connsiteX0" fmla="*/ 0 w 512822"/>
                  <a:gd name="connsiteY0" fmla="*/ 736605 h 919256"/>
                  <a:gd name="connsiteX1" fmla="*/ 219438 w 512822"/>
                  <a:gd name="connsiteY1" fmla="*/ 585741 h 919256"/>
                  <a:gd name="connsiteX2" fmla="*/ 358302 w 512822"/>
                  <a:gd name="connsiteY2" fmla="*/ 425733 h 919256"/>
                  <a:gd name="connsiteX3" fmla="*/ 421162 w 512822"/>
                  <a:gd name="connsiteY3" fmla="*/ 241725 h 919256"/>
                  <a:gd name="connsiteX4" fmla="*/ 420590 w 512822"/>
                  <a:gd name="connsiteY4" fmla="*/ 81146 h 919256"/>
                  <a:gd name="connsiteX5" fmla="*/ 502880 w 512822"/>
                  <a:gd name="connsiteY5" fmla="*/ 0 h 919256"/>
                  <a:gd name="connsiteX6" fmla="*/ 496022 w 512822"/>
                  <a:gd name="connsiteY6" fmla="*/ 25144 h 919256"/>
                  <a:gd name="connsiteX7" fmla="*/ 462306 w 512822"/>
                  <a:gd name="connsiteY7" fmla="*/ 123434 h 919256"/>
                  <a:gd name="connsiteX8" fmla="*/ 464021 w 512822"/>
                  <a:gd name="connsiteY8" fmla="*/ 476021 h 919256"/>
                  <a:gd name="connsiteX9" fmla="*/ 405733 w 512822"/>
                  <a:gd name="connsiteY9" fmla="*/ 625171 h 919256"/>
                  <a:gd name="connsiteX10" fmla="*/ 256011 w 512822"/>
                  <a:gd name="connsiteY10" fmla="*/ 779464 h 919256"/>
                  <a:gd name="connsiteX11" fmla="*/ 169150 w 512822"/>
                  <a:gd name="connsiteY11" fmla="*/ 900041 h 919256"/>
                  <a:gd name="connsiteX12" fmla="*/ 126291 w 512822"/>
                  <a:gd name="connsiteY12" fmla="*/ 899469 h 919256"/>
                  <a:gd name="connsiteX13" fmla="*/ 0 w 512822"/>
                  <a:gd name="connsiteY13" fmla="*/ 736605 h 919256"/>
                  <a:gd name="connsiteX14" fmla="*/ 0 w 512822"/>
                  <a:gd name="connsiteY14" fmla="*/ 736605 h 919256"/>
                  <a:gd name="connsiteX0" fmla="*/ 0 w 519739"/>
                  <a:gd name="connsiteY0" fmla="*/ 731179 h 913830"/>
                  <a:gd name="connsiteX1" fmla="*/ 219438 w 519739"/>
                  <a:gd name="connsiteY1" fmla="*/ 580315 h 913830"/>
                  <a:gd name="connsiteX2" fmla="*/ 358302 w 519739"/>
                  <a:gd name="connsiteY2" fmla="*/ 420307 h 913830"/>
                  <a:gd name="connsiteX3" fmla="*/ 421162 w 519739"/>
                  <a:gd name="connsiteY3" fmla="*/ 236299 h 913830"/>
                  <a:gd name="connsiteX4" fmla="*/ 420590 w 519739"/>
                  <a:gd name="connsiteY4" fmla="*/ 75720 h 913830"/>
                  <a:gd name="connsiteX5" fmla="*/ 511020 w 519739"/>
                  <a:gd name="connsiteY5" fmla="*/ 0 h 913830"/>
                  <a:gd name="connsiteX6" fmla="*/ 496022 w 519739"/>
                  <a:gd name="connsiteY6" fmla="*/ 19718 h 913830"/>
                  <a:gd name="connsiteX7" fmla="*/ 462306 w 519739"/>
                  <a:gd name="connsiteY7" fmla="*/ 118008 h 913830"/>
                  <a:gd name="connsiteX8" fmla="*/ 464021 w 519739"/>
                  <a:gd name="connsiteY8" fmla="*/ 470595 h 913830"/>
                  <a:gd name="connsiteX9" fmla="*/ 405733 w 519739"/>
                  <a:gd name="connsiteY9" fmla="*/ 619745 h 913830"/>
                  <a:gd name="connsiteX10" fmla="*/ 256011 w 519739"/>
                  <a:gd name="connsiteY10" fmla="*/ 774038 h 913830"/>
                  <a:gd name="connsiteX11" fmla="*/ 169150 w 519739"/>
                  <a:gd name="connsiteY11" fmla="*/ 894615 h 913830"/>
                  <a:gd name="connsiteX12" fmla="*/ 126291 w 519739"/>
                  <a:gd name="connsiteY12" fmla="*/ 894043 h 913830"/>
                  <a:gd name="connsiteX13" fmla="*/ 0 w 519739"/>
                  <a:gd name="connsiteY13" fmla="*/ 731179 h 913830"/>
                  <a:gd name="connsiteX14" fmla="*/ 0 w 519739"/>
                  <a:gd name="connsiteY14" fmla="*/ 731179 h 913830"/>
                  <a:gd name="connsiteX0" fmla="*/ 0 w 511708"/>
                  <a:gd name="connsiteY0" fmla="*/ 732001 h 914652"/>
                  <a:gd name="connsiteX1" fmla="*/ 219438 w 511708"/>
                  <a:gd name="connsiteY1" fmla="*/ 581137 h 914652"/>
                  <a:gd name="connsiteX2" fmla="*/ 358302 w 511708"/>
                  <a:gd name="connsiteY2" fmla="*/ 421129 h 914652"/>
                  <a:gd name="connsiteX3" fmla="*/ 421162 w 511708"/>
                  <a:gd name="connsiteY3" fmla="*/ 237121 h 914652"/>
                  <a:gd name="connsiteX4" fmla="*/ 420590 w 511708"/>
                  <a:gd name="connsiteY4" fmla="*/ 76542 h 914652"/>
                  <a:gd name="connsiteX5" fmla="*/ 511020 w 511708"/>
                  <a:gd name="connsiteY5" fmla="*/ 822 h 914652"/>
                  <a:gd name="connsiteX6" fmla="*/ 462306 w 511708"/>
                  <a:gd name="connsiteY6" fmla="*/ 118830 h 914652"/>
                  <a:gd name="connsiteX7" fmla="*/ 464021 w 511708"/>
                  <a:gd name="connsiteY7" fmla="*/ 471417 h 914652"/>
                  <a:gd name="connsiteX8" fmla="*/ 405733 w 511708"/>
                  <a:gd name="connsiteY8" fmla="*/ 620567 h 914652"/>
                  <a:gd name="connsiteX9" fmla="*/ 256011 w 511708"/>
                  <a:gd name="connsiteY9" fmla="*/ 774860 h 914652"/>
                  <a:gd name="connsiteX10" fmla="*/ 169150 w 511708"/>
                  <a:gd name="connsiteY10" fmla="*/ 895437 h 914652"/>
                  <a:gd name="connsiteX11" fmla="*/ 126291 w 511708"/>
                  <a:gd name="connsiteY11" fmla="*/ 894865 h 914652"/>
                  <a:gd name="connsiteX12" fmla="*/ 0 w 511708"/>
                  <a:gd name="connsiteY12" fmla="*/ 732001 h 914652"/>
                  <a:gd name="connsiteX13" fmla="*/ 0 w 511708"/>
                  <a:gd name="connsiteY13" fmla="*/ 732001 h 914652"/>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3047"/>
                  <a:gd name="connsiteY0" fmla="*/ 743213 h 925864"/>
                  <a:gd name="connsiteX1" fmla="*/ 219438 w 623047"/>
                  <a:gd name="connsiteY1" fmla="*/ 592349 h 925864"/>
                  <a:gd name="connsiteX2" fmla="*/ 358302 w 623047"/>
                  <a:gd name="connsiteY2" fmla="*/ 432341 h 925864"/>
                  <a:gd name="connsiteX3" fmla="*/ 421162 w 623047"/>
                  <a:gd name="connsiteY3" fmla="*/ 248333 h 925864"/>
                  <a:gd name="connsiteX4" fmla="*/ 420590 w 623047"/>
                  <a:gd name="connsiteY4" fmla="*/ 87754 h 925864"/>
                  <a:gd name="connsiteX5" fmla="*/ 511020 w 623047"/>
                  <a:gd name="connsiteY5" fmla="*/ 12034 h 925864"/>
                  <a:gd name="connsiteX6" fmla="*/ 622395 w 623047"/>
                  <a:gd name="connsiteY6" fmla="*/ 306409 h 925864"/>
                  <a:gd name="connsiteX7" fmla="*/ 464021 w 623047"/>
                  <a:gd name="connsiteY7" fmla="*/ 482629 h 925864"/>
                  <a:gd name="connsiteX8" fmla="*/ 405733 w 623047"/>
                  <a:gd name="connsiteY8" fmla="*/ 631779 h 925864"/>
                  <a:gd name="connsiteX9" fmla="*/ 256011 w 623047"/>
                  <a:gd name="connsiteY9" fmla="*/ 786072 h 925864"/>
                  <a:gd name="connsiteX10" fmla="*/ 169150 w 623047"/>
                  <a:gd name="connsiteY10" fmla="*/ 906649 h 925864"/>
                  <a:gd name="connsiteX11" fmla="*/ 126291 w 623047"/>
                  <a:gd name="connsiteY11" fmla="*/ 906077 h 925864"/>
                  <a:gd name="connsiteX12" fmla="*/ 0 w 623047"/>
                  <a:gd name="connsiteY12" fmla="*/ 743213 h 925864"/>
                  <a:gd name="connsiteX13" fmla="*/ 0 w 623047"/>
                  <a:gd name="connsiteY13" fmla="*/ 743213 h 925864"/>
                  <a:gd name="connsiteX0" fmla="*/ 0 w 622395"/>
                  <a:gd name="connsiteY0" fmla="*/ 743213 h 925864"/>
                  <a:gd name="connsiteX1" fmla="*/ 219438 w 622395"/>
                  <a:gd name="connsiteY1" fmla="*/ 592349 h 925864"/>
                  <a:gd name="connsiteX2" fmla="*/ 358302 w 622395"/>
                  <a:gd name="connsiteY2" fmla="*/ 432341 h 925864"/>
                  <a:gd name="connsiteX3" fmla="*/ 421162 w 622395"/>
                  <a:gd name="connsiteY3" fmla="*/ 248333 h 925864"/>
                  <a:gd name="connsiteX4" fmla="*/ 420590 w 622395"/>
                  <a:gd name="connsiteY4" fmla="*/ 87754 h 925864"/>
                  <a:gd name="connsiteX5" fmla="*/ 511020 w 622395"/>
                  <a:gd name="connsiteY5" fmla="*/ 12034 h 925864"/>
                  <a:gd name="connsiteX6" fmla="*/ 622395 w 622395"/>
                  <a:gd name="connsiteY6" fmla="*/ 306409 h 925864"/>
                  <a:gd name="connsiteX7" fmla="*/ 405733 w 622395"/>
                  <a:gd name="connsiteY7" fmla="*/ 631779 h 925864"/>
                  <a:gd name="connsiteX8" fmla="*/ 256011 w 622395"/>
                  <a:gd name="connsiteY8" fmla="*/ 786072 h 925864"/>
                  <a:gd name="connsiteX9" fmla="*/ 169150 w 622395"/>
                  <a:gd name="connsiteY9" fmla="*/ 906649 h 925864"/>
                  <a:gd name="connsiteX10" fmla="*/ 126291 w 622395"/>
                  <a:gd name="connsiteY10" fmla="*/ 906077 h 925864"/>
                  <a:gd name="connsiteX11" fmla="*/ 0 w 622395"/>
                  <a:gd name="connsiteY11" fmla="*/ 743213 h 925864"/>
                  <a:gd name="connsiteX12" fmla="*/ 0 w 622395"/>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30897"/>
                  <a:gd name="connsiteY0" fmla="*/ 710234 h 925864"/>
                  <a:gd name="connsiteX1" fmla="*/ 225227 w 630897"/>
                  <a:gd name="connsiteY1" fmla="*/ 592349 h 925864"/>
                  <a:gd name="connsiteX2" fmla="*/ 364091 w 630897"/>
                  <a:gd name="connsiteY2" fmla="*/ 432341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64091 w 630897"/>
                  <a:gd name="connsiteY2" fmla="*/ 432341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52514 w 630897"/>
                  <a:gd name="connsiteY2" fmla="*/ 423347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52514 w 630897"/>
                  <a:gd name="connsiteY2" fmla="*/ 423347 h 925864"/>
                  <a:gd name="connsiteX3" fmla="*/ 418267 w 630897"/>
                  <a:gd name="connsiteY3" fmla="*/ 242336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09914 h 925544"/>
                  <a:gd name="connsiteX1" fmla="*/ 219439 w 630897"/>
                  <a:gd name="connsiteY1" fmla="*/ 580036 h 925544"/>
                  <a:gd name="connsiteX2" fmla="*/ 352514 w 630897"/>
                  <a:gd name="connsiteY2" fmla="*/ 423027 h 925544"/>
                  <a:gd name="connsiteX3" fmla="*/ 418267 w 630897"/>
                  <a:gd name="connsiteY3" fmla="*/ 242016 h 925544"/>
                  <a:gd name="connsiteX4" fmla="*/ 417696 w 630897"/>
                  <a:gd name="connsiteY4" fmla="*/ 90432 h 925544"/>
                  <a:gd name="connsiteX5" fmla="*/ 516809 w 630897"/>
                  <a:gd name="connsiteY5" fmla="*/ 11714 h 925544"/>
                  <a:gd name="connsiteX6" fmla="*/ 630897 w 630897"/>
                  <a:gd name="connsiteY6" fmla="*/ 333223 h 925544"/>
                  <a:gd name="connsiteX7" fmla="*/ 411522 w 630897"/>
                  <a:gd name="connsiteY7" fmla="*/ 631459 h 925544"/>
                  <a:gd name="connsiteX8" fmla="*/ 261800 w 630897"/>
                  <a:gd name="connsiteY8" fmla="*/ 785752 h 925544"/>
                  <a:gd name="connsiteX9" fmla="*/ 174939 w 630897"/>
                  <a:gd name="connsiteY9" fmla="*/ 906329 h 925544"/>
                  <a:gd name="connsiteX10" fmla="*/ 132080 w 630897"/>
                  <a:gd name="connsiteY10" fmla="*/ 905757 h 925544"/>
                  <a:gd name="connsiteX11" fmla="*/ 5789 w 630897"/>
                  <a:gd name="connsiteY11" fmla="*/ 742893 h 925544"/>
                  <a:gd name="connsiteX12" fmla="*/ 0 w 630897"/>
                  <a:gd name="connsiteY12" fmla="*/ 709914 h 925544"/>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5789 w 630897"/>
                  <a:gd name="connsiteY11" fmla="*/ 737556 h 920207"/>
                  <a:gd name="connsiteX12" fmla="*/ 0 w 630897"/>
                  <a:gd name="connsiteY12" fmla="*/ 704577 h 920207"/>
                  <a:gd name="connsiteX0" fmla="*/ 0 w 625108"/>
                  <a:gd name="connsiteY0" fmla="*/ 737556 h 920207"/>
                  <a:gd name="connsiteX1" fmla="*/ 213650 w 625108"/>
                  <a:gd name="connsiteY1" fmla="*/ 574699 h 920207"/>
                  <a:gd name="connsiteX2" fmla="*/ 346725 w 625108"/>
                  <a:gd name="connsiteY2" fmla="*/ 417690 h 920207"/>
                  <a:gd name="connsiteX3" fmla="*/ 412478 w 625108"/>
                  <a:gd name="connsiteY3" fmla="*/ 236679 h 920207"/>
                  <a:gd name="connsiteX4" fmla="*/ 411907 w 625108"/>
                  <a:gd name="connsiteY4" fmla="*/ 85095 h 920207"/>
                  <a:gd name="connsiteX5" fmla="*/ 499443 w 625108"/>
                  <a:gd name="connsiteY5" fmla="*/ 12373 h 920207"/>
                  <a:gd name="connsiteX6" fmla="*/ 625108 w 625108"/>
                  <a:gd name="connsiteY6" fmla="*/ 327886 h 920207"/>
                  <a:gd name="connsiteX7" fmla="*/ 405733 w 625108"/>
                  <a:gd name="connsiteY7" fmla="*/ 626122 h 920207"/>
                  <a:gd name="connsiteX8" fmla="*/ 256011 w 625108"/>
                  <a:gd name="connsiteY8" fmla="*/ 780415 h 920207"/>
                  <a:gd name="connsiteX9" fmla="*/ 169150 w 625108"/>
                  <a:gd name="connsiteY9" fmla="*/ 900992 h 920207"/>
                  <a:gd name="connsiteX10" fmla="*/ 126291 w 625108"/>
                  <a:gd name="connsiteY10" fmla="*/ 900420 h 920207"/>
                  <a:gd name="connsiteX11" fmla="*/ 0 w 625108"/>
                  <a:gd name="connsiteY11" fmla="*/ 737556 h 920207"/>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0 w 630897"/>
                  <a:gd name="connsiteY11" fmla="*/ 704577 h 920207"/>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0 w 630897"/>
                  <a:gd name="connsiteY11" fmla="*/ 704577 h 920207"/>
                  <a:gd name="connsiteX0" fmla="*/ 0 w 630897"/>
                  <a:gd name="connsiteY0" fmla="*/ 704577 h 950161"/>
                  <a:gd name="connsiteX1" fmla="*/ 219439 w 630897"/>
                  <a:gd name="connsiteY1" fmla="*/ 574699 h 950161"/>
                  <a:gd name="connsiteX2" fmla="*/ 352514 w 630897"/>
                  <a:gd name="connsiteY2" fmla="*/ 417690 h 950161"/>
                  <a:gd name="connsiteX3" fmla="*/ 418267 w 630897"/>
                  <a:gd name="connsiteY3" fmla="*/ 236679 h 950161"/>
                  <a:gd name="connsiteX4" fmla="*/ 417696 w 630897"/>
                  <a:gd name="connsiteY4" fmla="*/ 85095 h 950161"/>
                  <a:gd name="connsiteX5" fmla="*/ 505232 w 630897"/>
                  <a:gd name="connsiteY5" fmla="*/ 12373 h 950161"/>
                  <a:gd name="connsiteX6" fmla="*/ 630897 w 630897"/>
                  <a:gd name="connsiteY6" fmla="*/ 327886 h 950161"/>
                  <a:gd name="connsiteX7" fmla="*/ 411522 w 630897"/>
                  <a:gd name="connsiteY7" fmla="*/ 626122 h 950161"/>
                  <a:gd name="connsiteX8" fmla="*/ 234251 w 630897"/>
                  <a:gd name="connsiteY8" fmla="*/ 943470 h 950161"/>
                  <a:gd name="connsiteX9" fmla="*/ 174939 w 630897"/>
                  <a:gd name="connsiteY9" fmla="*/ 900992 h 950161"/>
                  <a:gd name="connsiteX10" fmla="*/ 132080 w 630897"/>
                  <a:gd name="connsiteY10" fmla="*/ 900420 h 950161"/>
                  <a:gd name="connsiteX11" fmla="*/ 0 w 630897"/>
                  <a:gd name="connsiteY11" fmla="*/ 704577 h 950161"/>
                  <a:gd name="connsiteX0" fmla="*/ 0 w 630897"/>
                  <a:gd name="connsiteY0" fmla="*/ 704577 h 961892"/>
                  <a:gd name="connsiteX1" fmla="*/ 219439 w 630897"/>
                  <a:gd name="connsiteY1" fmla="*/ 574699 h 961892"/>
                  <a:gd name="connsiteX2" fmla="*/ 352514 w 630897"/>
                  <a:gd name="connsiteY2" fmla="*/ 417690 h 961892"/>
                  <a:gd name="connsiteX3" fmla="*/ 418267 w 630897"/>
                  <a:gd name="connsiteY3" fmla="*/ 236679 h 961892"/>
                  <a:gd name="connsiteX4" fmla="*/ 417696 w 630897"/>
                  <a:gd name="connsiteY4" fmla="*/ 85095 h 961892"/>
                  <a:gd name="connsiteX5" fmla="*/ 505232 w 630897"/>
                  <a:gd name="connsiteY5" fmla="*/ 12373 h 961892"/>
                  <a:gd name="connsiteX6" fmla="*/ 630897 w 630897"/>
                  <a:gd name="connsiteY6" fmla="*/ 327886 h 961892"/>
                  <a:gd name="connsiteX7" fmla="*/ 411522 w 630897"/>
                  <a:gd name="connsiteY7" fmla="*/ 626122 h 961892"/>
                  <a:gd name="connsiteX8" fmla="*/ 234251 w 630897"/>
                  <a:gd name="connsiteY8" fmla="*/ 943470 h 961892"/>
                  <a:gd name="connsiteX9" fmla="*/ 132080 w 630897"/>
                  <a:gd name="connsiteY9" fmla="*/ 900420 h 961892"/>
                  <a:gd name="connsiteX10" fmla="*/ 0 w 630897"/>
                  <a:gd name="connsiteY10" fmla="*/ 704577 h 961892"/>
                  <a:gd name="connsiteX0" fmla="*/ 0 w 630897"/>
                  <a:gd name="connsiteY0" fmla="*/ 704577 h 1029364"/>
                  <a:gd name="connsiteX1" fmla="*/ 219439 w 630897"/>
                  <a:gd name="connsiteY1" fmla="*/ 574699 h 1029364"/>
                  <a:gd name="connsiteX2" fmla="*/ 352514 w 630897"/>
                  <a:gd name="connsiteY2" fmla="*/ 417690 h 1029364"/>
                  <a:gd name="connsiteX3" fmla="*/ 418267 w 630897"/>
                  <a:gd name="connsiteY3" fmla="*/ 236679 h 1029364"/>
                  <a:gd name="connsiteX4" fmla="*/ 417696 w 630897"/>
                  <a:gd name="connsiteY4" fmla="*/ 85095 h 1029364"/>
                  <a:gd name="connsiteX5" fmla="*/ 505232 w 630897"/>
                  <a:gd name="connsiteY5" fmla="*/ 12373 h 1029364"/>
                  <a:gd name="connsiteX6" fmla="*/ 630897 w 630897"/>
                  <a:gd name="connsiteY6" fmla="*/ 327886 h 1029364"/>
                  <a:gd name="connsiteX7" fmla="*/ 411522 w 630897"/>
                  <a:gd name="connsiteY7" fmla="*/ 626122 h 1029364"/>
                  <a:gd name="connsiteX8" fmla="*/ 234251 w 630897"/>
                  <a:gd name="connsiteY8" fmla="*/ 943470 h 1029364"/>
                  <a:gd name="connsiteX9" fmla="*/ 84855 w 630897"/>
                  <a:gd name="connsiteY9" fmla="*/ 1014559 h 1029364"/>
                  <a:gd name="connsiteX10" fmla="*/ 0 w 630897"/>
                  <a:gd name="connsiteY10" fmla="*/ 704577 h 102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897" h="1029364">
                    <a:moveTo>
                      <a:pt x="0" y="704577"/>
                    </a:moveTo>
                    <a:cubicBezTo>
                      <a:pt x="87618" y="688266"/>
                      <a:pt x="160687" y="622513"/>
                      <a:pt x="219439" y="574699"/>
                    </a:cubicBezTo>
                    <a:cubicBezTo>
                      <a:pt x="278191" y="526885"/>
                      <a:pt x="319376" y="474027"/>
                      <a:pt x="352514" y="417690"/>
                    </a:cubicBezTo>
                    <a:cubicBezTo>
                      <a:pt x="385652" y="361353"/>
                      <a:pt x="419981" y="306397"/>
                      <a:pt x="418267" y="236679"/>
                    </a:cubicBezTo>
                    <a:cubicBezTo>
                      <a:pt x="416552" y="182962"/>
                      <a:pt x="417696" y="138812"/>
                      <a:pt x="417696" y="85095"/>
                    </a:cubicBezTo>
                    <a:cubicBezTo>
                      <a:pt x="418268" y="41665"/>
                      <a:pt x="472050" y="-28592"/>
                      <a:pt x="505232" y="12373"/>
                    </a:cubicBezTo>
                    <a:cubicBezTo>
                      <a:pt x="516707" y="96752"/>
                      <a:pt x="592603" y="208754"/>
                      <a:pt x="630897" y="327886"/>
                    </a:cubicBezTo>
                    <a:cubicBezTo>
                      <a:pt x="602496" y="423037"/>
                      <a:pt x="477630" y="523525"/>
                      <a:pt x="411522" y="626122"/>
                    </a:cubicBezTo>
                    <a:cubicBezTo>
                      <a:pt x="345414" y="728719"/>
                      <a:pt x="288696" y="878730"/>
                      <a:pt x="234251" y="943470"/>
                    </a:cubicBezTo>
                    <a:cubicBezTo>
                      <a:pt x="179806" y="1008210"/>
                      <a:pt x="123897" y="1054374"/>
                      <a:pt x="84855" y="1014559"/>
                    </a:cubicBezTo>
                    <a:cubicBezTo>
                      <a:pt x="61426" y="979700"/>
                      <a:pt x="17144" y="722863"/>
                      <a:pt x="0" y="704577"/>
                    </a:cubicBezTo>
                    <a:close/>
                  </a:path>
                </a:pathLst>
              </a:custGeom>
              <a:gradFill>
                <a:gsLst>
                  <a:gs pos="29000">
                    <a:schemeClr val="bg1">
                      <a:lumMod val="95000"/>
                    </a:schemeClr>
                  </a:gs>
                  <a:gs pos="0">
                    <a:schemeClr val="bg1">
                      <a:lumMod val="95000"/>
                    </a:schemeClr>
                  </a:gs>
                  <a:gs pos="100000">
                    <a:schemeClr val="bg1">
                      <a:lumMod val="65000"/>
                    </a:schemeClr>
                  </a:gs>
                </a:gsLst>
                <a:lin ang="11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983F502A-6317-419D-86BD-67FF1E4CBD2D}"/>
                  </a:ext>
                </a:extLst>
              </p:cNvPr>
              <p:cNvSpPr/>
              <p:nvPr/>
            </p:nvSpPr>
            <p:spPr>
              <a:xfrm flipH="1">
                <a:off x="1999709" y="5272484"/>
                <a:ext cx="227881" cy="269569"/>
              </a:xfrm>
              <a:custGeom>
                <a:avLst/>
                <a:gdLst>
                  <a:gd name="connsiteX0" fmla="*/ 62530 w 280192"/>
                  <a:gd name="connsiteY0" fmla="*/ 21715 h 331449"/>
                  <a:gd name="connsiteX1" fmla="*/ 25957 w 280192"/>
                  <a:gd name="connsiteY1" fmla="*/ 17715 h 331449"/>
                  <a:gd name="connsiteX2" fmla="*/ 141391 w 280192"/>
                  <a:gd name="connsiteY2" fmla="*/ 0 h 331449"/>
                  <a:gd name="connsiteX3" fmla="*/ 279111 w 280192"/>
                  <a:gd name="connsiteY3" fmla="*/ 140006 h 331449"/>
                  <a:gd name="connsiteX4" fmla="*/ 265968 w 280192"/>
                  <a:gd name="connsiteY4" fmla="*/ 266298 h 331449"/>
                  <a:gd name="connsiteX5" fmla="*/ 211679 w 280192"/>
                  <a:gd name="connsiteY5" fmla="*/ 331444 h 331449"/>
                  <a:gd name="connsiteX6" fmla="*/ 49386 w 280192"/>
                  <a:gd name="connsiteY6" fmla="*/ 318300 h 331449"/>
                  <a:gd name="connsiteX7" fmla="*/ 5384 w 280192"/>
                  <a:gd name="connsiteY7" fmla="*/ 294299 h 331449"/>
                  <a:gd name="connsiteX8" fmla="*/ 813 w 280192"/>
                  <a:gd name="connsiteY8" fmla="*/ 278870 h 331449"/>
                  <a:gd name="connsiteX9" fmla="*/ 77959 w 280192"/>
                  <a:gd name="connsiteY9" fmla="*/ 268584 h 331449"/>
                  <a:gd name="connsiteX10" fmla="*/ 62530 w 280192"/>
                  <a:gd name="connsiteY10" fmla="*/ 21715 h 33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192" h="331449">
                    <a:moveTo>
                      <a:pt x="62530" y="21715"/>
                    </a:moveTo>
                    <a:cubicBezTo>
                      <a:pt x="50529" y="17715"/>
                      <a:pt x="38529" y="18287"/>
                      <a:pt x="25957" y="17715"/>
                    </a:cubicBezTo>
                    <a:cubicBezTo>
                      <a:pt x="63673" y="6858"/>
                      <a:pt x="103103" y="7429"/>
                      <a:pt x="141391" y="0"/>
                    </a:cubicBezTo>
                    <a:cubicBezTo>
                      <a:pt x="232252" y="6286"/>
                      <a:pt x="272825" y="47431"/>
                      <a:pt x="279111" y="140006"/>
                    </a:cubicBezTo>
                    <a:cubicBezTo>
                      <a:pt x="281968" y="182865"/>
                      <a:pt x="279683" y="225153"/>
                      <a:pt x="265968" y="266298"/>
                    </a:cubicBezTo>
                    <a:cubicBezTo>
                      <a:pt x="259110" y="288013"/>
                      <a:pt x="226537" y="332015"/>
                      <a:pt x="211679" y="331444"/>
                    </a:cubicBezTo>
                    <a:cubicBezTo>
                      <a:pt x="166535" y="329729"/>
                      <a:pt x="94531" y="327443"/>
                      <a:pt x="49386" y="318300"/>
                    </a:cubicBezTo>
                    <a:cubicBezTo>
                      <a:pt x="33386" y="312586"/>
                      <a:pt x="17385" y="306871"/>
                      <a:pt x="5384" y="294299"/>
                    </a:cubicBezTo>
                    <a:cubicBezTo>
                      <a:pt x="1384" y="289727"/>
                      <a:pt x="-1473" y="284584"/>
                      <a:pt x="813" y="278870"/>
                    </a:cubicBezTo>
                    <a:cubicBezTo>
                      <a:pt x="3099" y="273155"/>
                      <a:pt x="30528" y="311443"/>
                      <a:pt x="77959" y="268584"/>
                    </a:cubicBezTo>
                    <a:cubicBezTo>
                      <a:pt x="177392" y="181151"/>
                      <a:pt x="138533" y="46288"/>
                      <a:pt x="62530" y="21715"/>
                    </a:cubicBezTo>
                    <a:close/>
                  </a:path>
                </a:pathLst>
              </a:custGeom>
              <a:solidFill>
                <a:schemeClr val="accent4"/>
              </a:solidFill>
              <a:ln w="570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B70791DC-9210-43A5-BBFA-AE62E8152BC4}"/>
                  </a:ext>
                </a:extLst>
              </p:cNvPr>
              <p:cNvSpPr/>
              <p:nvPr/>
            </p:nvSpPr>
            <p:spPr>
              <a:xfrm flipH="1">
                <a:off x="1887006" y="5701391"/>
                <a:ext cx="315607" cy="398377"/>
              </a:xfrm>
              <a:custGeom>
                <a:avLst/>
                <a:gdLst>
                  <a:gd name="connsiteX0" fmla="*/ 388056 w 388055"/>
                  <a:gd name="connsiteY0" fmla="*/ 11519 h 489825"/>
                  <a:gd name="connsiteX1" fmla="*/ 199476 w 388055"/>
                  <a:gd name="connsiteY1" fmla="*/ 280102 h 489825"/>
                  <a:gd name="connsiteX2" fmla="*/ 170903 w 388055"/>
                  <a:gd name="connsiteY2" fmla="*/ 444110 h 489825"/>
                  <a:gd name="connsiteX3" fmla="*/ 173760 w 388055"/>
                  <a:gd name="connsiteY3" fmla="*/ 489826 h 489825"/>
                  <a:gd name="connsiteX4" fmla="*/ 58898 w 388055"/>
                  <a:gd name="connsiteY4" fmla="*/ 419537 h 489825"/>
                  <a:gd name="connsiteX5" fmla="*/ 38 w 388055"/>
                  <a:gd name="connsiteY5" fmla="*/ 262958 h 489825"/>
                  <a:gd name="connsiteX6" fmla="*/ 23468 w 388055"/>
                  <a:gd name="connsiteY6" fmla="*/ 119524 h 489825"/>
                  <a:gd name="connsiteX7" fmla="*/ 158331 w 388055"/>
                  <a:gd name="connsiteY7" fmla="*/ 6376 h 489825"/>
                  <a:gd name="connsiteX8" fmla="*/ 185761 w 388055"/>
                  <a:gd name="connsiteY8" fmla="*/ 661 h 489825"/>
                  <a:gd name="connsiteX9" fmla="*/ 388056 w 388055"/>
                  <a:gd name="connsiteY9" fmla="*/ 11519 h 48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55" h="489825">
                    <a:moveTo>
                      <a:pt x="388056" y="11519"/>
                    </a:moveTo>
                    <a:cubicBezTo>
                      <a:pt x="290908" y="76664"/>
                      <a:pt x="217762" y="159525"/>
                      <a:pt x="199476" y="280102"/>
                    </a:cubicBezTo>
                    <a:cubicBezTo>
                      <a:pt x="190332" y="340105"/>
                      <a:pt x="177189" y="383535"/>
                      <a:pt x="170903" y="444110"/>
                    </a:cubicBezTo>
                    <a:cubicBezTo>
                      <a:pt x="170332" y="453824"/>
                      <a:pt x="165760" y="482968"/>
                      <a:pt x="173760" y="489826"/>
                    </a:cubicBezTo>
                    <a:cubicBezTo>
                      <a:pt x="134902" y="458396"/>
                      <a:pt x="98328" y="441252"/>
                      <a:pt x="58898" y="419537"/>
                    </a:cubicBezTo>
                    <a:cubicBezTo>
                      <a:pt x="23468" y="400107"/>
                      <a:pt x="-1105" y="327533"/>
                      <a:pt x="38" y="262958"/>
                    </a:cubicBezTo>
                    <a:cubicBezTo>
                      <a:pt x="610" y="213242"/>
                      <a:pt x="1181" y="164668"/>
                      <a:pt x="23468" y="119524"/>
                    </a:cubicBezTo>
                    <a:cubicBezTo>
                      <a:pt x="51469" y="61235"/>
                      <a:pt x="98900" y="26377"/>
                      <a:pt x="158331" y="6376"/>
                    </a:cubicBezTo>
                    <a:cubicBezTo>
                      <a:pt x="167474" y="4661"/>
                      <a:pt x="176618" y="2947"/>
                      <a:pt x="185761" y="661"/>
                    </a:cubicBezTo>
                    <a:cubicBezTo>
                      <a:pt x="205190" y="-2768"/>
                      <a:pt x="341768" y="8090"/>
                      <a:pt x="388056" y="11519"/>
                    </a:cubicBezTo>
                    <a:close/>
                  </a:path>
                </a:pathLst>
              </a:custGeom>
              <a:solidFill>
                <a:schemeClr val="accent4"/>
              </a:solidFill>
              <a:ln w="570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E7B3CF64-A61C-4517-B75C-C5EB014EDF8D}"/>
                  </a:ext>
                </a:extLst>
              </p:cNvPr>
              <p:cNvSpPr/>
              <p:nvPr/>
            </p:nvSpPr>
            <p:spPr>
              <a:xfrm>
                <a:off x="862681" y="3807661"/>
                <a:ext cx="496362" cy="780594"/>
              </a:xfrm>
              <a:custGeom>
                <a:avLst/>
                <a:gdLst>
                  <a:gd name="connsiteX0" fmla="*/ 203850 w 773445"/>
                  <a:gd name="connsiteY0" fmla="*/ 0 h 1216342"/>
                  <a:gd name="connsiteX1" fmla="*/ 544845 w 773445"/>
                  <a:gd name="connsiteY1" fmla="*/ 807720 h 1216342"/>
                  <a:gd name="connsiteX2" fmla="*/ 605805 w 773445"/>
                  <a:gd name="connsiteY2" fmla="*/ 905828 h 1216342"/>
                  <a:gd name="connsiteX3" fmla="*/ 773445 w 773445"/>
                  <a:gd name="connsiteY3" fmla="*/ 1216343 h 1216342"/>
                  <a:gd name="connsiteX4" fmla="*/ 492458 w 773445"/>
                  <a:gd name="connsiteY4" fmla="*/ 960120 h 1216342"/>
                  <a:gd name="connsiteX5" fmla="*/ 371490 w 773445"/>
                  <a:gd name="connsiteY5" fmla="*/ 852488 h 1216342"/>
                  <a:gd name="connsiteX6" fmla="*/ 234330 w 773445"/>
                  <a:gd name="connsiteY6" fmla="*/ 919163 h 1216342"/>
                  <a:gd name="connsiteX7" fmla="*/ 46688 w 773445"/>
                  <a:gd name="connsiteY7" fmla="*/ 1199198 h 1216342"/>
                  <a:gd name="connsiteX8" fmla="*/ 4778 w 773445"/>
                  <a:gd name="connsiteY8" fmla="*/ 751523 h 1216342"/>
                  <a:gd name="connsiteX9" fmla="*/ 12398 w 773445"/>
                  <a:gd name="connsiteY9" fmla="*/ 283845 h 1216342"/>
                  <a:gd name="connsiteX10" fmla="*/ 2873 w 773445"/>
                  <a:gd name="connsiteY10" fmla="*/ 220980 h 1216342"/>
                  <a:gd name="connsiteX11" fmla="*/ 203850 w 773445"/>
                  <a:gd name="connsiteY11" fmla="*/ 0 h 121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5" h="1216342">
                    <a:moveTo>
                      <a:pt x="203850" y="0"/>
                    </a:moveTo>
                    <a:cubicBezTo>
                      <a:pt x="160035" y="335280"/>
                      <a:pt x="352440" y="571500"/>
                      <a:pt x="544845" y="807720"/>
                    </a:cubicBezTo>
                    <a:cubicBezTo>
                      <a:pt x="569610" y="838200"/>
                      <a:pt x="613425" y="864870"/>
                      <a:pt x="605805" y="905828"/>
                    </a:cubicBezTo>
                    <a:cubicBezTo>
                      <a:pt x="579135" y="1056323"/>
                      <a:pt x="680100" y="1133475"/>
                      <a:pt x="773445" y="1216343"/>
                    </a:cubicBezTo>
                    <a:cubicBezTo>
                      <a:pt x="651525" y="1163003"/>
                      <a:pt x="507698" y="1135380"/>
                      <a:pt x="492458" y="960120"/>
                    </a:cubicBezTo>
                    <a:cubicBezTo>
                      <a:pt x="486743" y="894398"/>
                      <a:pt x="433403" y="862965"/>
                      <a:pt x="371490" y="852488"/>
                    </a:cubicBezTo>
                    <a:cubicBezTo>
                      <a:pt x="310530" y="842010"/>
                      <a:pt x="264810" y="863918"/>
                      <a:pt x="234330" y="919163"/>
                    </a:cubicBezTo>
                    <a:cubicBezTo>
                      <a:pt x="180038" y="1014413"/>
                      <a:pt x="123840" y="1107758"/>
                      <a:pt x="46688" y="1199198"/>
                    </a:cubicBezTo>
                    <a:cubicBezTo>
                      <a:pt x="32400" y="1049655"/>
                      <a:pt x="9540" y="901065"/>
                      <a:pt x="4778" y="751523"/>
                    </a:cubicBezTo>
                    <a:cubicBezTo>
                      <a:pt x="15" y="595313"/>
                      <a:pt x="-5700" y="439103"/>
                      <a:pt x="12398" y="283845"/>
                    </a:cubicBezTo>
                    <a:cubicBezTo>
                      <a:pt x="14303" y="263843"/>
                      <a:pt x="6683" y="241935"/>
                      <a:pt x="2873" y="220980"/>
                    </a:cubicBezTo>
                    <a:cubicBezTo>
                      <a:pt x="76215" y="153353"/>
                      <a:pt x="102885" y="41910"/>
                      <a:pt x="203850" y="0"/>
                    </a:cubicBezTo>
                    <a:close/>
                  </a:path>
                </a:pathLst>
              </a:custGeom>
              <a:solidFill>
                <a:schemeClr val="accent4"/>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781EF567-5B93-409D-A698-73FC9ECF64B7}"/>
                  </a:ext>
                </a:extLst>
              </p:cNvPr>
              <p:cNvSpPr/>
              <p:nvPr/>
            </p:nvSpPr>
            <p:spPr>
              <a:xfrm rot="21033141">
                <a:off x="1302401" y="4103182"/>
                <a:ext cx="260812" cy="462508"/>
              </a:xfrm>
              <a:custGeom>
                <a:avLst/>
                <a:gdLst>
                  <a:gd name="connsiteX0" fmla="*/ 0 w 643473"/>
                  <a:gd name="connsiteY0" fmla="*/ 1141095 h 1141095"/>
                  <a:gd name="connsiteX1" fmla="*/ 136208 w 643473"/>
                  <a:gd name="connsiteY1" fmla="*/ 850583 h 1141095"/>
                  <a:gd name="connsiteX2" fmla="*/ 170498 w 643473"/>
                  <a:gd name="connsiteY2" fmla="*/ 768668 h 1141095"/>
                  <a:gd name="connsiteX3" fmla="*/ 390525 w 643473"/>
                  <a:gd name="connsiteY3" fmla="*/ 0 h 1141095"/>
                  <a:gd name="connsiteX4" fmla="*/ 571500 w 643473"/>
                  <a:gd name="connsiteY4" fmla="*/ 187643 h 1141095"/>
                  <a:gd name="connsiteX5" fmla="*/ 616268 w 643473"/>
                  <a:gd name="connsiteY5" fmla="*/ 1098233 h 1141095"/>
                  <a:gd name="connsiteX6" fmla="*/ 476250 w 643473"/>
                  <a:gd name="connsiteY6" fmla="*/ 860108 h 1141095"/>
                  <a:gd name="connsiteX7" fmla="*/ 340042 w 643473"/>
                  <a:gd name="connsiteY7" fmla="*/ 777240 h 1141095"/>
                  <a:gd name="connsiteX8" fmla="*/ 232410 w 643473"/>
                  <a:gd name="connsiteY8" fmla="*/ 893445 h 1141095"/>
                  <a:gd name="connsiteX9" fmla="*/ 0 w 643473"/>
                  <a:gd name="connsiteY9" fmla="*/ 1141095 h 114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473" h="1141095">
                    <a:moveTo>
                      <a:pt x="0" y="1141095"/>
                    </a:moveTo>
                    <a:cubicBezTo>
                      <a:pt x="80010" y="1060133"/>
                      <a:pt x="159068" y="980123"/>
                      <a:pt x="136208" y="850583"/>
                    </a:cubicBezTo>
                    <a:cubicBezTo>
                      <a:pt x="130493" y="820103"/>
                      <a:pt x="150495" y="792480"/>
                      <a:pt x="170498" y="768668"/>
                    </a:cubicBezTo>
                    <a:cubicBezTo>
                      <a:pt x="360998" y="545783"/>
                      <a:pt x="451485" y="294323"/>
                      <a:pt x="390525" y="0"/>
                    </a:cubicBezTo>
                    <a:cubicBezTo>
                      <a:pt x="492442" y="21908"/>
                      <a:pt x="508635" y="127635"/>
                      <a:pt x="571500" y="187643"/>
                    </a:cubicBezTo>
                    <a:cubicBezTo>
                      <a:pt x="639128" y="482918"/>
                      <a:pt x="669608" y="780098"/>
                      <a:pt x="616268" y="1098233"/>
                    </a:cubicBezTo>
                    <a:cubicBezTo>
                      <a:pt x="552450" y="1016318"/>
                      <a:pt x="513398" y="938213"/>
                      <a:pt x="476250" y="860108"/>
                    </a:cubicBezTo>
                    <a:cubicBezTo>
                      <a:pt x="448628" y="801053"/>
                      <a:pt x="408623" y="769620"/>
                      <a:pt x="340042" y="777240"/>
                    </a:cubicBezTo>
                    <a:cubicBezTo>
                      <a:pt x="269558" y="785813"/>
                      <a:pt x="243840" y="830580"/>
                      <a:pt x="232410" y="893445"/>
                    </a:cubicBezTo>
                    <a:cubicBezTo>
                      <a:pt x="208598" y="1025843"/>
                      <a:pt x="132398" y="1109663"/>
                      <a:pt x="0" y="1141095"/>
                    </a:cubicBezTo>
                    <a:close/>
                  </a:path>
                </a:pathLst>
              </a:custGeom>
              <a:solidFill>
                <a:schemeClr val="accent4"/>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xmlns="" id="{2EB7FAF7-AED3-463D-9AC8-01EE4A7658C4}"/>
                  </a:ext>
                </a:extLst>
              </p:cNvPr>
              <p:cNvSpPr/>
              <p:nvPr/>
            </p:nvSpPr>
            <p:spPr>
              <a:xfrm>
                <a:off x="1351035" y="4618107"/>
                <a:ext cx="73448" cy="700087"/>
              </a:xfrm>
              <a:custGeom>
                <a:avLst/>
                <a:gdLst>
                  <a:gd name="connsiteX0" fmla="*/ 106 w 73448"/>
                  <a:gd name="connsiteY0" fmla="*/ 0 h 700087"/>
                  <a:gd name="connsiteX1" fmla="*/ 18203 w 73448"/>
                  <a:gd name="connsiteY1" fmla="*/ 5715 h 700087"/>
                  <a:gd name="connsiteX2" fmla="*/ 51541 w 73448"/>
                  <a:gd name="connsiteY2" fmla="*/ 287655 h 700087"/>
                  <a:gd name="connsiteX3" fmla="*/ 73448 w 73448"/>
                  <a:gd name="connsiteY3" fmla="*/ 700088 h 700087"/>
                  <a:gd name="connsiteX4" fmla="*/ 2963 w 73448"/>
                  <a:gd name="connsiteY4" fmla="*/ 583883 h 700087"/>
                  <a:gd name="connsiteX5" fmla="*/ 106 w 73448"/>
                  <a:gd name="connsiteY5" fmla="*/ 0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8" h="700087">
                    <a:moveTo>
                      <a:pt x="106" y="0"/>
                    </a:moveTo>
                    <a:cubicBezTo>
                      <a:pt x="5821" y="1905"/>
                      <a:pt x="12488" y="3810"/>
                      <a:pt x="18203" y="5715"/>
                    </a:cubicBezTo>
                    <a:cubicBezTo>
                      <a:pt x="46778" y="97155"/>
                      <a:pt x="42016" y="193358"/>
                      <a:pt x="51541" y="287655"/>
                    </a:cubicBezTo>
                    <a:cubicBezTo>
                      <a:pt x="64876" y="424815"/>
                      <a:pt x="66781" y="561975"/>
                      <a:pt x="73448" y="700088"/>
                    </a:cubicBezTo>
                    <a:cubicBezTo>
                      <a:pt x="-3704" y="694373"/>
                      <a:pt x="3916" y="632460"/>
                      <a:pt x="2963" y="583883"/>
                    </a:cubicBezTo>
                    <a:cubicBezTo>
                      <a:pt x="-847" y="389573"/>
                      <a:pt x="106" y="194310"/>
                      <a:pt x="106" y="0"/>
                    </a:cubicBezTo>
                    <a:close/>
                  </a:path>
                </a:pathLst>
              </a:custGeom>
              <a:solidFill>
                <a:schemeClr val="accent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CB20C429-1DD8-4B9C-8D45-8A70B152EED7}"/>
                  </a:ext>
                </a:extLst>
              </p:cNvPr>
              <p:cNvSpPr/>
              <p:nvPr/>
            </p:nvSpPr>
            <p:spPr>
              <a:xfrm flipH="1">
                <a:off x="962751" y="2988706"/>
                <a:ext cx="980684" cy="1332769"/>
              </a:xfrm>
              <a:custGeom>
                <a:avLst/>
                <a:gdLst>
                  <a:gd name="connsiteX0" fmla="*/ 644380 w 1205803"/>
                  <a:gd name="connsiteY0" fmla="*/ 1651278 h 1653800"/>
                  <a:gd name="connsiteX1" fmla="*/ 646463 w 1205803"/>
                  <a:gd name="connsiteY1" fmla="*/ 1653765 h 1653800"/>
                  <a:gd name="connsiteX2" fmla="*/ 646396 w 1205803"/>
                  <a:gd name="connsiteY2" fmla="*/ 1653800 h 1653800"/>
                  <a:gd name="connsiteX3" fmla="*/ 1145212 w 1205803"/>
                  <a:gd name="connsiteY3" fmla="*/ 913534 h 1653800"/>
                  <a:gd name="connsiteX4" fmla="*/ 1149524 w 1205803"/>
                  <a:gd name="connsiteY4" fmla="*/ 943291 h 1653800"/>
                  <a:gd name="connsiteX5" fmla="*/ 1114092 w 1205803"/>
                  <a:gd name="connsiteY5" fmla="*/ 943291 h 1653800"/>
                  <a:gd name="connsiteX6" fmla="*/ 1130354 w 1205803"/>
                  <a:gd name="connsiteY6" fmla="*/ 927821 h 1653800"/>
                  <a:gd name="connsiteX7" fmla="*/ 1144712 w 1205803"/>
                  <a:gd name="connsiteY7" fmla="*/ 913749 h 1653800"/>
                  <a:gd name="connsiteX8" fmla="*/ 1144717 w 1205803"/>
                  <a:gd name="connsiteY8" fmla="*/ 913732 h 1653800"/>
                  <a:gd name="connsiteX9" fmla="*/ 598259 w 1205803"/>
                  <a:gd name="connsiteY9" fmla="*/ 279 h 1653800"/>
                  <a:gd name="connsiteX10" fmla="*/ 789196 w 1205803"/>
                  <a:gd name="connsiteY10" fmla="*/ 41495 h 1653800"/>
                  <a:gd name="connsiteX11" fmla="*/ 983490 w 1205803"/>
                  <a:gd name="connsiteY11" fmla="*/ 212931 h 1653800"/>
                  <a:gd name="connsiteX12" fmla="*/ 1046350 w 1205803"/>
                  <a:gd name="connsiteY12" fmla="*/ 511802 h 1653800"/>
                  <a:gd name="connsiteX13" fmla="*/ 1094353 w 1205803"/>
                  <a:gd name="connsiteY13" fmla="*/ 473514 h 1653800"/>
                  <a:gd name="connsiteX14" fmla="*/ 1157213 w 1205803"/>
                  <a:gd name="connsiteY14" fmla="*/ 527231 h 1653800"/>
                  <a:gd name="connsiteX15" fmla="*/ 1205786 w 1205803"/>
                  <a:gd name="connsiteY15" fmla="*/ 770099 h 1653800"/>
                  <a:gd name="connsiteX16" fmla="*/ 1174927 w 1205803"/>
                  <a:gd name="connsiteY16" fmla="*/ 867246 h 1653800"/>
                  <a:gd name="connsiteX17" fmla="*/ 1146926 w 1205803"/>
                  <a:gd name="connsiteY17" fmla="*/ 910677 h 1653800"/>
                  <a:gd name="connsiteX18" fmla="*/ 1145500 w 1205803"/>
                  <a:gd name="connsiteY18" fmla="*/ 910881 h 1653800"/>
                  <a:gd name="connsiteX19" fmla="*/ 1146828 w 1205803"/>
                  <a:gd name="connsiteY19" fmla="*/ 906043 h 1653800"/>
                  <a:gd name="connsiteX20" fmla="*/ 1137212 w 1205803"/>
                  <a:gd name="connsiteY20" fmla="*/ 902677 h 1653800"/>
                  <a:gd name="connsiteX21" fmla="*/ 1054922 w 1205803"/>
                  <a:gd name="connsiteY21" fmla="*/ 983823 h 1653800"/>
                  <a:gd name="connsiteX22" fmla="*/ 1055494 w 1205803"/>
                  <a:gd name="connsiteY22" fmla="*/ 1144402 h 1653800"/>
                  <a:gd name="connsiteX23" fmla="*/ 992634 w 1205803"/>
                  <a:gd name="connsiteY23" fmla="*/ 1328410 h 1653800"/>
                  <a:gd name="connsiteX24" fmla="*/ 853770 w 1205803"/>
                  <a:gd name="connsiteY24" fmla="*/ 1488418 h 1653800"/>
                  <a:gd name="connsiteX25" fmla="*/ 651683 w 1205803"/>
                  <a:gd name="connsiteY25" fmla="*/ 1630737 h 1653800"/>
                  <a:gd name="connsiteX26" fmla="*/ 634660 w 1205803"/>
                  <a:gd name="connsiteY26" fmla="*/ 1639121 h 1653800"/>
                  <a:gd name="connsiteX27" fmla="*/ 634332 w 1205803"/>
                  <a:gd name="connsiteY27" fmla="*/ 1638710 h 1653800"/>
                  <a:gd name="connsiteX28" fmla="*/ 634903 w 1205803"/>
                  <a:gd name="connsiteY28" fmla="*/ 1634709 h 1653800"/>
                  <a:gd name="connsiteX29" fmla="*/ 550328 w 1205803"/>
                  <a:gd name="connsiteY29" fmla="*/ 1638710 h 1653800"/>
                  <a:gd name="connsiteX30" fmla="*/ 456609 w 1205803"/>
                  <a:gd name="connsiteY30" fmla="*/ 1575850 h 1653800"/>
                  <a:gd name="connsiteX31" fmla="*/ 417179 w 1205803"/>
                  <a:gd name="connsiteY31" fmla="*/ 1515847 h 1653800"/>
                  <a:gd name="connsiteX32" fmla="*/ 161167 w 1205803"/>
                  <a:gd name="connsiteY32" fmla="*/ 1154688 h 1653800"/>
                  <a:gd name="connsiteX33" fmla="*/ 23447 w 1205803"/>
                  <a:gd name="connsiteY33" fmla="*/ 779814 h 1653800"/>
                  <a:gd name="connsiteX34" fmla="*/ 17 w 1205803"/>
                  <a:gd name="connsiteY34" fmla="*/ 587805 h 1653800"/>
                  <a:gd name="connsiteX35" fmla="*/ 589 w 1205803"/>
                  <a:gd name="connsiteY35" fmla="*/ 544375 h 1653800"/>
                  <a:gd name="connsiteX36" fmla="*/ 77164 w 1205803"/>
                  <a:gd name="connsiteY36" fmla="*/ 250647 h 1653800"/>
                  <a:gd name="connsiteX37" fmla="*/ 393178 w 1205803"/>
                  <a:gd name="connsiteY37" fmla="*/ 37495 h 1653800"/>
                  <a:gd name="connsiteX38" fmla="*/ 598259 w 1205803"/>
                  <a:gd name="connsiteY38" fmla="*/ 279 h 1653800"/>
                  <a:gd name="connsiteX0" fmla="*/ 646396 w 1205803"/>
                  <a:gd name="connsiteY0" fmla="*/ 1653800 h 1653800"/>
                  <a:gd name="connsiteX1" fmla="*/ 646463 w 1205803"/>
                  <a:gd name="connsiteY1" fmla="*/ 1653765 h 1653800"/>
                  <a:gd name="connsiteX2" fmla="*/ 646396 w 1205803"/>
                  <a:gd name="connsiteY2" fmla="*/ 1653800 h 1653800"/>
                  <a:gd name="connsiteX3" fmla="*/ 1145212 w 1205803"/>
                  <a:gd name="connsiteY3" fmla="*/ 913534 h 1653800"/>
                  <a:gd name="connsiteX4" fmla="*/ 1149524 w 1205803"/>
                  <a:gd name="connsiteY4" fmla="*/ 943291 h 1653800"/>
                  <a:gd name="connsiteX5" fmla="*/ 1114092 w 1205803"/>
                  <a:gd name="connsiteY5" fmla="*/ 943291 h 1653800"/>
                  <a:gd name="connsiteX6" fmla="*/ 1130354 w 1205803"/>
                  <a:gd name="connsiteY6" fmla="*/ 927821 h 1653800"/>
                  <a:gd name="connsiteX7" fmla="*/ 1144712 w 1205803"/>
                  <a:gd name="connsiteY7" fmla="*/ 913749 h 1653800"/>
                  <a:gd name="connsiteX8" fmla="*/ 1144717 w 1205803"/>
                  <a:gd name="connsiteY8" fmla="*/ 913732 h 1653800"/>
                  <a:gd name="connsiteX9" fmla="*/ 1145212 w 1205803"/>
                  <a:gd name="connsiteY9" fmla="*/ 913534 h 1653800"/>
                  <a:gd name="connsiteX10" fmla="*/ 598259 w 1205803"/>
                  <a:gd name="connsiteY10" fmla="*/ 279 h 1653800"/>
                  <a:gd name="connsiteX11" fmla="*/ 789196 w 1205803"/>
                  <a:gd name="connsiteY11" fmla="*/ 41495 h 1653800"/>
                  <a:gd name="connsiteX12" fmla="*/ 983490 w 1205803"/>
                  <a:gd name="connsiteY12" fmla="*/ 212931 h 1653800"/>
                  <a:gd name="connsiteX13" fmla="*/ 1046350 w 1205803"/>
                  <a:gd name="connsiteY13" fmla="*/ 511802 h 1653800"/>
                  <a:gd name="connsiteX14" fmla="*/ 1094353 w 1205803"/>
                  <a:gd name="connsiteY14" fmla="*/ 473514 h 1653800"/>
                  <a:gd name="connsiteX15" fmla="*/ 1157213 w 1205803"/>
                  <a:gd name="connsiteY15" fmla="*/ 527231 h 1653800"/>
                  <a:gd name="connsiteX16" fmla="*/ 1205786 w 1205803"/>
                  <a:gd name="connsiteY16" fmla="*/ 770099 h 1653800"/>
                  <a:gd name="connsiteX17" fmla="*/ 1174927 w 1205803"/>
                  <a:gd name="connsiteY17" fmla="*/ 867246 h 1653800"/>
                  <a:gd name="connsiteX18" fmla="*/ 1146926 w 1205803"/>
                  <a:gd name="connsiteY18" fmla="*/ 910677 h 1653800"/>
                  <a:gd name="connsiteX19" fmla="*/ 1145500 w 1205803"/>
                  <a:gd name="connsiteY19" fmla="*/ 910881 h 1653800"/>
                  <a:gd name="connsiteX20" fmla="*/ 1146828 w 1205803"/>
                  <a:gd name="connsiteY20" fmla="*/ 906043 h 1653800"/>
                  <a:gd name="connsiteX21" fmla="*/ 1137212 w 1205803"/>
                  <a:gd name="connsiteY21" fmla="*/ 902677 h 1653800"/>
                  <a:gd name="connsiteX22" fmla="*/ 1054922 w 1205803"/>
                  <a:gd name="connsiteY22" fmla="*/ 983823 h 1653800"/>
                  <a:gd name="connsiteX23" fmla="*/ 1055494 w 1205803"/>
                  <a:gd name="connsiteY23" fmla="*/ 1144402 h 1653800"/>
                  <a:gd name="connsiteX24" fmla="*/ 992634 w 1205803"/>
                  <a:gd name="connsiteY24" fmla="*/ 1328410 h 1653800"/>
                  <a:gd name="connsiteX25" fmla="*/ 853770 w 1205803"/>
                  <a:gd name="connsiteY25" fmla="*/ 1488418 h 1653800"/>
                  <a:gd name="connsiteX26" fmla="*/ 651683 w 1205803"/>
                  <a:gd name="connsiteY26" fmla="*/ 1630737 h 1653800"/>
                  <a:gd name="connsiteX27" fmla="*/ 634660 w 1205803"/>
                  <a:gd name="connsiteY27" fmla="*/ 1639121 h 1653800"/>
                  <a:gd name="connsiteX28" fmla="*/ 634332 w 1205803"/>
                  <a:gd name="connsiteY28" fmla="*/ 1638710 h 1653800"/>
                  <a:gd name="connsiteX29" fmla="*/ 634903 w 1205803"/>
                  <a:gd name="connsiteY29" fmla="*/ 1634709 h 1653800"/>
                  <a:gd name="connsiteX30" fmla="*/ 550328 w 1205803"/>
                  <a:gd name="connsiteY30" fmla="*/ 1638710 h 1653800"/>
                  <a:gd name="connsiteX31" fmla="*/ 456609 w 1205803"/>
                  <a:gd name="connsiteY31" fmla="*/ 1575850 h 1653800"/>
                  <a:gd name="connsiteX32" fmla="*/ 417179 w 1205803"/>
                  <a:gd name="connsiteY32" fmla="*/ 1515847 h 1653800"/>
                  <a:gd name="connsiteX33" fmla="*/ 161167 w 1205803"/>
                  <a:gd name="connsiteY33" fmla="*/ 1154688 h 1653800"/>
                  <a:gd name="connsiteX34" fmla="*/ 23447 w 1205803"/>
                  <a:gd name="connsiteY34" fmla="*/ 779814 h 1653800"/>
                  <a:gd name="connsiteX35" fmla="*/ 17 w 1205803"/>
                  <a:gd name="connsiteY35" fmla="*/ 587805 h 1653800"/>
                  <a:gd name="connsiteX36" fmla="*/ 589 w 1205803"/>
                  <a:gd name="connsiteY36" fmla="*/ 544375 h 1653800"/>
                  <a:gd name="connsiteX37" fmla="*/ 77164 w 1205803"/>
                  <a:gd name="connsiteY37" fmla="*/ 250647 h 1653800"/>
                  <a:gd name="connsiteX38" fmla="*/ 393178 w 1205803"/>
                  <a:gd name="connsiteY38" fmla="*/ 37495 h 1653800"/>
                  <a:gd name="connsiteX39" fmla="*/ 598259 w 1205803"/>
                  <a:gd name="connsiteY39" fmla="*/ 279 h 1653800"/>
                  <a:gd name="connsiteX0" fmla="*/ 1145212 w 1205803"/>
                  <a:gd name="connsiteY0" fmla="*/ 913534 h 1639479"/>
                  <a:gd name="connsiteX1" fmla="*/ 1149524 w 1205803"/>
                  <a:gd name="connsiteY1" fmla="*/ 943291 h 1639479"/>
                  <a:gd name="connsiteX2" fmla="*/ 1114092 w 1205803"/>
                  <a:gd name="connsiteY2" fmla="*/ 943291 h 1639479"/>
                  <a:gd name="connsiteX3" fmla="*/ 1130354 w 1205803"/>
                  <a:gd name="connsiteY3" fmla="*/ 927821 h 1639479"/>
                  <a:gd name="connsiteX4" fmla="*/ 1144712 w 1205803"/>
                  <a:gd name="connsiteY4" fmla="*/ 913749 h 1639479"/>
                  <a:gd name="connsiteX5" fmla="*/ 1144717 w 1205803"/>
                  <a:gd name="connsiteY5" fmla="*/ 913732 h 1639479"/>
                  <a:gd name="connsiteX6" fmla="*/ 1145212 w 1205803"/>
                  <a:gd name="connsiteY6" fmla="*/ 913534 h 1639479"/>
                  <a:gd name="connsiteX7" fmla="*/ 598259 w 1205803"/>
                  <a:gd name="connsiteY7" fmla="*/ 279 h 1639479"/>
                  <a:gd name="connsiteX8" fmla="*/ 789196 w 1205803"/>
                  <a:gd name="connsiteY8" fmla="*/ 41495 h 1639479"/>
                  <a:gd name="connsiteX9" fmla="*/ 983490 w 1205803"/>
                  <a:gd name="connsiteY9" fmla="*/ 212931 h 1639479"/>
                  <a:gd name="connsiteX10" fmla="*/ 1046350 w 1205803"/>
                  <a:gd name="connsiteY10" fmla="*/ 511802 h 1639479"/>
                  <a:gd name="connsiteX11" fmla="*/ 1094353 w 1205803"/>
                  <a:gd name="connsiteY11" fmla="*/ 473514 h 1639479"/>
                  <a:gd name="connsiteX12" fmla="*/ 1157213 w 1205803"/>
                  <a:gd name="connsiteY12" fmla="*/ 527231 h 1639479"/>
                  <a:gd name="connsiteX13" fmla="*/ 1205786 w 1205803"/>
                  <a:gd name="connsiteY13" fmla="*/ 770099 h 1639479"/>
                  <a:gd name="connsiteX14" fmla="*/ 1174927 w 1205803"/>
                  <a:gd name="connsiteY14" fmla="*/ 867246 h 1639479"/>
                  <a:gd name="connsiteX15" fmla="*/ 1146926 w 1205803"/>
                  <a:gd name="connsiteY15" fmla="*/ 910677 h 1639479"/>
                  <a:gd name="connsiteX16" fmla="*/ 1145500 w 1205803"/>
                  <a:gd name="connsiteY16" fmla="*/ 910881 h 1639479"/>
                  <a:gd name="connsiteX17" fmla="*/ 1146828 w 1205803"/>
                  <a:gd name="connsiteY17" fmla="*/ 906043 h 1639479"/>
                  <a:gd name="connsiteX18" fmla="*/ 1137212 w 1205803"/>
                  <a:gd name="connsiteY18" fmla="*/ 902677 h 1639479"/>
                  <a:gd name="connsiteX19" fmla="*/ 1054922 w 1205803"/>
                  <a:gd name="connsiteY19" fmla="*/ 983823 h 1639479"/>
                  <a:gd name="connsiteX20" fmla="*/ 1055494 w 1205803"/>
                  <a:gd name="connsiteY20" fmla="*/ 1144402 h 1639479"/>
                  <a:gd name="connsiteX21" fmla="*/ 992634 w 1205803"/>
                  <a:gd name="connsiteY21" fmla="*/ 1328410 h 1639479"/>
                  <a:gd name="connsiteX22" fmla="*/ 853770 w 1205803"/>
                  <a:gd name="connsiteY22" fmla="*/ 1488418 h 1639479"/>
                  <a:gd name="connsiteX23" fmla="*/ 651683 w 1205803"/>
                  <a:gd name="connsiteY23" fmla="*/ 1630737 h 1639479"/>
                  <a:gd name="connsiteX24" fmla="*/ 634660 w 1205803"/>
                  <a:gd name="connsiteY24" fmla="*/ 1639121 h 1639479"/>
                  <a:gd name="connsiteX25" fmla="*/ 634332 w 1205803"/>
                  <a:gd name="connsiteY25" fmla="*/ 1638710 h 1639479"/>
                  <a:gd name="connsiteX26" fmla="*/ 634903 w 1205803"/>
                  <a:gd name="connsiteY26" fmla="*/ 1634709 h 1639479"/>
                  <a:gd name="connsiteX27" fmla="*/ 550328 w 1205803"/>
                  <a:gd name="connsiteY27" fmla="*/ 1638710 h 1639479"/>
                  <a:gd name="connsiteX28" fmla="*/ 456609 w 1205803"/>
                  <a:gd name="connsiteY28" fmla="*/ 1575850 h 1639479"/>
                  <a:gd name="connsiteX29" fmla="*/ 417179 w 1205803"/>
                  <a:gd name="connsiteY29" fmla="*/ 1515847 h 1639479"/>
                  <a:gd name="connsiteX30" fmla="*/ 161167 w 1205803"/>
                  <a:gd name="connsiteY30" fmla="*/ 1154688 h 1639479"/>
                  <a:gd name="connsiteX31" fmla="*/ 23447 w 1205803"/>
                  <a:gd name="connsiteY31" fmla="*/ 779814 h 1639479"/>
                  <a:gd name="connsiteX32" fmla="*/ 17 w 1205803"/>
                  <a:gd name="connsiteY32" fmla="*/ 587805 h 1639479"/>
                  <a:gd name="connsiteX33" fmla="*/ 589 w 1205803"/>
                  <a:gd name="connsiteY33" fmla="*/ 544375 h 1639479"/>
                  <a:gd name="connsiteX34" fmla="*/ 77164 w 1205803"/>
                  <a:gd name="connsiteY34" fmla="*/ 250647 h 1639479"/>
                  <a:gd name="connsiteX35" fmla="*/ 393178 w 1205803"/>
                  <a:gd name="connsiteY35" fmla="*/ 37495 h 1639479"/>
                  <a:gd name="connsiteX36" fmla="*/ 598259 w 1205803"/>
                  <a:gd name="connsiteY36" fmla="*/ 279 h 1639479"/>
                  <a:gd name="connsiteX0" fmla="*/ 1145212 w 1205803"/>
                  <a:gd name="connsiteY0" fmla="*/ 913534 h 1639479"/>
                  <a:gd name="connsiteX1" fmla="*/ 1114092 w 1205803"/>
                  <a:gd name="connsiteY1" fmla="*/ 943291 h 1639479"/>
                  <a:gd name="connsiteX2" fmla="*/ 1130354 w 1205803"/>
                  <a:gd name="connsiteY2" fmla="*/ 927821 h 1639479"/>
                  <a:gd name="connsiteX3" fmla="*/ 1144712 w 1205803"/>
                  <a:gd name="connsiteY3" fmla="*/ 913749 h 1639479"/>
                  <a:gd name="connsiteX4" fmla="*/ 1144717 w 1205803"/>
                  <a:gd name="connsiteY4" fmla="*/ 913732 h 1639479"/>
                  <a:gd name="connsiteX5" fmla="*/ 1145212 w 1205803"/>
                  <a:gd name="connsiteY5" fmla="*/ 913534 h 1639479"/>
                  <a:gd name="connsiteX6" fmla="*/ 598259 w 1205803"/>
                  <a:gd name="connsiteY6" fmla="*/ 279 h 1639479"/>
                  <a:gd name="connsiteX7" fmla="*/ 789196 w 1205803"/>
                  <a:gd name="connsiteY7" fmla="*/ 41495 h 1639479"/>
                  <a:gd name="connsiteX8" fmla="*/ 983490 w 1205803"/>
                  <a:gd name="connsiteY8" fmla="*/ 212931 h 1639479"/>
                  <a:gd name="connsiteX9" fmla="*/ 1046350 w 1205803"/>
                  <a:gd name="connsiteY9" fmla="*/ 511802 h 1639479"/>
                  <a:gd name="connsiteX10" fmla="*/ 1094353 w 1205803"/>
                  <a:gd name="connsiteY10" fmla="*/ 473514 h 1639479"/>
                  <a:gd name="connsiteX11" fmla="*/ 1157213 w 1205803"/>
                  <a:gd name="connsiteY11" fmla="*/ 527231 h 1639479"/>
                  <a:gd name="connsiteX12" fmla="*/ 1205786 w 1205803"/>
                  <a:gd name="connsiteY12" fmla="*/ 770099 h 1639479"/>
                  <a:gd name="connsiteX13" fmla="*/ 1174927 w 1205803"/>
                  <a:gd name="connsiteY13" fmla="*/ 867246 h 1639479"/>
                  <a:gd name="connsiteX14" fmla="*/ 1146926 w 1205803"/>
                  <a:gd name="connsiteY14" fmla="*/ 910677 h 1639479"/>
                  <a:gd name="connsiteX15" fmla="*/ 1145500 w 1205803"/>
                  <a:gd name="connsiteY15" fmla="*/ 910881 h 1639479"/>
                  <a:gd name="connsiteX16" fmla="*/ 1146828 w 1205803"/>
                  <a:gd name="connsiteY16" fmla="*/ 906043 h 1639479"/>
                  <a:gd name="connsiteX17" fmla="*/ 1137212 w 1205803"/>
                  <a:gd name="connsiteY17" fmla="*/ 902677 h 1639479"/>
                  <a:gd name="connsiteX18" fmla="*/ 1054922 w 1205803"/>
                  <a:gd name="connsiteY18" fmla="*/ 983823 h 1639479"/>
                  <a:gd name="connsiteX19" fmla="*/ 1055494 w 1205803"/>
                  <a:gd name="connsiteY19" fmla="*/ 1144402 h 1639479"/>
                  <a:gd name="connsiteX20" fmla="*/ 992634 w 1205803"/>
                  <a:gd name="connsiteY20" fmla="*/ 1328410 h 1639479"/>
                  <a:gd name="connsiteX21" fmla="*/ 853770 w 1205803"/>
                  <a:gd name="connsiteY21" fmla="*/ 1488418 h 1639479"/>
                  <a:gd name="connsiteX22" fmla="*/ 651683 w 1205803"/>
                  <a:gd name="connsiteY22" fmla="*/ 1630737 h 1639479"/>
                  <a:gd name="connsiteX23" fmla="*/ 634660 w 1205803"/>
                  <a:gd name="connsiteY23" fmla="*/ 1639121 h 1639479"/>
                  <a:gd name="connsiteX24" fmla="*/ 634332 w 1205803"/>
                  <a:gd name="connsiteY24" fmla="*/ 1638710 h 1639479"/>
                  <a:gd name="connsiteX25" fmla="*/ 634903 w 1205803"/>
                  <a:gd name="connsiteY25" fmla="*/ 1634709 h 1639479"/>
                  <a:gd name="connsiteX26" fmla="*/ 550328 w 1205803"/>
                  <a:gd name="connsiteY26" fmla="*/ 1638710 h 1639479"/>
                  <a:gd name="connsiteX27" fmla="*/ 456609 w 1205803"/>
                  <a:gd name="connsiteY27" fmla="*/ 1575850 h 1639479"/>
                  <a:gd name="connsiteX28" fmla="*/ 417179 w 1205803"/>
                  <a:gd name="connsiteY28" fmla="*/ 1515847 h 1639479"/>
                  <a:gd name="connsiteX29" fmla="*/ 161167 w 1205803"/>
                  <a:gd name="connsiteY29" fmla="*/ 1154688 h 1639479"/>
                  <a:gd name="connsiteX30" fmla="*/ 23447 w 1205803"/>
                  <a:gd name="connsiteY30" fmla="*/ 779814 h 1639479"/>
                  <a:gd name="connsiteX31" fmla="*/ 17 w 1205803"/>
                  <a:gd name="connsiteY31" fmla="*/ 587805 h 1639479"/>
                  <a:gd name="connsiteX32" fmla="*/ 589 w 1205803"/>
                  <a:gd name="connsiteY32" fmla="*/ 544375 h 1639479"/>
                  <a:gd name="connsiteX33" fmla="*/ 77164 w 1205803"/>
                  <a:gd name="connsiteY33" fmla="*/ 250647 h 1639479"/>
                  <a:gd name="connsiteX34" fmla="*/ 393178 w 1205803"/>
                  <a:gd name="connsiteY34" fmla="*/ 37495 h 1639479"/>
                  <a:gd name="connsiteX35" fmla="*/ 598259 w 1205803"/>
                  <a:gd name="connsiteY35" fmla="*/ 279 h 1639479"/>
                  <a:gd name="connsiteX0" fmla="*/ 1145212 w 1205803"/>
                  <a:gd name="connsiteY0" fmla="*/ 913534 h 1639479"/>
                  <a:gd name="connsiteX1" fmla="*/ 1130354 w 1205803"/>
                  <a:gd name="connsiteY1" fmla="*/ 927821 h 1639479"/>
                  <a:gd name="connsiteX2" fmla="*/ 1144712 w 1205803"/>
                  <a:gd name="connsiteY2" fmla="*/ 913749 h 1639479"/>
                  <a:gd name="connsiteX3" fmla="*/ 1144717 w 1205803"/>
                  <a:gd name="connsiteY3" fmla="*/ 913732 h 1639479"/>
                  <a:gd name="connsiteX4" fmla="*/ 1145212 w 1205803"/>
                  <a:gd name="connsiteY4" fmla="*/ 913534 h 1639479"/>
                  <a:gd name="connsiteX5" fmla="*/ 598259 w 1205803"/>
                  <a:gd name="connsiteY5" fmla="*/ 279 h 1639479"/>
                  <a:gd name="connsiteX6" fmla="*/ 789196 w 1205803"/>
                  <a:gd name="connsiteY6" fmla="*/ 41495 h 1639479"/>
                  <a:gd name="connsiteX7" fmla="*/ 983490 w 1205803"/>
                  <a:gd name="connsiteY7" fmla="*/ 212931 h 1639479"/>
                  <a:gd name="connsiteX8" fmla="*/ 1046350 w 1205803"/>
                  <a:gd name="connsiteY8" fmla="*/ 511802 h 1639479"/>
                  <a:gd name="connsiteX9" fmla="*/ 1094353 w 1205803"/>
                  <a:gd name="connsiteY9" fmla="*/ 473514 h 1639479"/>
                  <a:gd name="connsiteX10" fmla="*/ 1157213 w 1205803"/>
                  <a:gd name="connsiteY10" fmla="*/ 527231 h 1639479"/>
                  <a:gd name="connsiteX11" fmla="*/ 1205786 w 1205803"/>
                  <a:gd name="connsiteY11" fmla="*/ 770099 h 1639479"/>
                  <a:gd name="connsiteX12" fmla="*/ 1174927 w 1205803"/>
                  <a:gd name="connsiteY12" fmla="*/ 867246 h 1639479"/>
                  <a:gd name="connsiteX13" fmla="*/ 1146926 w 1205803"/>
                  <a:gd name="connsiteY13" fmla="*/ 910677 h 1639479"/>
                  <a:gd name="connsiteX14" fmla="*/ 1145500 w 1205803"/>
                  <a:gd name="connsiteY14" fmla="*/ 910881 h 1639479"/>
                  <a:gd name="connsiteX15" fmla="*/ 1146828 w 1205803"/>
                  <a:gd name="connsiteY15" fmla="*/ 906043 h 1639479"/>
                  <a:gd name="connsiteX16" fmla="*/ 1137212 w 1205803"/>
                  <a:gd name="connsiteY16" fmla="*/ 902677 h 1639479"/>
                  <a:gd name="connsiteX17" fmla="*/ 1054922 w 1205803"/>
                  <a:gd name="connsiteY17" fmla="*/ 983823 h 1639479"/>
                  <a:gd name="connsiteX18" fmla="*/ 1055494 w 1205803"/>
                  <a:gd name="connsiteY18" fmla="*/ 1144402 h 1639479"/>
                  <a:gd name="connsiteX19" fmla="*/ 992634 w 1205803"/>
                  <a:gd name="connsiteY19" fmla="*/ 1328410 h 1639479"/>
                  <a:gd name="connsiteX20" fmla="*/ 853770 w 1205803"/>
                  <a:gd name="connsiteY20" fmla="*/ 1488418 h 1639479"/>
                  <a:gd name="connsiteX21" fmla="*/ 651683 w 1205803"/>
                  <a:gd name="connsiteY21" fmla="*/ 1630737 h 1639479"/>
                  <a:gd name="connsiteX22" fmla="*/ 634660 w 1205803"/>
                  <a:gd name="connsiteY22" fmla="*/ 1639121 h 1639479"/>
                  <a:gd name="connsiteX23" fmla="*/ 634332 w 1205803"/>
                  <a:gd name="connsiteY23" fmla="*/ 1638710 h 1639479"/>
                  <a:gd name="connsiteX24" fmla="*/ 634903 w 1205803"/>
                  <a:gd name="connsiteY24" fmla="*/ 1634709 h 1639479"/>
                  <a:gd name="connsiteX25" fmla="*/ 550328 w 1205803"/>
                  <a:gd name="connsiteY25" fmla="*/ 1638710 h 1639479"/>
                  <a:gd name="connsiteX26" fmla="*/ 456609 w 1205803"/>
                  <a:gd name="connsiteY26" fmla="*/ 1575850 h 1639479"/>
                  <a:gd name="connsiteX27" fmla="*/ 417179 w 1205803"/>
                  <a:gd name="connsiteY27" fmla="*/ 1515847 h 1639479"/>
                  <a:gd name="connsiteX28" fmla="*/ 161167 w 1205803"/>
                  <a:gd name="connsiteY28" fmla="*/ 1154688 h 1639479"/>
                  <a:gd name="connsiteX29" fmla="*/ 23447 w 1205803"/>
                  <a:gd name="connsiteY29" fmla="*/ 779814 h 1639479"/>
                  <a:gd name="connsiteX30" fmla="*/ 17 w 1205803"/>
                  <a:gd name="connsiteY30" fmla="*/ 587805 h 1639479"/>
                  <a:gd name="connsiteX31" fmla="*/ 589 w 1205803"/>
                  <a:gd name="connsiteY31" fmla="*/ 544375 h 1639479"/>
                  <a:gd name="connsiteX32" fmla="*/ 77164 w 1205803"/>
                  <a:gd name="connsiteY32" fmla="*/ 250647 h 1639479"/>
                  <a:gd name="connsiteX33" fmla="*/ 393178 w 1205803"/>
                  <a:gd name="connsiteY33" fmla="*/ 37495 h 1639479"/>
                  <a:gd name="connsiteX34" fmla="*/ 598259 w 1205803"/>
                  <a:gd name="connsiteY34" fmla="*/ 279 h 1639479"/>
                  <a:gd name="connsiteX0" fmla="*/ 1145212 w 1205803"/>
                  <a:gd name="connsiteY0" fmla="*/ 913534 h 1639479"/>
                  <a:gd name="connsiteX1" fmla="*/ 1144712 w 1205803"/>
                  <a:gd name="connsiteY1" fmla="*/ 913749 h 1639479"/>
                  <a:gd name="connsiteX2" fmla="*/ 1144717 w 1205803"/>
                  <a:gd name="connsiteY2" fmla="*/ 913732 h 1639479"/>
                  <a:gd name="connsiteX3" fmla="*/ 1145212 w 1205803"/>
                  <a:gd name="connsiteY3" fmla="*/ 913534 h 1639479"/>
                  <a:gd name="connsiteX4" fmla="*/ 598259 w 1205803"/>
                  <a:gd name="connsiteY4" fmla="*/ 279 h 1639479"/>
                  <a:gd name="connsiteX5" fmla="*/ 789196 w 1205803"/>
                  <a:gd name="connsiteY5" fmla="*/ 41495 h 1639479"/>
                  <a:gd name="connsiteX6" fmla="*/ 983490 w 1205803"/>
                  <a:gd name="connsiteY6" fmla="*/ 212931 h 1639479"/>
                  <a:gd name="connsiteX7" fmla="*/ 1046350 w 1205803"/>
                  <a:gd name="connsiteY7" fmla="*/ 511802 h 1639479"/>
                  <a:gd name="connsiteX8" fmla="*/ 1094353 w 1205803"/>
                  <a:gd name="connsiteY8" fmla="*/ 473514 h 1639479"/>
                  <a:gd name="connsiteX9" fmla="*/ 1157213 w 1205803"/>
                  <a:gd name="connsiteY9" fmla="*/ 527231 h 1639479"/>
                  <a:gd name="connsiteX10" fmla="*/ 1205786 w 1205803"/>
                  <a:gd name="connsiteY10" fmla="*/ 770099 h 1639479"/>
                  <a:gd name="connsiteX11" fmla="*/ 1174927 w 1205803"/>
                  <a:gd name="connsiteY11" fmla="*/ 867246 h 1639479"/>
                  <a:gd name="connsiteX12" fmla="*/ 1146926 w 1205803"/>
                  <a:gd name="connsiteY12" fmla="*/ 910677 h 1639479"/>
                  <a:gd name="connsiteX13" fmla="*/ 1145500 w 1205803"/>
                  <a:gd name="connsiteY13" fmla="*/ 910881 h 1639479"/>
                  <a:gd name="connsiteX14" fmla="*/ 1146828 w 1205803"/>
                  <a:gd name="connsiteY14" fmla="*/ 906043 h 1639479"/>
                  <a:gd name="connsiteX15" fmla="*/ 1137212 w 1205803"/>
                  <a:gd name="connsiteY15" fmla="*/ 902677 h 1639479"/>
                  <a:gd name="connsiteX16" fmla="*/ 1054922 w 1205803"/>
                  <a:gd name="connsiteY16" fmla="*/ 983823 h 1639479"/>
                  <a:gd name="connsiteX17" fmla="*/ 1055494 w 1205803"/>
                  <a:gd name="connsiteY17" fmla="*/ 1144402 h 1639479"/>
                  <a:gd name="connsiteX18" fmla="*/ 992634 w 1205803"/>
                  <a:gd name="connsiteY18" fmla="*/ 1328410 h 1639479"/>
                  <a:gd name="connsiteX19" fmla="*/ 853770 w 1205803"/>
                  <a:gd name="connsiteY19" fmla="*/ 1488418 h 1639479"/>
                  <a:gd name="connsiteX20" fmla="*/ 651683 w 1205803"/>
                  <a:gd name="connsiteY20" fmla="*/ 1630737 h 1639479"/>
                  <a:gd name="connsiteX21" fmla="*/ 634660 w 1205803"/>
                  <a:gd name="connsiteY21" fmla="*/ 1639121 h 1639479"/>
                  <a:gd name="connsiteX22" fmla="*/ 634332 w 1205803"/>
                  <a:gd name="connsiteY22" fmla="*/ 1638710 h 1639479"/>
                  <a:gd name="connsiteX23" fmla="*/ 634903 w 1205803"/>
                  <a:gd name="connsiteY23" fmla="*/ 1634709 h 1639479"/>
                  <a:gd name="connsiteX24" fmla="*/ 550328 w 1205803"/>
                  <a:gd name="connsiteY24" fmla="*/ 1638710 h 1639479"/>
                  <a:gd name="connsiteX25" fmla="*/ 456609 w 1205803"/>
                  <a:gd name="connsiteY25" fmla="*/ 1575850 h 1639479"/>
                  <a:gd name="connsiteX26" fmla="*/ 417179 w 1205803"/>
                  <a:gd name="connsiteY26" fmla="*/ 1515847 h 1639479"/>
                  <a:gd name="connsiteX27" fmla="*/ 161167 w 1205803"/>
                  <a:gd name="connsiteY27" fmla="*/ 1154688 h 1639479"/>
                  <a:gd name="connsiteX28" fmla="*/ 23447 w 1205803"/>
                  <a:gd name="connsiteY28" fmla="*/ 779814 h 1639479"/>
                  <a:gd name="connsiteX29" fmla="*/ 17 w 1205803"/>
                  <a:gd name="connsiteY29" fmla="*/ 587805 h 1639479"/>
                  <a:gd name="connsiteX30" fmla="*/ 589 w 1205803"/>
                  <a:gd name="connsiteY30" fmla="*/ 544375 h 1639479"/>
                  <a:gd name="connsiteX31" fmla="*/ 77164 w 1205803"/>
                  <a:gd name="connsiteY31" fmla="*/ 250647 h 1639479"/>
                  <a:gd name="connsiteX32" fmla="*/ 393178 w 1205803"/>
                  <a:gd name="connsiteY32" fmla="*/ 37495 h 1639479"/>
                  <a:gd name="connsiteX33" fmla="*/ 598259 w 1205803"/>
                  <a:gd name="connsiteY33" fmla="*/ 279 h 1639479"/>
                  <a:gd name="connsiteX0" fmla="*/ 1145212 w 1205803"/>
                  <a:gd name="connsiteY0" fmla="*/ 913534 h 1639479"/>
                  <a:gd name="connsiteX1" fmla="*/ 1144712 w 1205803"/>
                  <a:gd name="connsiteY1" fmla="*/ 913749 h 1639479"/>
                  <a:gd name="connsiteX2" fmla="*/ 1144717 w 1205803"/>
                  <a:gd name="connsiteY2" fmla="*/ 913732 h 1639479"/>
                  <a:gd name="connsiteX3" fmla="*/ 1145212 w 1205803"/>
                  <a:gd name="connsiteY3" fmla="*/ 913534 h 1639479"/>
                  <a:gd name="connsiteX4" fmla="*/ 598259 w 1205803"/>
                  <a:gd name="connsiteY4" fmla="*/ 279 h 1639479"/>
                  <a:gd name="connsiteX5" fmla="*/ 789196 w 1205803"/>
                  <a:gd name="connsiteY5" fmla="*/ 41495 h 1639479"/>
                  <a:gd name="connsiteX6" fmla="*/ 983490 w 1205803"/>
                  <a:gd name="connsiteY6" fmla="*/ 212931 h 1639479"/>
                  <a:gd name="connsiteX7" fmla="*/ 1046350 w 1205803"/>
                  <a:gd name="connsiteY7" fmla="*/ 511802 h 1639479"/>
                  <a:gd name="connsiteX8" fmla="*/ 1094353 w 1205803"/>
                  <a:gd name="connsiteY8" fmla="*/ 473514 h 1639479"/>
                  <a:gd name="connsiteX9" fmla="*/ 1157213 w 1205803"/>
                  <a:gd name="connsiteY9" fmla="*/ 527231 h 1639479"/>
                  <a:gd name="connsiteX10" fmla="*/ 1205786 w 1205803"/>
                  <a:gd name="connsiteY10" fmla="*/ 770099 h 1639479"/>
                  <a:gd name="connsiteX11" fmla="*/ 1174927 w 1205803"/>
                  <a:gd name="connsiteY11" fmla="*/ 867246 h 1639479"/>
                  <a:gd name="connsiteX12" fmla="*/ 1146926 w 1205803"/>
                  <a:gd name="connsiteY12" fmla="*/ 910677 h 1639479"/>
                  <a:gd name="connsiteX13" fmla="*/ 1146828 w 1205803"/>
                  <a:gd name="connsiteY13" fmla="*/ 906043 h 1639479"/>
                  <a:gd name="connsiteX14" fmla="*/ 1137212 w 1205803"/>
                  <a:gd name="connsiteY14" fmla="*/ 902677 h 1639479"/>
                  <a:gd name="connsiteX15" fmla="*/ 1054922 w 1205803"/>
                  <a:gd name="connsiteY15" fmla="*/ 983823 h 1639479"/>
                  <a:gd name="connsiteX16" fmla="*/ 1055494 w 1205803"/>
                  <a:gd name="connsiteY16" fmla="*/ 1144402 h 1639479"/>
                  <a:gd name="connsiteX17" fmla="*/ 992634 w 1205803"/>
                  <a:gd name="connsiteY17" fmla="*/ 1328410 h 1639479"/>
                  <a:gd name="connsiteX18" fmla="*/ 853770 w 1205803"/>
                  <a:gd name="connsiteY18" fmla="*/ 1488418 h 1639479"/>
                  <a:gd name="connsiteX19" fmla="*/ 651683 w 1205803"/>
                  <a:gd name="connsiteY19" fmla="*/ 1630737 h 1639479"/>
                  <a:gd name="connsiteX20" fmla="*/ 634660 w 1205803"/>
                  <a:gd name="connsiteY20" fmla="*/ 1639121 h 1639479"/>
                  <a:gd name="connsiteX21" fmla="*/ 634332 w 1205803"/>
                  <a:gd name="connsiteY21" fmla="*/ 1638710 h 1639479"/>
                  <a:gd name="connsiteX22" fmla="*/ 634903 w 1205803"/>
                  <a:gd name="connsiteY22" fmla="*/ 1634709 h 1639479"/>
                  <a:gd name="connsiteX23" fmla="*/ 550328 w 1205803"/>
                  <a:gd name="connsiteY23" fmla="*/ 1638710 h 1639479"/>
                  <a:gd name="connsiteX24" fmla="*/ 456609 w 1205803"/>
                  <a:gd name="connsiteY24" fmla="*/ 1575850 h 1639479"/>
                  <a:gd name="connsiteX25" fmla="*/ 417179 w 1205803"/>
                  <a:gd name="connsiteY25" fmla="*/ 1515847 h 1639479"/>
                  <a:gd name="connsiteX26" fmla="*/ 161167 w 1205803"/>
                  <a:gd name="connsiteY26" fmla="*/ 1154688 h 1639479"/>
                  <a:gd name="connsiteX27" fmla="*/ 23447 w 1205803"/>
                  <a:gd name="connsiteY27" fmla="*/ 779814 h 1639479"/>
                  <a:gd name="connsiteX28" fmla="*/ 17 w 1205803"/>
                  <a:gd name="connsiteY28" fmla="*/ 587805 h 1639479"/>
                  <a:gd name="connsiteX29" fmla="*/ 589 w 1205803"/>
                  <a:gd name="connsiteY29" fmla="*/ 544375 h 1639479"/>
                  <a:gd name="connsiteX30" fmla="*/ 77164 w 1205803"/>
                  <a:gd name="connsiteY30" fmla="*/ 250647 h 1639479"/>
                  <a:gd name="connsiteX31" fmla="*/ 393178 w 1205803"/>
                  <a:gd name="connsiteY31" fmla="*/ 37495 h 1639479"/>
                  <a:gd name="connsiteX32" fmla="*/ 598259 w 1205803"/>
                  <a:gd name="connsiteY32"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137212 w 1205803"/>
                  <a:gd name="connsiteY13" fmla="*/ 902677 h 1639479"/>
                  <a:gd name="connsiteX14" fmla="*/ 1054922 w 1205803"/>
                  <a:gd name="connsiteY14" fmla="*/ 983823 h 1639479"/>
                  <a:gd name="connsiteX15" fmla="*/ 1055494 w 1205803"/>
                  <a:gd name="connsiteY15" fmla="*/ 1144402 h 1639479"/>
                  <a:gd name="connsiteX16" fmla="*/ 992634 w 1205803"/>
                  <a:gd name="connsiteY16" fmla="*/ 1328410 h 1639479"/>
                  <a:gd name="connsiteX17" fmla="*/ 853770 w 1205803"/>
                  <a:gd name="connsiteY17" fmla="*/ 1488418 h 1639479"/>
                  <a:gd name="connsiteX18" fmla="*/ 651683 w 1205803"/>
                  <a:gd name="connsiteY18" fmla="*/ 1630737 h 1639479"/>
                  <a:gd name="connsiteX19" fmla="*/ 634660 w 1205803"/>
                  <a:gd name="connsiteY19" fmla="*/ 1639121 h 1639479"/>
                  <a:gd name="connsiteX20" fmla="*/ 634332 w 1205803"/>
                  <a:gd name="connsiteY20" fmla="*/ 1638710 h 1639479"/>
                  <a:gd name="connsiteX21" fmla="*/ 634903 w 1205803"/>
                  <a:gd name="connsiteY21" fmla="*/ 1634709 h 1639479"/>
                  <a:gd name="connsiteX22" fmla="*/ 550328 w 1205803"/>
                  <a:gd name="connsiteY22" fmla="*/ 1638710 h 1639479"/>
                  <a:gd name="connsiteX23" fmla="*/ 456609 w 1205803"/>
                  <a:gd name="connsiteY23" fmla="*/ 1575850 h 1639479"/>
                  <a:gd name="connsiteX24" fmla="*/ 417179 w 1205803"/>
                  <a:gd name="connsiteY24" fmla="*/ 1515847 h 1639479"/>
                  <a:gd name="connsiteX25" fmla="*/ 161167 w 1205803"/>
                  <a:gd name="connsiteY25" fmla="*/ 1154688 h 1639479"/>
                  <a:gd name="connsiteX26" fmla="*/ 23447 w 1205803"/>
                  <a:gd name="connsiteY26" fmla="*/ 779814 h 1639479"/>
                  <a:gd name="connsiteX27" fmla="*/ 17 w 1205803"/>
                  <a:gd name="connsiteY27" fmla="*/ 587805 h 1639479"/>
                  <a:gd name="connsiteX28" fmla="*/ 589 w 1205803"/>
                  <a:gd name="connsiteY28" fmla="*/ 544375 h 1639479"/>
                  <a:gd name="connsiteX29" fmla="*/ 77164 w 1205803"/>
                  <a:gd name="connsiteY29" fmla="*/ 250647 h 1639479"/>
                  <a:gd name="connsiteX30" fmla="*/ 393178 w 1205803"/>
                  <a:gd name="connsiteY30" fmla="*/ 37495 h 1639479"/>
                  <a:gd name="connsiteX31" fmla="*/ 598259 w 1205803"/>
                  <a:gd name="connsiteY31"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51683 w 1205803"/>
                  <a:gd name="connsiteY17" fmla="*/ 1630737 h 1639479"/>
                  <a:gd name="connsiteX18" fmla="*/ 634660 w 1205803"/>
                  <a:gd name="connsiteY18" fmla="*/ 1639121 h 1639479"/>
                  <a:gd name="connsiteX19" fmla="*/ 634332 w 1205803"/>
                  <a:gd name="connsiteY19" fmla="*/ 1638710 h 1639479"/>
                  <a:gd name="connsiteX20" fmla="*/ 634903 w 1205803"/>
                  <a:gd name="connsiteY20" fmla="*/ 1634709 h 1639479"/>
                  <a:gd name="connsiteX21" fmla="*/ 550328 w 1205803"/>
                  <a:gd name="connsiteY21" fmla="*/ 1638710 h 1639479"/>
                  <a:gd name="connsiteX22" fmla="*/ 456609 w 1205803"/>
                  <a:gd name="connsiteY22" fmla="*/ 1575850 h 1639479"/>
                  <a:gd name="connsiteX23" fmla="*/ 417179 w 1205803"/>
                  <a:gd name="connsiteY23" fmla="*/ 1515847 h 1639479"/>
                  <a:gd name="connsiteX24" fmla="*/ 161167 w 1205803"/>
                  <a:gd name="connsiteY24" fmla="*/ 1154688 h 1639479"/>
                  <a:gd name="connsiteX25" fmla="*/ 23447 w 1205803"/>
                  <a:gd name="connsiteY25" fmla="*/ 779814 h 1639479"/>
                  <a:gd name="connsiteX26" fmla="*/ 17 w 1205803"/>
                  <a:gd name="connsiteY26" fmla="*/ 587805 h 1639479"/>
                  <a:gd name="connsiteX27" fmla="*/ 589 w 1205803"/>
                  <a:gd name="connsiteY27" fmla="*/ 544375 h 1639479"/>
                  <a:gd name="connsiteX28" fmla="*/ 77164 w 1205803"/>
                  <a:gd name="connsiteY28" fmla="*/ 250647 h 1639479"/>
                  <a:gd name="connsiteX29" fmla="*/ 393178 w 1205803"/>
                  <a:gd name="connsiteY29" fmla="*/ 37495 h 1639479"/>
                  <a:gd name="connsiteX30" fmla="*/ 598259 w 1205803"/>
                  <a:gd name="connsiteY30"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51683 w 1205803"/>
                  <a:gd name="connsiteY17" fmla="*/ 1630737 h 1639479"/>
                  <a:gd name="connsiteX18" fmla="*/ 634660 w 1205803"/>
                  <a:gd name="connsiteY18" fmla="*/ 1639121 h 1639479"/>
                  <a:gd name="connsiteX19" fmla="*/ 634332 w 1205803"/>
                  <a:gd name="connsiteY19" fmla="*/ 1638710 h 1639479"/>
                  <a:gd name="connsiteX20" fmla="*/ 634903 w 1205803"/>
                  <a:gd name="connsiteY20" fmla="*/ 1634709 h 1639479"/>
                  <a:gd name="connsiteX21" fmla="*/ 550328 w 1205803"/>
                  <a:gd name="connsiteY21" fmla="*/ 1638710 h 1639479"/>
                  <a:gd name="connsiteX22" fmla="*/ 456609 w 1205803"/>
                  <a:gd name="connsiteY22" fmla="*/ 1575850 h 1639479"/>
                  <a:gd name="connsiteX23" fmla="*/ 417179 w 1205803"/>
                  <a:gd name="connsiteY23" fmla="*/ 1515847 h 1639479"/>
                  <a:gd name="connsiteX24" fmla="*/ 161167 w 1205803"/>
                  <a:gd name="connsiteY24" fmla="*/ 1154688 h 1639479"/>
                  <a:gd name="connsiteX25" fmla="*/ 23447 w 1205803"/>
                  <a:gd name="connsiteY25" fmla="*/ 779814 h 1639479"/>
                  <a:gd name="connsiteX26" fmla="*/ 17 w 1205803"/>
                  <a:gd name="connsiteY26" fmla="*/ 587805 h 1639479"/>
                  <a:gd name="connsiteX27" fmla="*/ 589 w 1205803"/>
                  <a:gd name="connsiteY27" fmla="*/ 544375 h 1639479"/>
                  <a:gd name="connsiteX28" fmla="*/ 77164 w 1205803"/>
                  <a:gd name="connsiteY28" fmla="*/ 250647 h 1639479"/>
                  <a:gd name="connsiteX29" fmla="*/ 393178 w 1205803"/>
                  <a:gd name="connsiteY29" fmla="*/ 37495 h 1639479"/>
                  <a:gd name="connsiteX30" fmla="*/ 598259 w 1205803"/>
                  <a:gd name="connsiteY30"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34660 w 1205803"/>
                  <a:gd name="connsiteY17" fmla="*/ 1639121 h 1639479"/>
                  <a:gd name="connsiteX18" fmla="*/ 634332 w 1205803"/>
                  <a:gd name="connsiteY18" fmla="*/ 1638710 h 1639479"/>
                  <a:gd name="connsiteX19" fmla="*/ 634903 w 1205803"/>
                  <a:gd name="connsiteY19" fmla="*/ 1634709 h 1639479"/>
                  <a:gd name="connsiteX20" fmla="*/ 550328 w 1205803"/>
                  <a:gd name="connsiteY20" fmla="*/ 1638710 h 1639479"/>
                  <a:gd name="connsiteX21" fmla="*/ 456609 w 1205803"/>
                  <a:gd name="connsiteY21" fmla="*/ 1575850 h 1639479"/>
                  <a:gd name="connsiteX22" fmla="*/ 417179 w 1205803"/>
                  <a:gd name="connsiteY22" fmla="*/ 1515847 h 1639479"/>
                  <a:gd name="connsiteX23" fmla="*/ 161167 w 1205803"/>
                  <a:gd name="connsiteY23" fmla="*/ 1154688 h 1639479"/>
                  <a:gd name="connsiteX24" fmla="*/ 23447 w 1205803"/>
                  <a:gd name="connsiteY24" fmla="*/ 779814 h 1639479"/>
                  <a:gd name="connsiteX25" fmla="*/ 17 w 1205803"/>
                  <a:gd name="connsiteY25" fmla="*/ 587805 h 1639479"/>
                  <a:gd name="connsiteX26" fmla="*/ 589 w 1205803"/>
                  <a:gd name="connsiteY26" fmla="*/ 544375 h 1639479"/>
                  <a:gd name="connsiteX27" fmla="*/ 77164 w 1205803"/>
                  <a:gd name="connsiteY27" fmla="*/ 250647 h 1639479"/>
                  <a:gd name="connsiteX28" fmla="*/ 393178 w 1205803"/>
                  <a:gd name="connsiteY28" fmla="*/ 37495 h 1639479"/>
                  <a:gd name="connsiteX29" fmla="*/ 598259 w 1205803"/>
                  <a:gd name="connsiteY29" fmla="*/ 279 h 1639479"/>
                  <a:gd name="connsiteX0" fmla="*/ 1144717 w 1205803"/>
                  <a:gd name="connsiteY0" fmla="*/ 913732 h 1643351"/>
                  <a:gd name="connsiteX1" fmla="*/ 1144712 w 1205803"/>
                  <a:gd name="connsiteY1" fmla="*/ 913749 h 1643351"/>
                  <a:gd name="connsiteX2" fmla="*/ 1144717 w 1205803"/>
                  <a:gd name="connsiteY2" fmla="*/ 913732 h 1643351"/>
                  <a:gd name="connsiteX3" fmla="*/ 598259 w 1205803"/>
                  <a:gd name="connsiteY3" fmla="*/ 279 h 1643351"/>
                  <a:gd name="connsiteX4" fmla="*/ 789196 w 1205803"/>
                  <a:gd name="connsiteY4" fmla="*/ 41495 h 1643351"/>
                  <a:gd name="connsiteX5" fmla="*/ 983490 w 1205803"/>
                  <a:gd name="connsiteY5" fmla="*/ 212931 h 1643351"/>
                  <a:gd name="connsiteX6" fmla="*/ 1046350 w 1205803"/>
                  <a:gd name="connsiteY6" fmla="*/ 511802 h 1643351"/>
                  <a:gd name="connsiteX7" fmla="*/ 1094353 w 1205803"/>
                  <a:gd name="connsiteY7" fmla="*/ 473514 h 1643351"/>
                  <a:gd name="connsiteX8" fmla="*/ 1157213 w 1205803"/>
                  <a:gd name="connsiteY8" fmla="*/ 527231 h 1643351"/>
                  <a:gd name="connsiteX9" fmla="*/ 1205786 w 1205803"/>
                  <a:gd name="connsiteY9" fmla="*/ 770099 h 1643351"/>
                  <a:gd name="connsiteX10" fmla="*/ 1174927 w 1205803"/>
                  <a:gd name="connsiteY10" fmla="*/ 867246 h 1643351"/>
                  <a:gd name="connsiteX11" fmla="*/ 1146926 w 1205803"/>
                  <a:gd name="connsiteY11" fmla="*/ 910677 h 1643351"/>
                  <a:gd name="connsiteX12" fmla="*/ 1146828 w 1205803"/>
                  <a:gd name="connsiteY12" fmla="*/ 906043 h 1643351"/>
                  <a:gd name="connsiteX13" fmla="*/ 1054922 w 1205803"/>
                  <a:gd name="connsiteY13" fmla="*/ 983823 h 1643351"/>
                  <a:gd name="connsiteX14" fmla="*/ 1055494 w 1205803"/>
                  <a:gd name="connsiteY14" fmla="*/ 1144402 h 1643351"/>
                  <a:gd name="connsiteX15" fmla="*/ 992634 w 1205803"/>
                  <a:gd name="connsiteY15" fmla="*/ 1328410 h 1643351"/>
                  <a:gd name="connsiteX16" fmla="*/ 853770 w 1205803"/>
                  <a:gd name="connsiteY16" fmla="*/ 1488418 h 1643351"/>
                  <a:gd name="connsiteX17" fmla="*/ 634660 w 1205803"/>
                  <a:gd name="connsiteY17" fmla="*/ 1639121 h 1643351"/>
                  <a:gd name="connsiteX18" fmla="*/ 634332 w 1205803"/>
                  <a:gd name="connsiteY18" fmla="*/ 1638710 h 1643351"/>
                  <a:gd name="connsiteX19" fmla="*/ 550328 w 1205803"/>
                  <a:gd name="connsiteY19" fmla="*/ 1638710 h 1643351"/>
                  <a:gd name="connsiteX20" fmla="*/ 456609 w 1205803"/>
                  <a:gd name="connsiteY20" fmla="*/ 1575850 h 1643351"/>
                  <a:gd name="connsiteX21" fmla="*/ 417179 w 1205803"/>
                  <a:gd name="connsiteY21" fmla="*/ 1515847 h 1643351"/>
                  <a:gd name="connsiteX22" fmla="*/ 161167 w 1205803"/>
                  <a:gd name="connsiteY22" fmla="*/ 1154688 h 1643351"/>
                  <a:gd name="connsiteX23" fmla="*/ 23447 w 1205803"/>
                  <a:gd name="connsiteY23" fmla="*/ 779814 h 1643351"/>
                  <a:gd name="connsiteX24" fmla="*/ 17 w 1205803"/>
                  <a:gd name="connsiteY24" fmla="*/ 587805 h 1643351"/>
                  <a:gd name="connsiteX25" fmla="*/ 589 w 1205803"/>
                  <a:gd name="connsiteY25" fmla="*/ 544375 h 1643351"/>
                  <a:gd name="connsiteX26" fmla="*/ 77164 w 1205803"/>
                  <a:gd name="connsiteY26" fmla="*/ 250647 h 1643351"/>
                  <a:gd name="connsiteX27" fmla="*/ 393178 w 1205803"/>
                  <a:gd name="connsiteY27" fmla="*/ 37495 h 1643351"/>
                  <a:gd name="connsiteX28" fmla="*/ 598259 w 1205803"/>
                  <a:gd name="connsiteY28" fmla="*/ 279 h 1643351"/>
                  <a:gd name="connsiteX0" fmla="*/ 1144717 w 1205803"/>
                  <a:gd name="connsiteY0" fmla="*/ 913732 h 1639121"/>
                  <a:gd name="connsiteX1" fmla="*/ 1144712 w 1205803"/>
                  <a:gd name="connsiteY1" fmla="*/ 913749 h 1639121"/>
                  <a:gd name="connsiteX2" fmla="*/ 1144717 w 1205803"/>
                  <a:gd name="connsiteY2" fmla="*/ 913732 h 1639121"/>
                  <a:gd name="connsiteX3" fmla="*/ 598259 w 1205803"/>
                  <a:gd name="connsiteY3" fmla="*/ 279 h 1639121"/>
                  <a:gd name="connsiteX4" fmla="*/ 789196 w 1205803"/>
                  <a:gd name="connsiteY4" fmla="*/ 41495 h 1639121"/>
                  <a:gd name="connsiteX5" fmla="*/ 983490 w 1205803"/>
                  <a:gd name="connsiteY5" fmla="*/ 212931 h 1639121"/>
                  <a:gd name="connsiteX6" fmla="*/ 1046350 w 1205803"/>
                  <a:gd name="connsiteY6" fmla="*/ 511802 h 1639121"/>
                  <a:gd name="connsiteX7" fmla="*/ 1094353 w 1205803"/>
                  <a:gd name="connsiteY7" fmla="*/ 473514 h 1639121"/>
                  <a:gd name="connsiteX8" fmla="*/ 1157213 w 1205803"/>
                  <a:gd name="connsiteY8" fmla="*/ 527231 h 1639121"/>
                  <a:gd name="connsiteX9" fmla="*/ 1205786 w 1205803"/>
                  <a:gd name="connsiteY9" fmla="*/ 770099 h 1639121"/>
                  <a:gd name="connsiteX10" fmla="*/ 1174927 w 1205803"/>
                  <a:gd name="connsiteY10" fmla="*/ 867246 h 1639121"/>
                  <a:gd name="connsiteX11" fmla="*/ 1146926 w 1205803"/>
                  <a:gd name="connsiteY11" fmla="*/ 910677 h 1639121"/>
                  <a:gd name="connsiteX12" fmla="*/ 1146828 w 1205803"/>
                  <a:gd name="connsiteY12" fmla="*/ 906043 h 1639121"/>
                  <a:gd name="connsiteX13" fmla="*/ 1054922 w 1205803"/>
                  <a:gd name="connsiteY13" fmla="*/ 983823 h 1639121"/>
                  <a:gd name="connsiteX14" fmla="*/ 1055494 w 1205803"/>
                  <a:gd name="connsiteY14" fmla="*/ 1144402 h 1639121"/>
                  <a:gd name="connsiteX15" fmla="*/ 992634 w 1205803"/>
                  <a:gd name="connsiteY15" fmla="*/ 1328410 h 1639121"/>
                  <a:gd name="connsiteX16" fmla="*/ 853770 w 1205803"/>
                  <a:gd name="connsiteY16" fmla="*/ 1488418 h 1639121"/>
                  <a:gd name="connsiteX17" fmla="*/ 634660 w 1205803"/>
                  <a:gd name="connsiteY17" fmla="*/ 1639121 h 1639121"/>
                  <a:gd name="connsiteX18" fmla="*/ 550328 w 1205803"/>
                  <a:gd name="connsiteY18" fmla="*/ 1638710 h 1639121"/>
                  <a:gd name="connsiteX19" fmla="*/ 456609 w 1205803"/>
                  <a:gd name="connsiteY19" fmla="*/ 1575850 h 1639121"/>
                  <a:gd name="connsiteX20" fmla="*/ 417179 w 1205803"/>
                  <a:gd name="connsiteY20" fmla="*/ 1515847 h 1639121"/>
                  <a:gd name="connsiteX21" fmla="*/ 161167 w 1205803"/>
                  <a:gd name="connsiteY21" fmla="*/ 1154688 h 1639121"/>
                  <a:gd name="connsiteX22" fmla="*/ 23447 w 1205803"/>
                  <a:gd name="connsiteY22" fmla="*/ 779814 h 1639121"/>
                  <a:gd name="connsiteX23" fmla="*/ 17 w 1205803"/>
                  <a:gd name="connsiteY23" fmla="*/ 587805 h 1639121"/>
                  <a:gd name="connsiteX24" fmla="*/ 589 w 1205803"/>
                  <a:gd name="connsiteY24" fmla="*/ 544375 h 1639121"/>
                  <a:gd name="connsiteX25" fmla="*/ 77164 w 1205803"/>
                  <a:gd name="connsiteY25" fmla="*/ 250647 h 1639121"/>
                  <a:gd name="connsiteX26" fmla="*/ 393178 w 1205803"/>
                  <a:gd name="connsiteY26" fmla="*/ 37495 h 1639121"/>
                  <a:gd name="connsiteX27" fmla="*/ 598259 w 1205803"/>
                  <a:gd name="connsiteY27" fmla="*/ 279 h 1639121"/>
                  <a:gd name="connsiteX0" fmla="*/ 1144717 w 1205803"/>
                  <a:gd name="connsiteY0" fmla="*/ 913732 h 1638710"/>
                  <a:gd name="connsiteX1" fmla="*/ 1144712 w 1205803"/>
                  <a:gd name="connsiteY1" fmla="*/ 913749 h 1638710"/>
                  <a:gd name="connsiteX2" fmla="*/ 1144717 w 1205803"/>
                  <a:gd name="connsiteY2" fmla="*/ 913732 h 1638710"/>
                  <a:gd name="connsiteX3" fmla="*/ 598259 w 1205803"/>
                  <a:gd name="connsiteY3" fmla="*/ 279 h 1638710"/>
                  <a:gd name="connsiteX4" fmla="*/ 789196 w 1205803"/>
                  <a:gd name="connsiteY4" fmla="*/ 41495 h 1638710"/>
                  <a:gd name="connsiteX5" fmla="*/ 983490 w 1205803"/>
                  <a:gd name="connsiteY5" fmla="*/ 212931 h 1638710"/>
                  <a:gd name="connsiteX6" fmla="*/ 1046350 w 1205803"/>
                  <a:gd name="connsiteY6" fmla="*/ 511802 h 1638710"/>
                  <a:gd name="connsiteX7" fmla="*/ 1094353 w 1205803"/>
                  <a:gd name="connsiteY7" fmla="*/ 473514 h 1638710"/>
                  <a:gd name="connsiteX8" fmla="*/ 1157213 w 1205803"/>
                  <a:gd name="connsiteY8" fmla="*/ 527231 h 1638710"/>
                  <a:gd name="connsiteX9" fmla="*/ 1205786 w 1205803"/>
                  <a:gd name="connsiteY9" fmla="*/ 770099 h 1638710"/>
                  <a:gd name="connsiteX10" fmla="*/ 1174927 w 1205803"/>
                  <a:gd name="connsiteY10" fmla="*/ 867246 h 1638710"/>
                  <a:gd name="connsiteX11" fmla="*/ 1146926 w 1205803"/>
                  <a:gd name="connsiteY11" fmla="*/ 910677 h 1638710"/>
                  <a:gd name="connsiteX12" fmla="*/ 1146828 w 1205803"/>
                  <a:gd name="connsiteY12" fmla="*/ 906043 h 1638710"/>
                  <a:gd name="connsiteX13" fmla="*/ 1054922 w 1205803"/>
                  <a:gd name="connsiteY13" fmla="*/ 983823 h 1638710"/>
                  <a:gd name="connsiteX14" fmla="*/ 1055494 w 1205803"/>
                  <a:gd name="connsiteY14" fmla="*/ 1144402 h 1638710"/>
                  <a:gd name="connsiteX15" fmla="*/ 992634 w 1205803"/>
                  <a:gd name="connsiteY15" fmla="*/ 1328410 h 1638710"/>
                  <a:gd name="connsiteX16" fmla="*/ 853770 w 1205803"/>
                  <a:gd name="connsiteY16" fmla="*/ 1488418 h 1638710"/>
                  <a:gd name="connsiteX17" fmla="*/ 550328 w 1205803"/>
                  <a:gd name="connsiteY17" fmla="*/ 1638710 h 1638710"/>
                  <a:gd name="connsiteX18" fmla="*/ 456609 w 1205803"/>
                  <a:gd name="connsiteY18" fmla="*/ 1575850 h 1638710"/>
                  <a:gd name="connsiteX19" fmla="*/ 417179 w 1205803"/>
                  <a:gd name="connsiteY19" fmla="*/ 1515847 h 1638710"/>
                  <a:gd name="connsiteX20" fmla="*/ 161167 w 1205803"/>
                  <a:gd name="connsiteY20" fmla="*/ 1154688 h 1638710"/>
                  <a:gd name="connsiteX21" fmla="*/ 23447 w 1205803"/>
                  <a:gd name="connsiteY21" fmla="*/ 779814 h 1638710"/>
                  <a:gd name="connsiteX22" fmla="*/ 17 w 1205803"/>
                  <a:gd name="connsiteY22" fmla="*/ 587805 h 1638710"/>
                  <a:gd name="connsiteX23" fmla="*/ 589 w 1205803"/>
                  <a:gd name="connsiteY23" fmla="*/ 544375 h 1638710"/>
                  <a:gd name="connsiteX24" fmla="*/ 77164 w 1205803"/>
                  <a:gd name="connsiteY24" fmla="*/ 250647 h 1638710"/>
                  <a:gd name="connsiteX25" fmla="*/ 393178 w 1205803"/>
                  <a:gd name="connsiteY25" fmla="*/ 37495 h 1638710"/>
                  <a:gd name="connsiteX26" fmla="*/ 598259 w 1205803"/>
                  <a:gd name="connsiteY26" fmla="*/ 279 h 1638710"/>
                  <a:gd name="connsiteX0" fmla="*/ 1144717 w 1205803"/>
                  <a:gd name="connsiteY0" fmla="*/ 913732 h 1638710"/>
                  <a:gd name="connsiteX1" fmla="*/ 1144712 w 1205803"/>
                  <a:gd name="connsiteY1" fmla="*/ 913749 h 1638710"/>
                  <a:gd name="connsiteX2" fmla="*/ 1144717 w 1205803"/>
                  <a:gd name="connsiteY2" fmla="*/ 913732 h 1638710"/>
                  <a:gd name="connsiteX3" fmla="*/ 598259 w 1205803"/>
                  <a:gd name="connsiteY3" fmla="*/ 279 h 1638710"/>
                  <a:gd name="connsiteX4" fmla="*/ 789196 w 1205803"/>
                  <a:gd name="connsiteY4" fmla="*/ 41495 h 1638710"/>
                  <a:gd name="connsiteX5" fmla="*/ 983490 w 1205803"/>
                  <a:gd name="connsiteY5" fmla="*/ 212931 h 1638710"/>
                  <a:gd name="connsiteX6" fmla="*/ 1046350 w 1205803"/>
                  <a:gd name="connsiteY6" fmla="*/ 511802 h 1638710"/>
                  <a:gd name="connsiteX7" fmla="*/ 1094353 w 1205803"/>
                  <a:gd name="connsiteY7" fmla="*/ 473514 h 1638710"/>
                  <a:gd name="connsiteX8" fmla="*/ 1157213 w 1205803"/>
                  <a:gd name="connsiteY8" fmla="*/ 527231 h 1638710"/>
                  <a:gd name="connsiteX9" fmla="*/ 1205786 w 1205803"/>
                  <a:gd name="connsiteY9" fmla="*/ 770099 h 1638710"/>
                  <a:gd name="connsiteX10" fmla="*/ 1174927 w 1205803"/>
                  <a:gd name="connsiteY10" fmla="*/ 867246 h 1638710"/>
                  <a:gd name="connsiteX11" fmla="*/ 1146926 w 1205803"/>
                  <a:gd name="connsiteY11" fmla="*/ 910677 h 1638710"/>
                  <a:gd name="connsiteX12" fmla="*/ 1146828 w 1205803"/>
                  <a:gd name="connsiteY12" fmla="*/ 906043 h 1638710"/>
                  <a:gd name="connsiteX13" fmla="*/ 1054922 w 1205803"/>
                  <a:gd name="connsiteY13" fmla="*/ 983823 h 1638710"/>
                  <a:gd name="connsiteX14" fmla="*/ 1055494 w 1205803"/>
                  <a:gd name="connsiteY14" fmla="*/ 1144402 h 1638710"/>
                  <a:gd name="connsiteX15" fmla="*/ 992634 w 1205803"/>
                  <a:gd name="connsiteY15" fmla="*/ 1328410 h 1638710"/>
                  <a:gd name="connsiteX16" fmla="*/ 853770 w 1205803"/>
                  <a:gd name="connsiteY16" fmla="*/ 1488418 h 1638710"/>
                  <a:gd name="connsiteX17" fmla="*/ 550328 w 1205803"/>
                  <a:gd name="connsiteY17" fmla="*/ 1638710 h 1638710"/>
                  <a:gd name="connsiteX18" fmla="*/ 456609 w 1205803"/>
                  <a:gd name="connsiteY18" fmla="*/ 1575850 h 1638710"/>
                  <a:gd name="connsiteX19" fmla="*/ 417179 w 1205803"/>
                  <a:gd name="connsiteY19" fmla="*/ 1515847 h 1638710"/>
                  <a:gd name="connsiteX20" fmla="*/ 161167 w 1205803"/>
                  <a:gd name="connsiteY20" fmla="*/ 1154688 h 1638710"/>
                  <a:gd name="connsiteX21" fmla="*/ 23447 w 1205803"/>
                  <a:gd name="connsiteY21" fmla="*/ 779814 h 1638710"/>
                  <a:gd name="connsiteX22" fmla="*/ 17 w 1205803"/>
                  <a:gd name="connsiteY22" fmla="*/ 587805 h 1638710"/>
                  <a:gd name="connsiteX23" fmla="*/ 589 w 1205803"/>
                  <a:gd name="connsiteY23" fmla="*/ 544375 h 1638710"/>
                  <a:gd name="connsiteX24" fmla="*/ 77164 w 1205803"/>
                  <a:gd name="connsiteY24" fmla="*/ 250647 h 1638710"/>
                  <a:gd name="connsiteX25" fmla="*/ 393178 w 1205803"/>
                  <a:gd name="connsiteY25" fmla="*/ 37495 h 1638710"/>
                  <a:gd name="connsiteX26" fmla="*/ 598259 w 1205803"/>
                  <a:gd name="connsiteY26" fmla="*/ 279 h 163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5803" h="1638710">
                    <a:moveTo>
                      <a:pt x="1144717" y="913732"/>
                    </a:moveTo>
                    <a:lnTo>
                      <a:pt x="1144712" y="913749"/>
                    </a:lnTo>
                    <a:cubicBezTo>
                      <a:pt x="1144714" y="913743"/>
                      <a:pt x="1144715" y="913738"/>
                      <a:pt x="1144717" y="913732"/>
                    </a:cubicBezTo>
                    <a:close/>
                    <a:moveTo>
                      <a:pt x="598259" y="279"/>
                    </a:moveTo>
                    <a:cubicBezTo>
                      <a:pt x="665333" y="2493"/>
                      <a:pt x="730051" y="17780"/>
                      <a:pt x="789196" y="41495"/>
                    </a:cubicBezTo>
                    <a:cubicBezTo>
                      <a:pt x="916630" y="92926"/>
                      <a:pt x="983490" y="212931"/>
                      <a:pt x="983490" y="212931"/>
                    </a:cubicBezTo>
                    <a:cubicBezTo>
                      <a:pt x="1040636" y="292935"/>
                      <a:pt x="1027492" y="544946"/>
                      <a:pt x="1046350" y="511802"/>
                    </a:cubicBezTo>
                    <a:cubicBezTo>
                      <a:pt x="1059494" y="494658"/>
                      <a:pt x="1070351" y="475800"/>
                      <a:pt x="1094353" y="473514"/>
                    </a:cubicBezTo>
                    <a:cubicBezTo>
                      <a:pt x="1126925" y="477514"/>
                      <a:pt x="1148069" y="495801"/>
                      <a:pt x="1157213" y="527231"/>
                    </a:cubicBezTo>
                    <a:cubicBezTo>
                      <a:pt x="1180071" y="606663"/>
                      <a:pt x="1205214" y="685524"/>
                      <a:pt x="1205786" y="770099"/>
                    </a:cubicBezTo>
                    <a:cubicBezTo>
                      <a:pt x="1206357" y="807815"/>
                      <a:pt x="1192642" y="836959"/>
                      <a:pt x="1174927" y="867246"/>
                    </a:cubicBezTo>
                    <a:cubicBezTo>
                      <a:pt x="1165784" y="881533"/>
                      <a:pt x="1156070" y="895819"/>
                      <a:pt x="1146926" y="910677"/>
                    </a:cubicBezTo>
                    <a:cubicBezTo>
                      <a:pt x="1146893" y="909132"/>
                      <a:pt x="1146861" y="907588"/>
                      <a:pt x="1146828" y="906043"/>
                    </a:cubicBezTo>
                    <a:cubicBezTo>
                      <a:pt x="1131494" y="918234"/>
                      <a:pt x="1070144" y="944096"/>
                      <a:pt x="1054922" y="983823"/>
                    </a:cubicBezTo>
                    <a:cubicBezTo>
                      <a:pt x="1054922" y="1037540"/>
                      <a:pt x="1053779" y="1090685"/>
                      <a:pt x="1055494" y="1144402"/>
                    </a:cubicBezTo>
                    <a:cubicBezTo>
                      <a:pt x="1057208" y="1214120"/>
                      <a:pt x="1029778" y="1272408"/>
                      <a:pt x="992634" y="1328410"/>
                    </a:cubicBezTo>
                    <a:cubicBezTo>
                      <a:pt x="953203" y="1387842"/>
                      <a:pt x="927488" y="1436701"/>
                      <a:pt x="853770" y="1488418"/>
                    </a:cubicBezTo>
                    <a:cubicBezTo>
                      <a:pt x="780052" y="1540135"/>
                      <a:pt x="719629" y="1618712"/>
                      <a:pt x="550328" y="1638710"/>
                    </a:cubicBezTo>
                    <a:cubicBezTo>
                      <a:pt x="505755" y="1638138"/>
                      <a:pt x="475467" y="1616994"/>
                      <a:pt x="456609" y="1575850"/>
                    </a:cubicBezTo>
                    <a:cubicBezTo>
                      <a:pt x="446894" y="1554134"/>
                      <a:pt x="434894" y="1531276"/>
                      <a:pt x="417179" y="1515847"/>
                    </a:cubicBezTo>
                    <a:cubicBezTo>
                      <a:pt x="304603" y="1414128"/>
                      <a:pt x="227456" y="1288980"/>
                      <a:pt x="161167" y="1154688"/>
                    </a:cubicBezTo>
                    <a:cubicBezTo>
                      <a:pt x="155453" y="1141544"/>
                      <a:pt x="32590" y="795814"/>
                      <a:pt x="23447" y="779814"/>
                    </a:cubicBezTo>
                    <a:cubicBezTo>
                      <a:pt x="13161" y="716382"/>
                      <a:pt x="-554" y="652951"/>
                      <a:pt x="17" y="587805"/>
                    </a:cubicBezTo>
                    <a:cubicBezTo>
                      <a:pt x="17" y="573519"/>
                      <a:pt x="17" y="559232"/>
                      <a:pt x="589" y="544375"/>
                    </a:cubicBezTo>
                    <a:cubicBezTo>
                      <a:pt x="6875" y="455799"/>
                      <a:pt x="23447" y="321507"/>
                      <a:pt x="77164" y="250647"/>
                    </a:cubicBezTo>
                    <a:cubicBezTo>
                      <a:pt x="134881" y="174644"/>
                      <a:pt x="273173" y="87211"/>
                      <a:pt x="393178" y="37495"/>
                    </a:cubicBezTo>
                    <a:cubicBezTo>
                      <a:pt x="461753" y="8922"/>
                      <a:pt x="531184" y="-1936"/>
                      <a:pt x="598259" y="279"/>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509847C7-291E-445B-929A-11486364E1F5}"/>
                  </a:ext>
                </a:extLst>
              </p:cNvPr>
              <p:cNvSpPr/>
              <p:nvPr/>
            </p:nvSpPr>
            <p:spPr>
              <a:xfrm flipH="1">
                <a:off x="1056648" y="2855701"/>
                <a:ext cx="969850" cy="859229"/>
              </a:xfrm>
              <a:custGeom>
                <a:avLst/>
                <a:gdLst>
                  <a:gd name="connsiteX0" fmla="*/ 1175339 w 1192482"/>
                  <a:gd name="connsiteY0" fmla="*/ 576597 h 1056467"/>
                  <a:gd name="connsiteX1" fmla="*/ 1038761 w 1192482"/>
                  <a:gd name="connsiteY1" fmla="*/ 284013 h 1056467"/>
                  <a:gd name="connsiteX2" fmla="*/ 690746 w 1192482"/>
                  <a:gd name="connsiteY2" fmla="*/ 24001 h 1056467"/>
                  <a:gd name="connsiteX3" fmla="*/ 619314 w 1192482"/>
                  <a:gd name="connsiteY3" fmla="*/ 0 h 1056467"/>
                  <a:gd name="connsiteX4" fmla="*/ 644458 w 1192482"/>
                  <a:gd name="connsiteY4" fmla="*/ 29144 h 1056467"/>
                  <a:gd name="connsiteX5" fmla="*/ 664458 w 1192482"/>
                  <a:gd name="connsiteY5" fmla="*/ 61146 h 1056467"/>
                  <a:gd name="connsiteX6" fmla="*/ 625028 w 1192482"/>
                  <a:gd name="connsiteY6" fmla="*/ 64574 h 1056467"/>
                  <a:gd name="connsiteX7" fmla="*/ 500451 w 1192482"/>
                  <a:gd name="connsiteY7" fmla="*/ 36002 h 1056467"/>
                  <a:gd name="connsiteX8" fmla="*/ 395875 w 1192482"/>
                  <a:gd name="connsiteY8" fmla="*/ 62860 h 1056467"/>
                  <a:gd name="connsiteX9" fmla="*/ 307871 w 1192482"/>
                  <a:gd name="connsiteY9" fmla="*/ 134863 h 1056467"/>
                  <a:gd name="connsiteX10" fmla="*/ 278727 w 1192482"/>
                  <a:gd name="connsiteY10" fmla="*/ 143435 h 1056467"/>
                  <a:gd name="connsiteX11" fmla="*/ 280441 w 1192482"/>
                  <a:gd name="connsiteY11" fmla="*/ 111434 h 1056467"/>
                  <a:gd name="connsiteX12" fmla="*/ 311871 w 1192482"/>
                  <a:gd name="connsiteY12" fmla="*/ 47431 h 1056467"/>
                  <a:gd name="connsiteX13" fmla="*/ 206152 w 1192482"/>
                  <a:gd name="connsiteY13" fmla="*/ 157721 h 1056467"/>
                  <a:gd name="connsiteX14" fmla="*/ 221581 w 1192482"/>
                  <a:gd name="connsiteY14" fmla="*/ 57717 h 1056467"/>
                  <a:gd name="connsiteX15" fmla="*/ 133006 w 1192482"/>
                  <a:gd name="connsiteY15" fmla="*/ 250297 h 1056467"/>
                  <a:gd name="connsiteX16" fmla="*/ 103290 w 1192482"/>
                  <a:gd name="connsiteY16" fmla="*/ 122291 h 1056467"/>
                  <a:gd name="connsiteX17" fmla="*/ 82146 w 1192482"/>
                  <a:gd name="connsiteY17" fmla="*/ 148578 h 1056467"/>
                  <a:gd name="connsiteX18" fmla="*/ 23858 w 1192482"/>
                  <a:gd name="connsiteY18" fmla="*/ 275441 h 1056467"/>
                  <a:gd name="connsiteX19" fmla="*/ 25001 w 1192482"/>
                  <a:gd name="connsiteY19" fmla="*/ 517166 h 1056467"/>
                  <a:gd name="connsiteX20" fmla="*/ 54145 w 1192482"/>
                  <a:gd name="connsiteY20" fmla="*/ 687460 h 1056467"/>
                  <a:gd name="connsiteX21" fmla="*/ 129577 w 1192482"/>
                  <a:gd name="connsiteY21" fmla="*/ 948614 h 1056467"/>
                  <a:gd name="connsiteX22" fmla="*/ 131863 w 1192482"/>
                  <a:gd name="connsiteY22" fmla="*/ 906898 h 1056467"/>
                  <a:gd name="connsiteX23" fmla="*/ 115291 w 1192482"/>
                  <a:gd name="connsiteY23" fmla="*/ 736033 h 1056467"/>
                  <a:gd name="connsiteX24" fmla="*/ 254154 w 1192482"/>
                  <a:gd name="connsiteY24" fmla="*/ 574883 h 1056467"/>
                  <a:gd name="connsiteX25" fmla="*/ 365017 w 1192482"/>
                  <a:gd name="connsiteY25" fmla="*/ 556025 h 1056467"/>
                  <a:gd name="connsiteX26" fmla="*/ 473593 w 1192482"/>
                  <a:gd name="connsiteY26" fmla="*/ 509166 h 1056467"/>
                  <a:gd name="connsiteX27" fmla="*/ 556454 w 1192482"/>
                  <a:gd name="connsiteY27" fmla="*/ 454878 h 1056467"/>
                  <a:gd name="connsiteX28" fmla="*/ 699317 w 1192482"/>
                  <a:gd name="connsiteY28" fmla="*/ 414876 h 1056467"/>
                  <a:gd name="connsiteX29" fmla="*/ 798750 w 1192482"/>
                  <a:gd name="connsiteY29" fmla="*/ 489165 h 1056467"/>
                  <a:gd name="connsiteX30" fmla="*/ 823323 w 1192482"/>
                  <a:gd name="connsiteY30" fmla="*/ 554311 h 1056467"/>
                  <a:gd name="connsiteX31" fmla="*/ 961615 w 1192482"/>
                  <a:gd name="connsiteY31" fmla="*/ 729747 h 1056467"/>
                  <a:gd name="connsiteX32" fmla="*/ 1021617 w 1192482"/>
                  <a:gd name="connsiteY32" fmla="*/ 850895 h 1056467"/>
                  <a:gd name="connsiteX33" fmla="*/ 1078192 w 1192482"/>
                  <a:gd name="connsiteY33" fmla="*/ 1028046 h 1056467"/>
                  <a:gd name="connsiteX34" fmla="*/ 1105621 w 1192482"/>
                  <a:gd name="connsiteY34" fmla="*/ 1056048 h 1056467"/>
                  <a:gd name="connsiteX35" fmla="*/ 1117622 w 1192482"/>
                  <a:gd name="connsiteY35" fmla="*/ 1021760 h 1056467"/>
                  <a:gd name="connsiteX36" fmla="*/ 1093049 w 1192482"/>
                  <a:gd name="connsiteY36" fmla="*/ 913184 h 1056467"/>
                  <a:gd name="connsiteX37" fmla="*/ 1097049 w 1192482"/>
                  <a:gd name="connsiteY37" fmla="*/ 776606 h 1056467"/>
                  <a:gd name="connsiteX38" fmla="*/ 1151909 w 1192482"/>
                  <a:gd name="connsiteY38" fmla="*/ 682316 h 1056467"/>
                  <a:gd name="connsiteX39" fmla="*/ 1192482 w 1192482"/>
                  <a:gd name="connsiteY39" fmla="*/ 640600 h 1056467"/>
                  <a:gd name="connsiteX40" fmla="*/ 1175339 w 1192482"/>
                  <a:gd name="connsiteY40" fmla="*/ 576597 h 105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92482" h="1056467">
                    <a:moveTo>
                      <a:pt x="1175339" y="576597"/>
                    </a:moveTo>
                    <a:cubicBezTo>
                      <a:pt x="1145052" y="472021"/>
                      <a:pt x="1118193" y="364016"/>
                      <a:pt x="1038761" y="284013"/>
                    </a:cubicBezTo>
                    <a:cubicBezTo>
                      <a:pt x="935899" y="180580"/>
                      <a:pt x="821037" y="91433"/>
                      <a:pt x="690746" y="24001"/>
                    </a:cubicBezTo>
                    <a:cubicBezTo>
                      <a:pt x="669030" y="12572"/>
                      <a:pt x="646172" y="2286"/>
                      <a:pt x="619314" y="0"/>
                    </a:cubicBezTo>
                    <a:cubicBezTo>
                      <a:pt x="623885" y="14858"/>
                      <a:pt x="636457" y="20001"/>
                      <a:pt x="644458" y="29144"/>
                    </a:cubicBezTo>
                    <a:cubicBezTo>
                      <a:pt x="653029" y="38859"/>
                      <a:pt x="670745" y="48574"/>
                      <a:pt x="664458" y="61146"/>
                    </a:cubicBezTo>
                    <a:cubicBezTo>
                      <a:pt x="657030" y="76003"/>
                      <a:pt x="638172" y="67432"/>
                      <a:pt x="625028" y="64574"/>
                    </a:cubicBezTo>
                    <a:cubicBezTo>
                      <a:pt x="583312" y="55431"/>
                      <a:pt x="542167" y="45716"/>
                      <a:pt x="500451" y="36002"/>
                    </a:cubicBezTo>
                    <a:cubicBezTo>
                      <a:pt x="460449" y="26287"/>
                      <a:pt x="426162" y="34287"/>
                      <a:pt x="395875" y="62860"/>
                    </a:cubicBezTo>
                    <a:cubicBezTo>
                      <a:pt x="368445" y="88575"/>
                      <a:pt x="339872" y="114291"/>
                      <a:pt x="307871" y="134863"/>
                    </a:cubicBezTo>
                    <a:cubicBezTo>
                      <a:pt x="299299" y="140578"/>
                      <a:pt x="288442" y="150292"/>
                      <a:pt x="278727" y="143435"/>
                    </a:cubicBezTo>
                    <a:cubicBezTo>
                      <a:pt x="266726" y="134863"/>
                      <a:pt x="275869" y="121720"/>
                      <a:pt x="280441" y="111434"/>
                    </a:cubicBezTo>
                    <a:cubicBezTo>
                      <a:pt x="290156" y="89718"/>
                      <a:pt x="301585" y="69146"/>
                      <a:pt x="311871" y="47431"/>
                    </a:cubicBezTo>
                    <a:cubicBezTo>
                      <a:pt x="266726" y="73146"/>
                      <a:pt x="239297" y="116005"/>
                      <a:pt x="206152" y="157721"/>
                    </a:cubicBezTo>
                    <a:cubicBezTo>
                      <a:pt x="198723" y="120005"/>
                      <a:pt x="214152" y="92576"/>
                      <a:pt x="221581" y="57717"/>
                    </a:cubicBezTo>
                    <a:cubicBezTo>
                      <a:pt x="165579" y="111434"/>
                      <a:pt x="139863" y="173151"/>
                      <a:pt x="133006" y="250297"/>
                    </a:cubicBezTo>
                    <a:cubicBezTo>
                      <a:pt x="97576" y="208581"/>
                      <a:pt x="117005" y="162293"/>
                      <a:pt x="103290" y="122291"/>
                    </a:cubicBezTo>
                    <a:cubicBezTo>
                      <a:pt x="91861" y="129720"/>
                      <a:pt x="87290" y="139435"/>
                      <a:pt x="82146" y="148578"/>
                    </a:cubicBezTo>
                    <a:cubicBezTo>
                      <a:pt x="59860" y="189723"/>
                      <a:pt x="40430" y="232010"/>
                      <a:pt x="23858" y="275441"/>
                    </a:cubicBezTo>
                    <a:cubicBezTo>
                      <a:pt x="-7572" y="356016"/>
                      <a:pt x="-8715" y="437163"/>
                      <a:pt x="25001" y="517166"/>
                    </a:cubicBezTo>
                    <a:cubicBezTo>
                      <a:pt x="48431" y="572026"/>
                      <a:pt x="58717" y="628028"/>
                      <a:pt x="54145" y="687460"/>
                    </a:cubicBezTo>
                    <a:cubicBezTo>
                      <a:pt x="47288" y="783464"/>
                      <a:pt x="76432" y="869753"/>
                      <a:pt x="129577" y="948614"/>
                    </a:cubicBezTo>
                    <a:cubicBezTo>
                      <a:pt x="140435" y="935471"/>
                      <a:pt x="134149" y="920613"/>
                      <a:pt x="131863" y="906898"/>
                    </a:cubicBezTo>
                    <a:cubicBezTo>
                      <a:pt x="122148" y="850324"/>
                      <a:pt x="114719" y="793750"/>
                      <a:pt x="115291" y="736033"/>
                    </a:cubicBezTo>
                    <a:cubicBezTo>
                      <a:pt x="116434" y="630314"/>
                      <a:pt x="150721" y="590312"/>
                      <a:pt x="254154" y="574883"/>
                    </a:cubicBezTo>
                    <a:cubicBezTo>
                      <a:pt x="291299" y="569169"/>
                      <a:pt x="329015" y="566883"/>
                      <a:pt x="365017" y="556025"/>
                    </a:cubicBezTo>
                    <a:cubicBezTo>
                      <a:pt x="404447" y="547453"/>
                      <a:pt x="439877" y="530881"/>
                      <a:pt x="473593" y="509166"/>
                    </a:cubicBezTo>
                    <a:cubicBezTo>
                      <a:pt x="501023" y="491451"/>
                      <a:pt x="528452" y="472593"/>
                      <a:pt x="556454" y="454878"/>
                    </a:cubicBezTo>
                    <a:cubicBezTo>
                      <a:pt x="599884" y="426305"/>
                      <a:pt x="646743" y="413161"/>
                      <a:pt x="699317" y="414876"/>
                    </a:cubicBezTo>
                    <a:cubicBezTo>
                      <a:pt x="757605" y="417162"/>
                      <a:pt x="781035" y="432591"/>
                      <a:pt x="798750" y="489165"/>
                    </a:cubicBezTo>
                    <a:cubicBezTo>
                      <a:pt x="805608" y="511452"/>
                      <a:pt x="811894" y="533738"/>
                      <a:pt x="823323" y="554311"/>
                    </a:cubicBezTo>
                    <a:cubicBezTo>
                      <a:pt x="860467" y="620028"/>
                      <a:pt x="916470" y="670887"/>
                      <a:pt x="961615" y="729747"/>
                    </a:cubicBezTo>
                    <a:cubicBezTo>
                      <a:pt x="962758" y="731462"/>
                      <a:pt x="1016475" y="838895"/>
                      <a:pt x="1021617" y="850895"/>
                    </a:cubicBezTo>
                    <a:cubicBezTo>
                      <a:pt x="1045619" y="908612"/>
                      <a:pt x="1059334" y="969187"/>
                      <a:pt x="1078192" y="1028046"/>
                    </a:cubicBezTo>
                    <a:cubicBezTo>
                      <a:pt x="1082192" y="1041190"/>
                      <a:pt x="1087335" y="1059476"/>
                      <a:pt x="1105621" y="1056048"/>
                    </a:cubicBezTo>
                    <a:cubicBezTo>
                      <a:pt x="1122194" y="1053190"/>
                      <a:pt x="1118765" y="1034332"/>
                      <a:pt x="1117622" y="1021760"/>
                    </a:cubicBezTo>
                    <a:cubicBezTo>
                      <a:pt x="1115336" y="984044"/>
                      <a:pt x="1104478" y="948614"/>
                      <a:pt x="1093049" y="913184"/>
                    </a:cubicBezTo>
                    <a:cubicBezTo>
                      <a:pt x="1080477" y="872039"/>
                      <a:pt x="1078763" y="820037"/>
                      <a:pt x="1097049" y="776606"/>
                    </a:cubicBezTo>
                    <a:cubicBezTo>
                      <a:pt x="1096478" y="776606"/>
                      <a:pt x="1138766" y="705175"/>
                      <a:pt x="1151909" y="682316"/>
                    </a:cubicBezTo>
                    <a:cubicBezTo>
                      <a:pt x="1161052" y="664030"/>
                      <a:pt x="1179339" y="655458"/>
                      <a:pt x="1192482" y="640600"/>
                    </a:cubicBezTo>
                    <a:cubicBezTo>
                      <a:pt x="1187339" y="619457"/>
                      <a:pt x="1181053" y="598313"/>
                      <a:pt x="1175339" y="576597"/>
                    </a:cubicBezTo>
                    <a:close/>
                  </a:path>
                </a:pathLst>
              </a:custGeom>
              <a:solidFill>
                <a:srgbClr val="765640"/>
              </a:solidFill>
              <a:ln w="5709" cap="flat">
                <a:no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xmlns="" id="{FB6BCF91-E13A-4C80-B58D-3D33540EF6C8}"/>
                </a:ext>
              </a:extLst>
            </p:cNvPr>
            <p:cNvGrpSpPr/>
            <p:nvPr/>
          </p:nvGrpSpPr>
          <p:grpSpPr>
            <a:xfrm>
              <a:off x="1855021" y="4408438"/>
              <a:ext cx="2903365" cy="2200720"/>
              <a:chOff x="1855021" y="4408438"/>
              <a:chExt cx="2903365" cy="2200720"/>
            </a:xfrm>
          </p:grpSpPr>
          <p:sp>
            <p:nvSpPr>
              <p:cNvPr id="140" name="Oval 139">
                <a:extLst>
                  <a:ext uri="{FF2B5EF4-FFF2-40B4-BE49-F238E27FC236}">
                    <a16:creationId xmlns:a16="http://schemas.microsoft.com/office/drawing/2014/main" xmlns="" id="{ECFBD1C7-9BD7-4223-84ED-0E4498852AE9}"/>
                  </a:ext>
                </a:extLst>
              </p:cNvPr>
              <p:cNvSpPr/>
              <p:nvPr/>
            </p:nvSpPr>
            <p:spPr>
              <a:xfrm>
                <a:off x="3221301" y="6126849"/>
                <a:ext cx="1537085" cy="482309"/>
              </a:xfrm>
              <a:prstGeom prst="ellipse">
                <a:avLst/>
              </a:prstGeom>
              <a:solidFill>
                <a:schemeClr val="bg1">
                  <a:lumMod val="6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a16="http://schemas.microsoft.com/office/drawing/2014/main" xmlns="" id="{20EBC771-6069-4E13-B87E-BFCA56FAA14E}"/>
                  </a:ext>
                </a:extLst>
              </p:cNvPr>
              <p:cNvGrpSpPr/>
              <p:nvPr/>
            </p:nvGrpSpPr>
            <p:grpSpPr>
              <a:xfrm flipH="1">
                <a:off x="1855021" y="4408438"/>
                <a:ext cx="2426144" cy="1612821"/>
                <a:chOff x="6917382" y="4652701"/>
                <a:chExt cx="2983072" cy="1983048"/>
              </a:xfrm>
            </p:grpSpPr>
            <p:sp>
              <p:nvSpPr>
                <p:cNvPr id="19" name="Freeform: Shape 18">
                  <a:extLst>
                    <a:ext uri="{FF2B5EF4-FFF2-40B4-BE49-F238E27FC236}">
                      <a16:creationId xmlns:a16="http://schemas.microsoft.com/office/drawing/2014/main" xmlns="" id="{9B2CD97D-2EB9-4491-A69B-0AE6E6D80556}"/>
                    </a:ext>
                  </a:extLst>
                </p:cNvPr>
                <p:cNvSpPr/>
                <p:nvPr/>
              </p:nvSpPr>
              <p:spPr>
                <a:xfrm>
                  <a:off x="6917382" y="4652701"/>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948F9C01-C680-4459-AD97-E6CD207D4052}"/>
                    </a:ext>
                  </a:extLst>
                </p:cNvPr>
                <p:cNvSpPr/>
                <p:nvPr/>
              </p:nvSpPr>
              <p:spPr>
                <a:xfrm>
                  <a:off x="7049409" y="4778370"/>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13CB044B-AC79-401C-B37B-1C59B63319DB}"/>
                    </a:ext>
                  </a:extLst>
                </p:cNvPr>
                <p:cNvSpPr/>
                <p:nvPr/>
              </p:nvSpPr>
              <p:spPr>
                <a:xfrm>
                  <a:off x="7048837" y="4800764"/>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5C159D98-251A-4172-A0C5-465452201049}"/>
                    </a:ext>
                  </a:extLst>
                </p:cNvPr>
                <p:cNvSpPr/>
                <p:nvPr/>
              </p:nvSpPr>
              <p:spPr>
                <a:xfrm>
                  <a:off x="7409336" y="6400982"/>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C0370E26-AE9B-415A-AD32-21B770ED919D}"/>
                    </a:ext>
                  </a:extLst>
                </p:cNvPr>
                <p:cNvSpPr/>
                <p:nvPr/>
              </p:nvSpPr>
              <p:spPr>
                <a:xfrm>
                  <a:off x="6952507" y="4726584"/>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45AE5881-309B-414C-BCEB-67E45D491A5E}"/>
                    </a:ext>
                  </a:extLst>
                </p:cNvPr>
                <p:cNvSpPr/>
                <p:nvPr/>
              </p:nvSpPr>
              <p:spPr>
                <a:xfrm>
                  <a:off x="7729130" y="6057561"/>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CC27FA68-31D6-440B-B6F2-D6ACFEFF8AB5}"/>
                    </a:ext>
                  </a:extLst>
                </p:cNvPr>
                <p:cNvSpPr/>
                <p:nvPr/>
              </p:nvSpPr>
              <p:spPr>
                <a:xfrm>
                  <a:off x="7609376" y="6263687"/>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endParaRPr lang="en-US"/>
                </a:p>
              </p:txBody>
            </p:sp>
          </p:grpSp>
          <p:sp>
            <p:nvSpPr>
              <p:cNvPr id="136" name="Freeform: Shape 135">
                <a:extLst>
                  <a:ext uri="{FF2B5EF4-FFF2-40B4-BE49-F238E27FC236}">
                    <a16:creationId xmlns:a16="http://schemas.microsoft.com/office/drawing/2014/main" xmlns="" id="{3368ECC2-E3EE-48B4-B17B-8A6B98EFD3D1}"/>
                  </a:ext>
                </a:extLst>
              </p:cNvPr>
              <p:cNvSpPr/>
              <p:nvPr/>
            </p:nvSpPr>
            <p:spPr>
              <a:xfrm rot="20712819">
                <a:off x="3437394" y="5860147"/>
                <a:ext cx="857891" cy="515601"/>
              </a:xfrm>
              <a:custGeom>
                <a:avLst/>
                <a:gdLst>
                  <a:gd name="connsiteX0" fmla="*/ 1463215 w 1885950"/>
                  <a:gd name="connsiteY0" fmla="*/ 833805 h 1133475"/>
                  <a:gd name="connsiteX1" fmla="*/ 1517508 w 1885950"/>
                  <a:gd name="connsiteY1" fmla="*/ 851903 h 1133475"/>
                  <a:gd name="connsiteX2" fmla="*/ 1873742 w 1885950"/>
                  <a:gd name="connsiteY2" fmla="*/ 670928 h 1133475"/>
                  <a:gd name="connsiteX3" fmla="*/ 1798495 w 1885950"/>
                  <a:gd name="connsiteY3" fmla="*/ 408038 h 1133475"/>
                  <a:gd name="connsiteX4" fmla="*/ 1629902 w 1885950"/>
                  <a:gd name="connsiteY4" fmla="*/ 322313 h 1133475"/>
                  <a:gd name="connsiteX5" fmla="*/ 1587992 w 1885950"/>
                  <a:gd name="connsiteY5" fmla="*/ 289928 h 1133475"/>
                  <a:gd name="connsiteX6" fmla="*/ 1541320 w 1885950"/>
                  <a:gd name="connsiteY6" fmla="*/ 250875 h 1133475"/>
                  <a:gd name="connsiteX7" fmla="*/ 583105 w 1885950"/>
                  <a:gd name="connsiteY7" fmla="*/ 3225 h 1133475"/>
                  <a:gd name="connsiteX8" fmla="*/ 514525 w 1885950"/>
                  <a:gd name="connsiteY8" fmla="*/ 39420 h 1133475"/>
                  <a:gd name="connsiteX9" fmla="*/ 510715 w 1885950"/>
                  <a:gd name="connsiteY9" fmla="*/ 609015 h 1133475"/>
                  <a:gd name="connsiteX10" fmla="*/ 521192 w 1885950"/>
                  <a:gd name="connsiteY10" fmla="*/ 651878 h 1133475"/>
                  <a:gd name="connsiteX11" fmla="*/ 476425 w 1885950"/>
                  <a:gd name="connsiteY11" fmla="*/ 648068 h 1133475"/>
                  <a:gd name="connsiteX12" fmla="*/ 43037 w 1885950"/>
                  <a:gd name="connsiteY12" fmla="*/ 535673 h 1133475"/>
                  <a:gd name="connsiteX13" fmla="*/ 3032 w 1885950"/>
                  <a:gd name="connsiteY13" fmla="*/ 535673 h 1133475"/>
                  <a:gd name="connsiteX14" fmla="*/ 8748 w 1885950"/>
                  <a:gd name="connsiteY14" fmla="*/ 571868 h 1133475"/>
                  <a:gd name="connsiteX15" fmla="*/ 158290 w 1885950"/>
                  <a:gd name="connsiteY15" fmla="*/ 764273 h 1133475"/>
                  <a:gd name="connsiteX16" fmla="*/ 499285 w 1885950"/>
                  <a:gd name="connsiteY16" fmla="*/ 930960 h 1133475"/>
                  <a:gd name="connsiteX17" fmla="*/ 540242 w 1885950"/>
                  <a:gd name="connsiteY17" fmla="*/ 957630 h 1133475"/>
                  <a:gd name="connsiteX18" fmla="*/ 581200 w 1885950"/>
                  <a:gd name="connsiteY18" fmla="*/ 993825 h 1133475"/>
                  <a:gd name="connsiteX19" fmla="*/ 1139365 w 1885950"/>
                  <a:gd name="connsiteY19" fmla="*/ 1135748 h 1133475"/>
                  <a:gd name="connsiteX20" fmla="*/ 1185085 w 1885950"/>
                  <a:gd name="connsiteY20" fmla="*/ 1133843 h 1133475"/>
                  <a:gd name="connsiteX21" fmla="*/ 1265095 w 1885950"/>
                  <a:gd name="connsiteY21" fmla="*/ 1114793 h 1133475"/>
                  <a:gd name="connsiteX22" fmla="*/ 1568942 w 1885950"/>
                  <a:gd name="connsiteY22" fmla="*/ 1110983 h 1133475"/>
                  <a:gd name="connsiteX23" fmla="*/ 1801352 w 1885950"/>
                  <a:gd name="connsiteY23" fmla="*/ 1026210 h 1133475"/>
                  <a:gd name="connsiteX24" fmla="*/ 1831833 w 1885950"/>
                  <a:gd name="connsiteY24" fmla="*/ 988110 h 1133475"/>
                  <a:gd name="connsiteX25" fmla="*/ 1789923 w 1885950"/>
                  <a:gd name="connsiteY25" fmla="*/ 970965 h 1133475"/>
                  <a:gd name="connsiteX26" fmla="*/ 1640380 w 1885950"/>
                  <a:gd name="connsiteY26" fmla="*/ 940485 h 1133475"/>
                  <a:gd name="connsiteX27" fmla="*/ 1326055 w 1885950"/>
                  <a:gd name="connsiteY27" fmla="*/ 876668 h 1133475"/>
                  <a:gd name="connsiteX28" fmla="*/ 1463215 w 1885950"/>
                  <a:gd name="connsiteY28" fmla="*/ 833805 h 1133475"/>
                  <a:gd name="connsiteX29" fmla="*/ 1534652 w 1885950"/>
                  <a:gd name="connsiteY29" fmla="*/ 655688 h 1133475"/>
                  <a:gd name="connsiteX30" fmla="*/ 1596565 w 1885950"/>
                  <a:gd name="connsiteY30" fmla="*/ 439470 h 1133475"/>
                  <a:gd name="connsiteX31" fmla="*/ 1642285 w 1885950"/>
                  <a:gd name="connsiteY31" fmla="*/ 408990 h 1133475"/>
                  <a:gd name="connsiteX32" fmla="*/ 1764205 w 1885950"/>
                  <a:gd name="connsiteY32" fmla="*/ 675690 h 1133475"/>
                  <a:gd name="connsiteX33" fmla="*/ 1621330 w 1885950"/>
                  <a:gd name="connsiteY33" fmla="*/ 760463 h 1133475"/>
                  <a:gd name="connsiteX34" fmla="*/ 1583230 w 1885950"/>
                  <a:gd name="connsiteY34" fmla="*/ 756653 h 1133475"/>
                  <a:gd name="connsiteX35" fmla="*/ 1534652 w 1885950"/>
                  <a:gd name="connsiteY35" fmla="*/ 65568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85950" h="1133475">
                    <a:moveTo>
                      <a:pt x="1463215" y="833805"/>
                    </a:moveTo>
                    <a:cubicBezTo>
                      <a:pt x="1481313" y="840473"/>
                      <a:pt x="1499410" y="847140"/>
                      <a:pt x="1517508" y="851903"/>
                    </a:cubicBezTo>
                    <a:cubicBezTo>
                      <a:pt x="1684195" y="899528"/>
                      <a:pt x="1814688" y="833805"/>
                      <a:pt x="1873742" y="670928"/>
                    </a:cubicBezTo>
                    <a:cubicBezTo>
                      <a:pt x="1911842" y="566153"/>
                      <a:pt x="1886125" y="477570"/>
                      <a:pt x="1798495" y="408038"/>
                    </a:cubicBezTo>
                    <a:cubicBezTo>
                      <a:pt x="1748013" y="368033"/>
                      <a:pt x="1689910" y="342315"/>
                      <a:pt x="1629902" y="322313"/>
                    </a:cubicBezTo>
                    <a:cubicBezTo>
                      <a:pt x="1611805" y="316598"/>
                      <a:pt x="1590850" y="313740"/>
                      <a:pt x="1587992" y="289928"/>
                    </a:cubicBezTo>
                    <a:cubicBezTo>
                      <a:pt x="1585135" y="261353"/>
                      <a:pt x="1563227" y="255638"/>
                      <a:pt x="1541320" y="250875"/>
                    </a:cubicBezTo>
                    <a:cubicBezTo>
                      <a:pt x="1222233" y="168008"/>
                      <a:pt x="902192" y="86093"/>
                      <a:pt x="583105" y="3225"/>
                    </a:cubicBezTo>
                    <a:cubicBezTo>
                      <a:pt x="545957" y="-6300"/>
                      <a:pt x="527860" y="5130"/>
                      <a:pt x="514525" y="39420"/>
                    </a:cubicBezTo>
                    <a:cubicBezTo>
                      <a:pt x="436420" y="228968"/>
                      <a:pt x="409750" y="418515"/>
                      <a:pt x="510715" y="609015"/>
                    </a:cubicBezTo>
                    <a:cubicBezTo>
                      <a:pt x="517382" y="622350"/>
                      <a:pt x="533575" y="638543"/>
                      <a:pt x="521192" y="651878"/>
                    </a:cubicBezTo>
                    <a:cubicBezTo>
                      <a:pt x="509762" y="664260"/>
                      <a:pt x="491665" y="651878"/>
                      <a:pt x="476425" y="648068"/>
                    </a:cubicBezTo>
                    <a:cubicBezTo>
                      <a:pt x="331645" y="610920"/>
                      <a:pt x="187817" y="572820"/>
                      <a:pt x="43037" y="535673"/>
                    </a:cubicBezTo>
                    <a:cubicBezTo>
                      <a:pt x="29702" y="531863"/>
                      <a:pt x="13510" y="522338"/>
                      <a:pt x="3032" y="535673"/>
                    </a:cubicBezTo>
                    <a:cubicBezTo>
                      <a:pt x="-4588" y="546150"/>
                      <a:pt x="3985" y="560438"/>
                      <a:pt x="8748" y="571868"/>
                    </a:cubicBezTo>
                    <a:cubicBezTo>
                      <a:pt x="41132" y="649973"/>
                      <a:pt x="87805" y="715695"/>
                      <a:pt x="158290" y="764273"/>
                    </a:cubicBezTo>
                    <a:cubicBezTo>
                      <a:pt x="264017" y="835710"/>
                      <a:pt x="380223" y="886193"/>
                      <a:pt x="499285" y="930960"/>
                    </a:cubicBezTo>
                    <a:cubicBezTo>
                      <a:pt x="514525" y="936675"/>
                      <a:pt x="539290" y="936675"/>
                      <a:pt x="540242" y="957630"/>
                    </a:cubicBezTo>
                    <a:cubicBezTo>
                      <a:pt x="541195" y="988110"/>
                      <a:pt x="561198" y="989063"/>
                      <a:pt x="581200" y="993825"/>
                    </a:cubicBezTo>
                    <a:cubicBezTo>
                      <a:pt x="766937" y="1041450"/>
                      <a:pt x="953627" y="1088123"/>
                      <a:pt x="1139365" y="1135748"/>
                    </a:cubicBezTo>
                    <a:cubicBezTo>
                      <a:pt x="1154605" y="1139558"/>
                      <a:pt x="1172702" y="1147178"/>
                      <a:pt x="1185085" y="1133843"/>
                    </a:cubicBezTo>
                    <a:cubicBezTo>
                      <a:pt x="1207945" y="1108125"/>
                      <a:pt x="1236520" y="1111935"/>
                      <a:pt x="1265095" y="1114793"/>
                    </a:cubicBezTo>
                    <a:cubicBezTo>
                      <a:pt x="1367013" y="1127175"/>
                      <a:pt x="1467977" y="1116698"/>
                      <a:pt x="1568942" y="1110983"/>
                    </a:cubicBezTo>
                    <a:cubicBezTo>
                      <a:pt x="1654667" y="1106220"/>
                      <a:pt x="1734677" y="1083360"/>
                      <a:pt x="1801352" y="1026210"/>
                    </a:cubicBezTo>
                    <a:cubicBezTo>
                      <a:pt x="1813735" y="1015733"/>
                      <a:pt x="1836595" y="1007160"/>
                      <a:pt x="1831833" y="988110"/>
                    </a:cubicBezTo>
                    <a:cubicBezTo>
                      <a:pt x="1828023" y="971918"/>
                      <a:pt x="1805163" y="974775"/>
                      <a:pt x="1789923" y="970965"/>
                    </a:cubicBezTo>
                    <a:cubicBezTo>
                      <a:pt x="1740392" y="960488"/>
                      <a:pt x="1690863" y="950010"/>
                      <a:pt x="1640380" y="940485"/>
                    </a:cubicBezTo>
                    <a:cubicBezTo>
                      <a:pt x="1538463" y="919530"/>
                      <a:pt x="1435592" y="898575"/>
                      <a:pt x="1326055" y="876668"/>
                    </a:cubicBezTo>
                    <a:cubicBezTo>
                      <a:pt x="1387967" y="810945"/>
                      <a:pt x="1398445" y="809040"/>
                      <a:pt x="1463215" y="833805"/>
                    </a:cubicBezTo>
                    <a:close/>
                    <a:moveTo>
                      <a:pt x="1534652" y="655688"/>
                    </a:moveTo>
                    <a:cubicBezTo>
                      <a:pt x="1576563" y="589965"/>
                      <a:pt x="1595613" y="516623"/>
                      <a:pt x="1596565" y="439470"/>
                    </a:cubicBezTo>
                    <a:cubicBezTo>
                      <a:pt x="1596565" y="404228"/>
                      <a:pt x="1607995" y="394703"/>
                      <a:pt x="1642285" y="408990"/>
                    </a:cubicBezTo>
                    <a:cubicBezTo>
                      <a:pt x="1773730" y="464235"/>
                      <a:pt x="1822308" y="568058"/>
                      <a:pt x="1764205" y="675690"/>
                    </a:cubicBezTo>
                    <a:cubicBezTo>
                      <a:pt x="1733725" y="732840"/>
                      <a:pt x="1688005" y="763320"/>
                      <a:pt x="1621330" y="760463"/>
                    </a:cubicBezTo>
                    <a:cubicBezTo>
                      <a:pt x="1608948" y="759510"/>
                      <a:pt x="1595613" y="758558"/>
                      <a:pt x="1583230" y="756653"/>
                    </a:cubicBezTo>
                    <a:cubicBezTo>
                      <a:pt x="1493695" y="743318"/>
                      <a:pt x="1487980" y="729983"/>
                      <a:pt x="1534652" y="655688"/>
                    </a:cubicBezTo>
                    <a:close/>
                  </a:path>
                </a:pathLst>
              </a:custGeom>
              <a:gradFill>
                <a:gsLst>
                  <a:gs pos="41000">
                    <a:schemeClr val="bg1">
                      <a:lumMod val="95000"/>
                    </a:schemeClr>
                  </a:gs>
                  <a:gs pos="0">
                    <a:schemeClr val="bg1">
                      <a:lumMod val="95000"/>
                    </a:schemeClr>
                  </a:gs>
                  <a:gs pos="100000">
                    <a:schemeClr val="bg1">
                      <a:lumMod val="65000"/>
                    </a:schemeClr>
                  </a:gs>
                </a:gsLst>
                <a:lin ang="20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06" name="Rectangle 105">
            <a:extLst>
              <a:ext uri="{FF2B5EF4-FFF2-40B4-BE49-F238E27FC236}">
                <a16:creationId xmlns:a16="http://schemas.microsoft.com/office/drawing/2014/main" xmlns="" id="{D2B87B62-3072-4FD2-9326-7F175C607E18}"/>
              </a:ext>
            </a:extLst>
          </p:cNvPr>
          <p:cNvSpPr/>
          <p:nvPr/>
        </p:nvSpPr>
        <p:spPr>
          <a:xfrm>
            <a:off x="2693545" y="3976405"/>
            <a:ext cx="670316" cy="620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t>01</a:t>
            </a:r>
            <a:endParaRPr lang="ko-KR" altLang="en-US" sz="2400" b="1" dirty="0"/>
          </a:p>
        </p:txBody>
      </p:sp>
      <p:sp>
        <p:nvSpPr>
          <p:cNvPr id="14" name="Rectangle 13"/>
          <p:cNvSpPr/>
          <p:nvPr/>
        </p:nvSpPr>
        <p:spPr>
          <a:xfrm>
            <a:off x="3472525" y="2989900"/>
            <a:ext cx="8068234" cy="6201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472525" y="3976405"/>
            <a:ext cx="8068234" cy="6201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570061" y="4024869"/>
            <a:ext cx="7029488" cy="523220"/>
          </a:xfrm>
          <a:prstGeom prst="rect">
            <a:avLst/>
          </a:prstGeom>
        </p:spPr>
        <p:txBody>
          <a:bodyPr wrap="none">
            <a:spAutoFit/>
          </a:bodyPr>
          <a:lstStyle/>
          <a:p>
            <a:r>
              <a:rPr lang="nl-NL" sz="2800" b="1">
                <a:solidFill>
                  <a:srgbClr val="0070C0"/>
                </a:solidFill>
              </a:rPr>
              <a:t>Thực hành – Tạo chương trình máy tính</a:t>
            </a:r>
            <a:endParaRPr lang="en-US" sz="2800">
              <a:solidFill>
                <a:srgbClr val="0070C0"/>
              </a:solidFill>
            </a:endParaRPr>
          </a:p>
        </p:txBody>
      </p:sp>
      <p:sp>
        <p:nvSpPr>
          <p:cNvPr id="109" name="Rectangle 108"/>
          <p:cNvSpPr/>
          <p:nvPr/>
        </p:nvSpPr>
        <p:spPr>
          <a:xfrm>
            <a:off x="3472525" y="3038364"/>
            <a:ext cx="8068234" cy="523220"/>
          </a:xfrm>
          <a:prstGeom prst="rect">
            <a:avLst/>
          </a:prstGeom>
        </p:spPr>
        <p:txBody>
          <a:bodyPr wrap="none">
            <a:spAutoFit/>
          </a:bodyPr>
          <a:lstStyle/>
          <a:p>
            <a:r>
              <a:rPr lang="nl-NL" sz="2800" b="1">
                <a:solidFill>
                  <a:srgbClr val="0070C0"/>
                </a:solidFill>
              </a:rPr>
              <a:t>Chương trình máy tính – Thực hiện thuật toán</a:t>
            </a:r>
            <a:endParaRPr lang="en-US" sz="2800">
              <a:solidFill>
                <a:srgbClr val="0070C0"/>
              </a:solidFill>
            </a:endParaRPr>
          </a:p>
        </p:txBody>
      </p:sp>
    </p:spTree>
    <p:extLst>
      <p:ext uri="{BB962C8B-B14F-4D97-AF65-F5344CB8AC3E}">
        <p14:creationId xmlns:p14="http://schemas.microsoft.com/office/powerpoint/2010/main" val="8993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barn(inVertical)">
                                      <p:cBhvr>
                                        <p:cTn id="7" dur="5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barn(inVertical)">
                                      <p:cBhvr>
                                        <p:cTn id="12" dur="500"/>
                                        <p:tgtEl>
                                          <p:spTgt spid="9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barn(inVertical)">
                                      <p:cBhvr>
                                        <p:cTn id="15" dur="500"/>
                                        <p:tgtEl>
                                          <p:spTgt spid="9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barn(inVertical)">
                                      <p:cBhvr>
                                        <p:cTn id="18" dur="500"/>
                                        <p:tgtEl>
                                          <p:spTgt spid="10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barn(inVertical)">
                                      <p:cBhvr>
                                        <p:cTn id="21" dur="500"/>
                                        <p:tgtEl>
                                          <p:spTgt spid="10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barn(inVertical)">
                                      <p:cBhvr>
                                        <p:cTn id="24" dur="500"/>
                                        <p:tgtEl>
                                          <p:spTgt spid="10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barn(inVertical)">
                                      <p:cBhvr>
                                        <p:cTn id="3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animBg="1"/>
      <p:bldP spid="106" grpId="0" animBg="1"/>
      <p:bldP spid="14" grpId="0" animBg="1"/>
      <p:bldP spid="107" grpId="0" animBg="1"/>
      <p:bldP spid="108" grpId="0"/>
      <p:bldP spid="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a:xfrm>
            <a:off x="603115" y="504885"/>
            <a:ext cx="11293611" cy="724247"/>
          </a:xfrm>
        </p:spPr>
        <p:txBody>
          <a:bodyPr/>
          <a:lstStyle/>
          <a:p>
            <a:r>
              <a:rPr lang="en-US" sz="3200" b="1" smtClean="0">
                <a:solidFill>
                  <a:srgbClr val="FF6600"/>
                </a:solidFill>
              </a:rPr>
              <a:t>       1. Chương trình máy tính – Thực hiện thuật toán</a:t>
            </a:r>
            <a:endParaRPr lang="en-US" sz="3200" b="1" dirty="0">
              <a:solidFill>
                <a:srgbClr val="FF6600"/>
              </a:solidFill>
            </a:endParaRPr>
          </a:p>
        </p:txBody>
      </p:sp>
      <p:sp>
        <p:nvSpPr>
          <p:cNvPr id="13" name="Rounded Rectangle 12"/>
          <p:cNvSpPr/>
          <p:nvPr/>
        </p:nvSpPr>
        <p:spPr>
          <a:xfrm>
            <a:off x="316992" y="1670304"/>
            <a:ext cx="11692128" cy="292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16992" y="1371600"/>
            <a:ext cx="2523744" cy="59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Hoạt động 1</a:t>
            </a:r>
            <a:endParaRPr lang="en-US" sz="2400" b="1"/>
          </a:p>
        </p:txBody>
      </p:sp>
      <p:sp>
        <p:nvSpPr>
          <p:cNvPr id="15" name="TextBox 14"/>
          <p:cNvSpPr txBox="1"/>
          <p:nvPr/>
        </p:nvSpPr>
        <p:spPr>
          <a:xfrm>
            <a:off x="316992" y="1969008"/>
            <a:ext cx="11841703" cy="1477328"/>
          </a:xfrm>
          <a:prstGeom prst="rect">
            <a:avLst/>
          </a:prstGeom>
          <a:noFill/>
        </p:spPr>
        <p:txBody>
          <a:bodyPr wrap="none" rtlCol="0">
            <a:spAutoFit/>
          </a:bodyPr>
          <a:lstStyle/>
          <a:p>
            <a:pPr>
              <a:lnSpc>
                <a:spcPct val="150000"/>
              </a:lnSpc>
            </a:pPr>
            <a:r>
              <a:rPr lang="en-US" sz="2000" smtClean="0">
                <a:solidFill>
                  <a:srgbClr val="002060"/>
                </a:solidFill>
              </a:rPr>
              <a:t>Trong trò chơi “Làm theo chỉ dẫn” bạn HS2 cần hiểu được chỉ dẫn của bạn HS1 để hoàn thành việc</a:t>
            </a:r>
          </a:p>
          <a:p>
            <a:pPr>
              <a:lnSpc>
                <a:spcPct val="150000"/>
              </a:lnSpc>
            </a:pPr>
            <a:r>
              <a:rPr lang="en-US" sz="2000" smtClean="0">
                <a:solidFill>
                  <a:srgbClr val="002060"/>
                </a:solidFill>
              </a:rPr>
              <a:t>Vẽ bức tranh. Các chỉ dẫn của bạn HS1 cũng cần phải rõ ràng, dễ hiểu để bạn HS2 thực hiện được. </a:t>
            </a:r>
          </a:p>
          <a:p>
            <a:pPr>
              <a:lnSpc>
                <a:spcPct val="150000"/>
              </a:lnSpc>
            </a:pPr>
            <a:r>
              <a:rPr lang="en-US" sz="2000" smtClean="0">
                <a:solidFill>
                  <a:srgbClr val="002060"/>
                </a:solidFill>
              </a:rPr>
              <a:t>Đó chính là một ví dụ về việc thực hiện thuật toán theo các bước được liệt kê bằng ngôn ngữ tự nhiên.</a:t>
            </a:r>
          </a:p>
        </p:txBody>
      </p:sp>
      <p:sp>
        <p:nvSpPr>
          <p:cNvPr id="19" name="Rectangle 18"/>
          <p:cNvSpPr/>
          <p:nvPr/>
        </p:nvSpPr>
        <p:spPr>
          <a:xfrm>
            <a:off x="316992" y="3360992"/>
            <a:ext cx="11277600" cy="958660"/>
          </a:xfrm>
          <a:prstGeom prst="rect">
            <a:avLst/>
          </a:prstGeom>
        </p:spPr>
        <p:txBody>
          <a:bodyPr wrap="square">
            <a:spAutoFit/>
          </a:bodyPr>
          <a:lstStyle/>
          <a:p>
            <a:pPr>
              <a:lnSpc>
                <a:spcPct val="150000"/>
              </a:lnSpc>
            </a:pPr>
            <a:r>
              <a:rPr lang="nl-NL" sz="2000" i="1">
                <a:solidFill>
                  <a:srgbClr val="002060"/>
                </a:solidFill>
              </a:rPr>
              <a:t>Nếu thuật toán được chuyển giao chi máy tính thực hiện thì theo em, làm thể nào để máy tính có thể hiểu và thực hiện được? </a:t>
            </a:r>
            <a:endParaRPr lang="en-US" sz="2000">
              <a:solidFill>
                <a:srgbClr val="002060"/>
              </a:solidFill>
            </a:endParaRPr>
          </a:p>
        </p:txBody>
      </p:sp>
      <p:sp>
        <p:nvSpPr>
          <p:cNvPr id="20" name="Rectangle 19"/>
          <p:cNvSpPr/>
          <p:nvPr/>
        </p:nvSpPr>
        <p:spPr>
          <a:xfrm>
            <a:off x="670560" y="2290421"/>
            <a:ext cx="10570464" cy="1685846"/>
          </a:xfrm>
          <a:prstGeom prst="rect">
            <a:avLst/>
          </a:prstGeom>
        </p:spPr>
        <p:txBody>
          <a:bodyPr wrap="square">
            <a:spAutoFit/>
          </a:bodyPr>
          <a:lstStyle/>
          <a:p>
            <a:pPr>
              <a:lnSpc>
                <a:spcPct val="150000"/>
              </a:lnSpc>
            </a:pPr>
            <a:r>
              <a:rPr lang="nl-NL" sz="2400">
                <a:solidFill>
                  <a:srgbClr val="002060"/>
                </a:solidFill>
              </a:rPr>
              <a:t>Nếu thuật toán chuyển giao cho máy tính thực hiện thì cần sử dụng ngôn ngữ mà máy tính có thể hiểu và thực hiện được. Ngôn ngữ đó là ngôn ngữ lập trình.</a:t>
            </a:r>
            <a:endParaRPr lang="en-US" sz="2400">
              <a:solidFill>
                <a:srgbClr val="002060"/>
              </a:solidFill>
            </a:endParaRPr>
          </a:p>
        </p:txBody>
      </p:sp>
      <p:grpSp>
        <p:nvGrpSpPr>
          <p:cNvPr id="29" name="Group 28">
            <a:extLst>
              <a:ext uri="{FF2B5EF4-FFF2-40B4-BE49-F238E27FC236}">
                <a16:creationId xmlns:a16="http://schemas.microsoft.com/office/drawing/2014/main" xmlns="" id="{5748B834-CD86-4857-8BBD-BB052F01563E}"/>
              </a:ext>
            </a:extLst>
          </p:cNvPr>
          <p:cNvGrpSpPr/>
          <p:nvPr/>
        </p:nvGrpSpPr>
        <p:grpSpPr>
          <a:xfrm>
            <a:off x="10619232" y="5854102"/>
            <a:ext cx="1348192" cy="807118"/>
            <a:chOff x="-548507" y="477868"/>
            <a:chExt cx="11570449" cy="6357177"/>
          </a:xfrm>
        </p:grpSpPr>
        <p:sp>
          <p:nvSpPr>
            <p:cNvPr id="31" name="Freeform: Shape 42">
              <a:extLst>
                <a:ext uri="{FF2B5EF4-FFF2-40B4-BE49-F238E27FC236}">
                  <a16:creationId xmlns:a16="http://schemas.microsoft.com/office/drawing/2014/main" xmlns="" id="{7264AE15-E5C7-419B-8957-623011DECF8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32" name="Freeform: Shape 43">
              <a:extLst>
                <a:ext uri="{FF2B5EF4-FFF2-40B4-BE49-F238E27FC236}">
                  <a16:creationId xmlns:a16="http://schemas.microsoft.com/office/drawing/2014/main" xmlns="" id="{3636653D-AFDF-4D42-AB26-0160182B420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33" name="Freeform: Shape 44">
              <a:extLst>
                <a:ext uri="{FF2B5EF4-FFF2-40B4-BE49-F238E27FC236}">
                  <a16:creationId xmlns:a16="http://schemas.microsoft.com/office/drawing/2014/main" xmlns="" id="{418B4618-6667-4270-9446-BF5F15A514D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solidFill>
            <a:ln w="9525" cap="flat">
              <a:noFill/>
              <a:prstDash val="solid"/>
              <a:miter/>
            </a:ln>
          </p:spPr>
          <p:txBody>
            <a:bodyPr rtlCol="0" anchor="ctr"/>
            <a:lstStyle/>
            <a:p>
              <a:endParaRPr lang="en-US"/>
            </a:p>
          </p:txBody>
        </p:sp>
        <p:sp>
          <p:nvSpPr>
            <p:cNvPr id="34" name="Freeform: Shape 45">
              <a:extLst>
                <a:ext uri="{FF2B5EF4-FFF2-40B4-BE49-F238E27FC236}">
                  <a16:creationId xmlns:a16="http://schemas.microsoft.com/office/drawing/2014/main" xmlns="" id="{2BF2EF86-C20B-4E58-8199-92EDACE1BA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35" name="Freeform: Shape 46">
              <a:extLst>
                <a:ext uri="{FF2B5EF4-FFF2-40B4-BE49-F238E27FC236}">
                  <a16:creationId xmlns:a16="http://schemas.microsoft.com/office/drawing/2014/main" xmlns="" id="{40EFD5DC-CBC9-48E2-9985-8DCC81B5DD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xmlns="" id="{76859BDF-95B0-450B-B0F8-12EE936B9748}"/>
                </a:ext>
              </a:extLst>
            </p:cNvPr>
            <p:cNvGrpSpPr/>
            <p:nvPr/>
          </p:nvGrpSpPr>
          <p:grpSpPr>
            <a:xfrm>
              <a:off x="1606" y="6382978"/>
              <a:ext cx="413937" cy="115242"/>
              <a:chOff x="5955" y="6353672"/>
              <a:chExt cx="413937" cy="115242"/>
            </a:xfrm>
          </p:grpSpPr>
          <p:sp>
            <p:nvSpPr>
              <p:cNvPr id="41" name="Rectangle: Rounded Corners 52">
                <a:extLst>
                  <a:ext uri="{FF2B5EF4-FFF2-40B4-BE49-F238E27FC236}">
                    <a16:creationId xmlns:a16="http://schemas.microsoft.com/office/drawing/2014/main" xmlns="" id="{3A62B22B-E165-4F1B-AAC0-13397B23772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53">
                <a:extLst>
                  <a:ext uri="{FF2B5EF4-FFF2-40B4-BE49-F238E27FC236}">
                    <a16:creationId xmlns:a16="http://schemas.microsoft.com/office/drawing/2014/main" xmlns="" id="{09BFB8A0-B88B-4301-8476-F599304FB26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xmlns="" id="{38C1212C-B12D-4811-8B51-070A1F599BBE}"/>
                </a:ext>
              </a:extLst>
            </p:cNvPr>
            <p:cNvGrpSpPr/>
            <p:nvPr/>
          </p:nvGrpSpPr>
          <p:grpSpPr>
            <a:xfrm>
              <a:off x="9855291" y="6381600"/>
              <a:ext cx="885989" cy="115242"/>
              <a:chOff x="5955" y="6353672"/>
              <a:chExt cx="413937" cy="115242"/>
            </a:xfrm>
          </p:grpSpPr>
          <p:sp>
            <p:nvSpPr>
              <p:cNvPr id="39" name="Rectangle: Rounded Corners 50">
                <a:extLst>
                  <a:ext uri="{FF2B5EF4-FFF2-40B4-BE49-F238E27FC236}">
                    <a16:creationId xmlns:a16="http://schemas.microsoft.com/office/drawing/2014/main" xmlns="" id="{7D349551-94A6-42B2-B52E-D3BF80A1672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51">
                <a:extLst>
                  <a:ext uri="{FF2B5EF4-FFF2-40B4-BE49-F238E27FC236}">
                    <a16:creationId xmlns:a16="http://schemas.microsoft.com/office/drawing/2014/main" xmlns="" id="{F6F39D48-4C73-4A02-9EFE-4C4F1F1942F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Freeform: Shape 49">
              <a:extLst>
                <a:ext uri="{FF2B5EF4-FFF2-40B4-BE49-F238E27FC236}">
                  <a16:creationId xmlns:a16="http://schemas.microsoft.com/office/drawing/2014/main" xmlns="" id="{B7FCCA74-F0B4-4B42-B137-E41DE799506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endParaRPr lang="en-US" dirty="0"/>
            </a:p>
          </p:txBody>
        </p:sp>
      </p:grpSp>
      <p:grpSp>
        <p:nvGrpSpPr>
          <p:cNvPr id="43" name="Graphic 14">
            <a:extLst>
              <a:ext uri="{FF2B5EF4-FFF2-40B4-BE49-F238E27FC236}">
                <a16:creationId xmlns:a16="http://schemas.microsoft.com/office/drawing/2014/main" xmlns="" id="{441BA635-E208-4EA5-9014-21841A743C0A}"/>
              </a:ext>
            </a:extLst>
          </p:cNvPr>
          <p:cNvGrpSpPr/>
          <p:nvPr/>
        </p:nvGrpSpPr>
        <p:grpSpPr>
          <a:xfrm>
            <a:off x="9362044" y="5516623"/>
            <a:ext cx="1317769" cy="1018753"/>
            <a:chOff x="2444748" y="555045"/>
            <a:chExt cx="7282048" cy="5727454"/>
          </a:xfrm>
        </p:grpSpPr>
        <p:sp>
          <p:nvSpPr>
            <p:cNvPr id="44" name="Freeform: Shape 55">
              <a:extLst>
                <a:ext uri="{FF2B5EF4-FFF2-40B4-BE49-F238E27FC236}">
                  <a16:creationId xmlns:a16="http://schemas.microsoft.com/office/drawing/2014/main" xmlns="" id="{D6026198-6EB1-4B0F-8F71-B810EAFD692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5" name="Freeform: Shape 56">
              <a:extLst>
                <a:ext uri="{FF2B5EF4-FFF2-40B4-BE49-F238E27FC236}">
                  <a16:creationId xmlns:a16="http://schemas.microsoft.com/office/drawing/2014/main" xmlns="" id="{2404957B-4908-488C-8777-A3A55A77936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46" name="Freeform: Shape 57">
              <a:extLst>
                <a:ext uri="{FF2B5EF4-FFF2-40B4-BE49-F238E27FC236}">
                  <a16:creationId xmlns:a16="http://schemas.microsoft.com/office/drawing/2014/main" xmlns="" id="{EA5DA305-E7F2-48A8-B62A-39E1034D9B2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47" name="Freeform: Shape 58">
              <a:extLst>
                <a:ext uri="{FF2B5EF4-FFF2-40B4-BE49-F238E27FC236}">
                  <a16:creationId xmlns:a16="http://schemas.microsoft.com/office/drawing/2014/main" xmlns="" id="{63826E4C-83C5-4593-AA2C-1ABA4B2E77B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48" name="Freeform: Shape 59">
              <a:extLst>
                <a:ext uri="{FF2B5EF4-FFF2-40B4-BE49-F238E27FC236}">
                  <a16:creationId xmlns:a16="http://schemas.microsoft.com/office/drawing/2014/main" xmlns="" id="{BF1F9EA5-3383-4584-8909-CA7FD536720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49" name="Freeform: Shape 60">
              <a:extLst>
                <a:ext uri="{FF2B5EF4-FFF2-40B4-BE49-F238E27FC236}">
                  <a16:creationId xmlns:a16="http://schemas.microsoft.com/office/drawing/2014/main" xmlns="" id="{6703A6E6-758D-474C-9A88-B332D5FBFBC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50" name="Freeform: Shape 61">
              <a:extLst>
                <a:ext uri="{FF2B5EF4-FFF2-40B4-BE49-F238E27FC236}">
                  <a16:creationId xmlns:a16="http://schemas.microsoft.com/office/drawing/2014/main" xmlns="" id="{A778AACB-28D6-446D-BB03-D3BE5ABA761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chemeClr val="accent4"/>
            </a:solidFill>
            <a:ln w="9525" cap="flat">
              <a:noFill/>
              <a:prstDash val="solid"/>
              <a:miter/>
            </a:ln>
          </p:spPr>
          <p:txBody>
            <a:bodyPr rtlCol="0" anchor="ctr"/>
            <a:lstStyle/>
            <a:p>
              <a:endParaRPr lang="en-US"/>
            </a:p>
          </p:txBody>
        </p:sp>
        <p:sp>
          <p:nvSpPr>
            <p:cNvPr id="51" name="Freeform: Shape 62">
              <a:extLst>
                <a:ext uri="{FF2B5EF4-FFF2-40B4-BE49-F238E27FC236}">
                  <a16:creationId xmlns:a16="http://schemas.microsoft.com/office/drawing/2014/main" xmlns="" id="{08ADC0F3-AC2E-4DF4-BCCB-FF8D33B4D4E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tx1">
                <a:lumMod val="65000"/>
                <a:lumOff val="35000"/>
                <a:alpha val="10000"/>
              </a:schemeClr>
            </a:solidFill>
            <a:ln w="9525" cap="flat">
              <a:noFill/>
              <a:prstDash val="solid"/>
              <a:miter/>
            </a:ln>
          </p:spPr>
          <p:txBody>
            <a:bodyPr rtlCol="0" anchor="ctr"/>
            <a:lstStyle/>
            <a:p>
              <a:endParaRPr lang="en-US" dirty="0"/>
            </a:p>
          </p:txBody>
        </p:sp>
      </p:grpSp>
      <p:grpSp>
        <p:nvGrpSpPr>
          <p:cNvPr id="52" name="Group 51">
            <a:extLst>
              <a:ext uri="{FF2B5EF4-FFF2-40B4-BE49-F238E27FC236}">
                <a16:creationId xmlns:a16="http://schemas.microsoft.com/office/drawing/2014/main" xmlns="" id="{F4C4CF18-2C12-4B8B-9809-01AE8089A091}"/>
              </a:ext>
            </a:extLst>
          </p:cNvPr>
          <p:cNvGrpSpPr/>
          <p:nvPr/>
        </p:nvGrpSpPr>
        <p:grpSpPr>
          <a:xfrm>
            <a:off x="10473175" y="6249397"/>
            <a:ext cx="269698" cy="466691"/>
            <a:chOff x="5666519" y="1790478"/>
            <a:chExt cx="825553" cy="1451279"/>
          </a:xfrm>
        </p:grpSpPr>
        <p:grpSp>
          <p:nvGrpSpPr>
            <p:cNvPr id="53" name="Group 3">
              <a:extLst>
                <a:ext uri="{FF2B5EF4-FFF2-40B4-BE49-F238E27FC236}">
                  <a16:creationId xmlns:a16="http://schemas.microsoft.com/office/drawing/2014/main" xmlns="" id="{E2C79F43-5A78-44D4-87CE-A2C3E41D580C}"/>
                </a:ext>
              </a:extLst>
            </p:cNvPr>
            <p:cNvGrpSpPr/>
            <p:nvPr/>
          </p:nvGrpSpPr>
          <p:grpSpPr>
            <a:xfrm>
              <a:off x="5666519" y="1790478"/>
              <a:ext cx="825553" cy="1451279"/>
              <a:chOff x="445712" y="1449040"/>
              <a:chExt cx="2113018" cy="3924176"/>
            </a:xfrm>
          </p:grpSpPr>
          <p:sp>
            <p:nvSpPr>
              <p:cNvPr id="56" name="Rounded Rectangle 4">
                <a:extLst>
                  <a:ext uri="{FF2B5EF4-FFF2-40B4-BE49-F238E27FC236}">
                    <a16:creationId xmlns:a16="http://schemas.microsoft.com/office/drawing/2014/main" xmlns="" id="{FA6BD5D2-32FC-4643-ADA8-21BE53A4957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7" name="Rectangle 5">
                <a:extLst>
                  <a:ext uri="{FF2B5EF4-FFF2-40B4-BE49-F238E27FC236}">
                    <a16:creationId xmlns:a16="http://schemas.microsoft.com/office/drawing/2014/main" xmlns="" id="{0A7D6099-B7EB-483E-951F-D7394EFB928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8" name="Group 6">
                <a:extLst>
                  <a:ext uri="{FF2B5EF4-FFF2-40B4-BE49-F238E27FC236}">
                    <a16:creationId xmlns:a16="http://schemas.microsoft.com/office/drawing/2014/main" xmlns="" id="{DDFAF2D0-C67B-4405-982D-3AD79471CA9F}"/>
                  </a:ext>
                </a:extLst>
              </p:cNvPr>
              <p:cNvGrpSpPr/>
              <p:nvPr userDrawn="1"/>
            </p:nvGrpSpPr>
            <p:grpSpPr>
              <a:xfrm>
                <a:off x="1407705" y="5045834"/>
                <a:ext cx="211967" cy="211967"/>
                <a:chOff x="1549420" y="5712364"/>
                <a:chExt cx="312583" cy="312583"/>
              </a:xfrm>
            </p:grpSpPr>
            <p:sp>
              <p:nvSpPr>
                <p:cNvPr id="59" name="Oval 7">
                  <a:extLst>
                    <a:ext uri="{FF2B5EF4-FFF2-40B4-BE49-F238E27FC236}">
                      <a16:creationId xmlns:a16="http://schemas.microsoft.com/office/drawing/2014/main" xmlns="" id="{84728866-A2AC-4EED-8878-35209633DEA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0" name="Rounded Rectangle 8">
                  <a:extLst>
                    <a:ext uri="{FF2B5EF4-FFF2-40B4-BE49-F238E27FC236}">
                      <a16:creationId xmlns:a16="http://schemas.microsoft.com/office/drawing/2014/main" xmlns="" id="{E4386B2C-EC90-4863-86F1-F00D1C4563F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54" name="Picture Placeholder 2">
              <a:extLst>
                <a:ext uri="{FF2B5EF4-FFF2-40B4-BE49-F238E27FC236}">
                  <a16:creationId xmlns:a16="http://schemas.microsoft.com/office/drawing/2014/main" xmlns="" id="{E54A4D3D-10F1-40FD-B01D-AF5570145704}"/>
                </a:ext>
              </a:extLst>
            </p:cNvPr>
            <p:cNvSpPr txBox="1">
              <a:spLocks/>
            </p:cNvSpPr>
            <p:nvPr/>
          </p:nvSpPr>
          <p:spPr>
            <a:xfrm>
              <a:off x="5727221" y="1945514"/>
              <a:ext cx="704148" cy="1141205"/>
            </a:xfrm>
            <a:prstGeom prst="rect">
              <a:avLst/>
            </a:prstGeom>
            <a:solidFill>
              <a:schemeClr val="accent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dirty="0"/>
            </a:p>
          </p:txBody>
        </p:sp>
        <p:sp>
          <p:nvSpPr>
            <p:cNvPr id="55" name="Freeform: Shape 71">
              <a:extLst>
                <a:ext uri="{FF2B5EF4-FFF2-40B4-BE49-F238E27FC236}">
                  <a16:creationId xmlns:a16="http://schemas.microsoft.com/office/drawing/2014/main" xmlns="" id="{BBE34B05-085C-455F-A4A6-24D447C717EE}"/>
                </a:ext>
              </a:extLst>
            </p:cNvPr>
            <p:cNvSpPr/>
            <p:nvPr/>
          </p:nvSpPr>
          <p:spPr>
            <a:xfrm>
              <a:off x="6022226" y="1933893"/>
              <a:ext cx="401968" cy="1165650"/>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endParaRPr lang="en-US" dirty="0"/>
            </a:p>
          </p:txBody>
        </p:sp>
      </p:grpSp>
      <p:grpSp>
        <p:nvGrpSpPr>
          <p:cNvPr id="61" name="Group 60">
            <a:extLst>
              <a:ext uri="{FF2B5EF4-FFF2-40B4-BE49-F238E27FC236}">
                <a16:creationId xmlns:a16="http://schemas.microsoft.com/office/drawing/2014/main" xmlns="" id="{F8517E7E-65A9-48D8-B2C2-EF114A26CC65}"/>
              </a:ext>
            </a:extLst>
          </p:cNvPr>
          <p:cNvGrpSpPr/>
          <p:nvPr/>
        </p:nvGrpSpPr>
        <p:grpSpPr>
          <a:xfrm>
            <a:off x="-915832" y="4695258"/>
            <a:ext cx="3926596" cy="2409501"/>
            <a:chOff x="-3907876" y="-373145"/>
            <a:chExt cx="14810697" cy="7525804"/>
          </a:xfrm>
        </p:grpSpPr>
        <p:sp>
          <p:nvSpPr>
            <p:cNvPr id="62" name="Oval 61">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66"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69"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70"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71"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72"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73"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74"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75"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76"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79"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81"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82"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15"/>
                                        </p:tgtEl>
                                        <p:attrNameLst>
                                          <p:attrName>ppt_x</p:attrName>
                                        </p:attrNameLst>
                                      </p:cBhvr>
                                      <p:tavLst>
                                        <p:tav tm="0">
                                          <p:val>
                                            <p:strVal val="ppt_x"/>
                                          </p:val>
                                        </p:tav>
                                        <p:tav tm="100000">
                                          <p:val>
                                            <p:strVal val="ppt_x"/>
                                          </p:val>
                                        </p:tav>
                                      </p:tavLst>
                                    </p:anim>
                                    <p:anim calcmode="lin" valueType="num">
                                      <p:cBhvr additive="base">
                                        <p:cTn id="26" dur="500"/>
                                        <p:tgtEl>
                                          <p:spTgt spid="15"/>
                                        </p:tgtEl>
                                        <p:attrNameLst>
                                          <p:attrName>ppt_y</p:attrName>
                                        </p:attrNameLst>
                                      </p:cBhvr>
                                      <p:tavLst>
                                        <p:tav tm="0">
                                          <p:val>
                                            <p:strVal val="ppt_y"/>
                                          </p:val>
                                        </p:tav>
                                        <p:tav tm="100000">
                                          <p:val>
                                            <p:strVal val="1+ppt_h/2"/>
                                          </p:val>
                                        </p:tav>
                                      </p:tavLst>
                                    </p:anim>
                                    <p:set>
                                      <p:cBhvr>
                                        <p:cTn id="27" dur="1" fill="hold">
                                          <p:stCondLst>
                                            <p:cond delay="499"/>
                                          </p:stCondLst>
                                        </p:cTn>
                                        <p:tgtEl>
                                          <p:spTgt spid="15"/>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19"/>
                                        </p:tgtEl>
                                        <p:attrNameLst>
                                          <p:attrName>ppt_x</p:attrName>
                                        </p:attrNameLst>
                                      </p:cBhvr>
                                      <p:tavLst>
                                        <p:tav tm="0">
                                          <p:val>
                                            <p:strVal val="ppt_x"/>
                                          </p:val>
                                        </p:tav>
                                        <p:tav tm="100000">
                                          <p:val>
                                            <p:strVal val="ppt_x"/>
                                          </p:val>
                                        </p:tav>
                                      </p:tavLst>
                                    </p:anim>
                                    <p:anim calcmode="lin" valueType="num">
                                      <p:cBhvr additive="base">
                                        <p:cTn id="30" dur="500"/>
                                        <p:tgtEl>
                                          <p:spTgt spid="19"/>
                                        </p:tgtEl>
                                        <p:attrNameLst>
                                          <p:attrName>ppt_y</p:attrName>
                                        </p:attrNameLst>
                                      </p:cBhvr>
                                      <p:tavLst>
                                        <p:tav tm="0">
                                          <p:val>
                                            <p:strVal val="ppt_y"/>
                                          </p:val>
                                        </p:tav>
                                        <p:tav tm="100000">
                                          <p:val>
                                            <p:strVal val="1+ppt_h/2"/>
                                          </p:val>
                                        </p:tav>
                                      </p:tavLst>
                                    </p:anim>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animBg="1"/>
      <p:bldP spid="23" grpId="0" animBg="1"/>
      <p:bldP spid="15" grpId="0"/>
      <p:bldP spid="15" grpId="1"/>
      <p:bldP spid="19" grpId="0"/>
      <p:bldP spid="19" grpId="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12CEDB95-0B44-4786-BA36-7D22001238C7}"/>
              </a:ext>
            </a:extLst>
          </p:cNvPr>
          <p:cNvSpPr/>
          <p:nvPr/>
        </p:nvSpPr>
        <p:spPr>
          <a:xfrm>
            <a:off x="0" y="5181600"/>
            <a:ext cx="12210250" cy="1717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xmlns="" id="{1667AC21-98CD-4FA2-99DC-74D54737B162}"/>
              </a:ext>
            </a:extLst>
          </p:cNvPr>
          <p:cNvGrpSpPr/>
          <p:nvPr/>
        </p:nvGrpSpPr>
        <p:grpSpPr>
          <a:xfrm>
            <a:off x="9338" y="5059680"/>
            <a:ext cx="1535701" cy="1902234"/>
            <a:chOff x="4854267" y="3354767"/>
            <a:chExt cx="2232607" cy="3342246"/>
          </a:xfrm>
          <a:effectLst/>
        </p:grpSpPr>
        <p:sp>
          <p:nvSpPr>
            <p:cNvPr id="15" name="Freeform: Shape 14">
              <a:extLst>
                <a:ext uri="{FF2B5EF4-FFF2-40B4-BE49-F238E27FC236}">
                  <a16:creationId xmlns:a16="http://schemas.microsoft.com/office/drawing/2014/main" xmlns="" id="{B9F44A93-FFE6-4759-B778-47F8CBB6FEF2}"/>
                </a:ext>
              </a:extLst>
            </p:cNvPr>
            <p:cNvSpPr/>
            <p:nvPr/>
          </p:nvSpPr>
          <p:spPr>
            <a:xfrm>
              <a:off x="4854267" y="3354767"/>
              <a:ext cx="2232607" cy="2910128"/>
            </a:xfrm>
            <a:custGeom>
              <a:avLst/>
              <a:gdLst>
                <a:gd name="connsiteX0" fmla="*/ 3157277 w 3361970"/>
                <a:gd name="connsiteY0" fmla="*/ 4382215 h 4382214"/>
                <a:gd name="connsiteX1" fmla="*/ 674721 w 3361970"/>
                <a:gd name="connsiteY1" fmla="*/ 3821659 h 4382214"/>
                <a:gd name="connsiteX2" fmla="*/ 586712 w 3361970"/>
                <a:gd name="connsiteY2" fmla="*/ 3733649 h 4382214"/>
                <a:gd name="connsiteX3" fmla="*/ 430 w 3361970"/>
                <a:gd name="connsiteY3" fmla="*/ 178051 h 4382214"/>
                <a:gd name="connsiteX4" fmla="*/ 149370 w 3361970"/>
                <a:gd name="connsiteY4" fmla="*/ 83948 h 4382214"/>
                <a:gd name="connsiteX5" fmla="*/ 2656298 w 3361970"/>
                <a:gd name="connsiteY5" fmla="*/ 0 h 4382214"/>
                <a:gd name="connsiteX6" fmla="*/ 2744307 w 3361970"/>
                <a:gd name="connsiteY6" fmla="*/ 88010 h 4382214"/>
                <a:gd name="connsiteX7" fmla="*/ 3359699 w 3361970"/>
                <a:gd name="connsiteY7" fmla="*/ 4176407 h 4382214"/>
                <a:gd name="connsiteX8" fmla="*/ 3157277 w 3361970"/>
                <a:gd name="connsiteY8" fmla="*/ 4382215 h 4382214"/>
                <a:gd name="connsiteX9" fmla="*/ 3157277 w 3361970"/>
                <a:gd name="connsiteY9" fmla="*/ 4382215 h 438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970" h="4382214">
                  <a:moveTo>
                    <a:pt x="3157277" y="4382215"/>
                  </a:moveTo>
                  <a:lnTo>
                    <a:pt x="674721" y="3821659"/>
                  </a:lnTo>
                  <a:cubicBezTo>
                    <a:pt x="627331" y="3810151"/>
                    <a:pt x="619207" y="3832492"/>
                    <a:pt x="586712" y="3733649"/>
                  </a:cubicBezTo>
                  <a:cubicBezTo>
                    <a:pt x="361271" y="3043788"/>
                    <a:pt x="107396" y="1081167"/>
                    <a:pt x="430" y="178051"/>
                  </a:cubicBezTo>
                  <a:cubicBezTo>
                    <a:pt x="-7694" y="107643"/>
                    <a:pt x="101303" y="83948"/>
                    <a:pt x="149370" y="83948"/>
                  </a:cubicBezTo>
                  <a:lnTo>
                    <a:pt x="2656298" y="0"/>
                  </a:lnTo>
                  <a:cubicBezTo>
                    <a:pt x="2705042" y="0"/>
                    <a:pt x="2744307" y="39943"/>
                    <a:pt x="2744307" y="88010"/>
                  </a:cubicBezTo>
                  <a:lnTo>
                    <a:pt x="3359699" y="4176407"/>
                  </a:lnTo>
                  <a:cubicBezTo>
                    <a:pt x="3384071" y="4254939"/>
                    <a:pt x="3205344" y="4382215"/>
                    <a:pt x="3157277" y="4382215"/>
                  </a:cubicBezTo>
                  <a:lnTo>
                    <a:pt x="3157277" y="4382215"/>
                  </a:lnTo>
                  <a:close/>
                </a:path>
              </a:pathLst>
            </a:custGeom>
            <a:solidFill>
              <a:srgbClr val="7A7979"/>
            </a:solidFill>
            <a:ln w="676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43E8811E-01B4-463E-A05D-2892F3ACEA71}"/>
                </a:ext>
              </a:extLst>
            </p:cNvPr>
            <p:cNvSpPr/>
            <p:nvPr/>
          </p:nvSpPr>
          <p:spPr>
            <a:xfrm>
              <a:off x="4854311" y="3398826"/>
              <a:ext cx="1987833" cy="2938919"/>
            </a:xfrm>
            <a:custGeom>
              <a:avLst/>
              <a:gdLst>
                <a:gd name="connsiteX0" fmla="*/ 95821 w 2993377"/>
                <a:gd name="connsiteY0" fmla="*/ 1229430 h 4425568"/>
                <a:gd name="connsiteX1" fmla="*/ 57909 w 2993377"/>
                <a:gd name="connsiteY1" fmla="*/ 855050 h 4425568"/>
                <a:gd name="connsiteX2" fmla="*/ 365 w 2993377"/>
                <a:gd name="connsiteY2" fmla="*/ 180759 h 4425568"/>
                <a:gd name="connsiteX3" fmla="*/ 109361 w 2993377"/>
                <a:gd name="connsiteY3" fmla="*/ 44682 h 4425568"/>
                <a:gd name="connsiteX4" fmla="*/ 2393556 w 2993377"/>
                <a:gd name="connsiteY4" fmla="*/ 0 h 4425568"/>
                <a:gd name="connsiteX5" fmla="*/ 1987357 w 2993377"/>
                <a:gd name="connsiteY5" fmla="*/ 1939602 h 4425568"/>
                <a:gd name="connsiteX6" fmla="*/ 2865424 w 2993377"/>
                <a:gd name="connsiteY6" fmla="*/ 4122924 h 4425568"/>
                <a:gd name="connsiteX7" fmla="*/ 2993377 w 2993377"/>
                <a:gd name="connsiteY7" fmla="*/ 4270510 h 4425568"/>
                <a:gd name="connsiteX8" fmla="*/ 1806598 w 2993377"/>
                <a:gd name="connsiteY8" fmla="*/ 4001064 h 4425568"/>
                <a:gd name="connsiteX9" fmla="*/ 1772071 w 2993377"/>
                <a:gd name="connsiteY9" fmla="*/ 4023405 h 4425568"/>
                <a:gd name="connsiteX10" fmla="*/ 1860758 w 2993377"/>
                <a:gd name="connsiteY10" fmla="*/ 4353104 h 4425568"/>
                <a:gd name="connsiteX11" fmla="*/ 1814722 w 2993377"/>
                <a:gd name="connsiteY11" fmla="*/ 4412680 h 4425568"/>
                <a:gd name="connsiteX12" fmla="*/ 1587250 w 2993377"/>
                <a:gd name="connsiteY12" fmla="*/ 4425543 h 4425568"/>
                <a:gd name="connsiteX13" fmla="*/ 1506687 w 2993377"/>
                <a:gd name="connsiteY13" fmla="*/ 4319254 h 4425568"/>
                <a:gd name="connsiteX14" fmla="*/ 1533090 w 2993377"/>
                <a:gd name="connsiteY14" fmla="*/ 3940811 h 4425568"/>
                <a:gd name="connsiteX15" fmla="*/ 648930 w 2993377"/>
                <a:gd name="connsiteY15" fmla="*/ 3752606 h 4425568"/>
                <a:gd name="connsiteX16" fmla="*/ 594770 w 2993377"/>
                <a:gd name="connsiteY16" fmla="*/ 3683552 h 4425568"/>
                <a:gd name="connsiteX17" fmla="*/ 95821 w 2993377"/>
                <a:gd name="connsiteY17" fmla="*/ 1229430 h 4425568"/>
                <a:gd name="connsiteX18" fmla="*/ 95821 w 2993377"/>
                <a:gd name="connsiteY18" fmla="*/ 1229430 h 44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3377" h="4425568">
                  <a:moveTo>
                    <a:pt x="95821" y="1229430"/>
                  </a:moveTo>
                  <a:cubicBezTo>
                    <a:pt x="81604" y="1104863"/>
                    <a:pt x="68741" y="980295"/>
                    <a:pt x="57909" y="855050"/>
                  </a:cubicBezTo>
                  <a:cubicBezTo>
                    <a:pt x="38277" y="636379"/>
                    <a:pt x="8489" y="399429"/>
                    <a:pt x="365" y="180759"/>
                  </a:cubicBezTo>
                  <a:cubicBezTo>
                    <a:pt x="-3020" y="88687"/>
                    <a:pt x="15936" y="67023"/>
                    <a:pt x="109361" y="44682"/>
                  </a:cubicBezTo>
                  <a:cubicBezTo>
                    <a:pt x="504729" y="46713"/>
                    <a:pt x="2393556" y="677"/>
                    <a:pt x="2393556" y="0"/>
                  </a:cubicBezTo>
                  <a:cubicBezTo>
                    <a:pt x="2092969" y="580865"/>
                    <a:pt x="1955538" y="1288329"/>
                    <a:pt x="1987357" y="1939602"/>
                  </a:cubicBezTo>
                  <a:cubicBezTo>
                    <a:pt x="2027300" y="2739815"/>
                    <a:pt x="2325179" y="3524457"/>
                    <a:pt x="2865424" y="4122924"/>
                  </a:cubicBezTo>
                  <a:cubicBezTo>
                    <a:pt x="2904013" y="4166252"/>
                    <a:pt x="2960204" y="4223797"/>
                    <a:pt x="2993377" y="4270510"/>
                  </a:cubicBezTo>
                  <a:cubicBezTo>
                    <a:pt x="2755751" y="4227859"/>
                    <a:pt x="1992773" y="4044392"/>
                    <a:pt x="1806598" y="4001064"/>
                  </a:cubicBezTo>
                  <a:cubicBezTo>
                    <a:pt x="1772071" y="3992940"/>
                    <a:pt x="1765978" y="3992940"/>
                    <a:pt x="1772071" y="4023405"/>
                  </a:cubicBezTo>
                  <a:cubicBezTo>
                    <a:pt x="1777487" y="4051162"/>
                    <a:pt x="1852634" y="4309776"/>
                    <a:pt x="1860758" y="4353104"/>
                  </a:cubicBezTo>
                  <a:cubicBezTo>
                    <a:pt x="1869559" y="4397109"/>
                    <a:pt x="1860081" y="4409972"/>
                    <a:pt x="1814722" y="4412680"/>
                  </a:cubicBezTo>
                  <a:cubicBezTo>
                    <a:pt x="1796443" y="4413357"/>
                    <a:pt x="1593343" y="4426220"/>
                    <a:pt x="1587250" y="4425543"/>
                  </a:cubicBezTo>
                  <a:cubicBezTo>
                    <a:pt x="1498563" y="4412680"/>
                    <a:pt x="1497886" y="4412003"/>
                    <a:pt x="1506687" y="4319254"/>
                  </a:cubicBezTo>
                  <a:cubicBezTo>
                    <a:pt x="1516842" y="4287435"/>
                    <a:pt x="1517519" y="4114800"/>
                    <a:pt x="1533090" y="3940811"/>
                  </a:cubicBezTo>
                  <a:cubicBezTo>
                    <a:pt x="1535798" y="3908316"/>
                    <a:pt x="745740" y="3773593"/>
                    <a:pt x="648930" y="3752606"/>
                  </a:cubicBezTo>
                  <a:cubicBezTo>
                    <a:pt x="602217" y="3739743"/>
                    <a:pt x="602217" y="3708601"/>
                    <a:pt x="594770" y="3683552"/>
                  </a:cubicBezTo>
                  <a:cubicBezTo>
                    <a:pt x="358497" y="2881985"/>
                    <a:pt x="191278" y="2055369"/>
                    <a:pt x="95821" y="1229430"/>
                  </a:cubicBezTo>
                  <a:lnTo>
                    <a:pt x="95821" y="1229430"/>
                  </a:lnTo>
                  <a:close/>
                </a:path>
              </a:pathLst>
            </a:custGeom>
            <a:solidFill>
              <a:srgbClr val="B4B4B4"/>
            </a:solidFill>
            <a:ln w="676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644EC20D-57E6-4203-A419-B4EEF2AD3B64}"/>
                </a:ext>
              </a:extLst>
            </p:cNvPr>
            <p:cNvSpPr/>
            <p:nvPr/>
          </p:nvSpPr>
          <p:spPr>
            <a:xfrm>
              <a:off x="4926017" y="5343420"/>
              <a:ext cx="1915606" cy="1252888"/>
            </a:xfrm>
            <a:custGeom>
              <a:avLst/>
              <a:gdLst>
                <a:gd name="connsiteX0" fmla="*/ 940380 w 2884614"/>
                <a:gd name="connsiteY0" fmla="*/ 27512 h 1886660"/>
                <a:gd name="connsiteX1" fmla="*/ 970845 w 2884614"/>
                <a:gd name="connsiteY1" fmla="*/ 432 h 1886660"/>
                <a:gd name="connsiteX2" fmla="*/ 1500259 w 2884614"/>
                <a:gd name="connsiteY2" fmla="*/ 99951 h 1886660"/>
                <a:gd name="connsiteX3" fmla="*/ 1399386 w 2884614"/>
                <a:gd name="connsiteY3" fmla="*/ 1382864 h 1886660"/>
                <a:gd name="connsiteX4" fmla="*/ 1408187 w 2884614"/>
                <a:gd name="connsiteY4" fmla="*/ 1481029 h 1886660"/>
                <a:gd name="connsiteX5" fmla="*/ 1648521 w 2884614"/>
                <a:gd name="connsiteY5" fmla="*/ 1487121 h 1886660"/>
                <a:gd name="connsiteX6" fmla="*/ 1724345 w 2884614"/>
                <a:gd name="connsiteY6" fmla="*/ 1374063 h 1886660"/>
                <a:gd name="connsiteX7" fmla="*/ 1687110 w 2884614"/>
                <a:gd name="connsiteY7" fmla="*/ 1212260 h 1886660"/>
                <a:gd name="connsiteX8" fmla="*/ 2877952 w 2884614"/>
                <a:gd name="connsiteY8" fmla="*/ 1525034 h 1886660"/>
                <a:gd name="connsiteX9" fmla="*/ 2861704 w 2884614"/>
                <a:gd name="connsiteY9" fmla="*/ 1544666 h 1886660"/>
                <a:gd name="connsiteX10" fmla="*/ 1118431 w 2884614"/>
                <a:gd name="connsiteY10" fmla="*/ 1883843 h 1886660"/>
                <a:gd name="connsiteX11" fmla="*/ 1038545 w 2884614"/>
                <a:gd name="connsiteY11" fmla="*/ 1878427 h 1886660"/>
                <a:gd name="connsiteX12" fmla="*/ 29 w 2884614"/>
                <a:gd name="connsiteY12" fmla="*/ 1543989 h 1886660"/>
                <a:gd name="connsiteX13" fmla="*/ 754206 w 2884614"/>
                <a:gd name="connsiteY13" fmla="*/ 1357138 h 1886660"/>
                <a:gd name="connsiteX14" fmla="*/ 838831 w 2884614"/>
                <a:gd name="connsiteY14" fmla="*/ 1253557 h 1886660"/>
                <a:gd name="connsiteX15" fmla="*/ 940380 w 2884614"/>
                <a:gd name="connsiteY15" fmla="*/ 27512 h 1886660"/>
                <a:gd name="connsiteX16" fmla="*/ 940380 w 2884614"/>
                <a:gd name="connsiteY16" fmla="*/ 27512 h 188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614" h="1886660">
                  <a:moveTo>
                    <a:pt x="940380" y="27512"/>
                  </a:moveTo>
                  <a:cubicBezTo>
                    <a:pt x="943089" y="7878"/>
                    <a:pt x="949181" y="-2277"/>
                    <a:pt x="970845" y="432"/>
                  </a:cubicBezTo>
                  <a:cubicBezTo>
                    <a:pt x="1026359" y="8556"/>
                    <a:pt x="1514476" y="-245"/>
                    <a:pt x="1500259" y="99951"/>
                  </a:cubicBezTo>
                  <a:cubicBezTo>
                    <a:pt x="1459639" y="376843"/>
                    <a:pt x="1404125" y="1241371"/>
                    <a:pt x="1399386" y="1382864"/>
                  </a:cubicBezTo>
                  <a:cubicBezTo>
                    <a:pt x="1398709" y="1411298"/>
                    <a:pt x="1383815" y="1456656"/>
                    <a:pt x="1408187" y="1481029"/>
                  </a:cubicBezTo>
                  <a:cubicBezTo>
                    <a:pt x="1443391" y="1516233"/>
                    <a:pt x="1612641" y="1489153"/>
                    <a:pt x="1648521" y="1487121"/>
                  </a:cubicBezTo>
                  <a:cubicBezTo>
                    <a:pt x="1720283" y="1484414"/>
                    <a:pt x="1733823" y="1436346"/>
                    <a:pt x="1724345" y="1374063"/>
                  </a:cubicBezTo>
                  <a:cubicBezTo>
                    <a:pt x="1719606" y="1345629"/>
                    <a:pt x="1699973" y="1264389"/>
                    <a:pt x="1687110" y="1212260"/>
                  </a:cubicBezTo>
                  <a:cubicBezTo>
                    <a:pt x="2068261" y="1311779"/>
                    <a:pt x="2498155" y="1422806"/>
                    <a:pt x="2877952" y="1525034"/>
                  </a:cubicBezTo>
                  <a:cubicBezTo>
                    <a:pt x="2888107" y="1533834"/>
                    <a:pt x="2889461" y="1539250"/>
                    <a:pt x="2861704" y="1544666"/>
                  </a:cubicBezTo>
                  <a:cubicBezTo>
                    <a:pt x="2803482" y="1556175"/>
                    <a:pt x="1321531" y="1843900"/>
                    <a:pt x="1118431" y="1883843"/>
                  </a:cubicBezTo>
                  <a:cubicBezTo>
                    <a:pt x="1090674" y="1889259"/>
                    <a:pt x="1064271" y="1886551"/>
                    <a:pt x="1038545" y="1878427"/>
                  </a:cubicBezTo>
                  <a:cubicBezTo>
                    <a:pt x="721033" y="1782293"/>
                    <a:pt x="7476" y="1575809"/>
                    <a:pt x="29" y="1543989"/>
                  </a:cubicBezTo>
                  <a:cubicBezTo>
                    <a:pt x="-5387" y="1522325"/>
                    <a:pt x="753529" y="1357138"/>
                    <a:pt x="754206" y="1357138"/>
                  </a:cubicBezTo>
                  <a:cubicBezTo>
                    <a:pt x="820552" y="1335474"/>
                    <a:pt x="827999" y="1321934"/>
                    <a:pt x="838831" y="1253557"/>
                  </a:cubicBezTo>
                  <a:cubicBezTo>
                    <a:pt x="843570" y="1265066"/>
                    <a:pt x="928195" y="110782"/>
                    <a:pt x="940380" y="27512"/>
                  </a:cubicBezTo>
                  <a:lnTo>
                    <a:pt x="940380" y="27512"/>
                  </a:lnTo>
                  <a:close/>
                </a:path>
              </a:pathLst>
            </a:custGeom>
            <a:solidFill>
              <a:srgbClr val="4D4D4D"/>
            </a:solidFill>
            <a:ln w="676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1BEEF0B1-5487-4E7F-A4D9-E8E4A0C2C72A}"/>
                </a:ext>
              </a:extLst>
            </p:cNvPr>
            <p:cNvSpPr/>
            <p:nvPr/>
          </p:nvSpPr>
          <p:spPr>
            <a:xfrm>
              <a:off x="4897107" y="6351664"/>
              <a:ext cx="1973360" cy="345349"/>
            </a:xfrm>
            <a:custGeom>
              <a:avLst/>
              <a:gdLst>
                <a:gd name="connsiteX0" fmla="*/ 86890 w 2971582"/>
                <a:gd name="connsiteY0" fmla="*/ 35881 h 520043"/>
                <a:gd name="connsiteX1" fmla="*/ 571621 w 2971582"/>
                <a:gd name="connsiteY1" fmla="*/ 183467 h 520043"/>
                <a:gd name="connsiteX2" fmla="*/ 992038 w 2971582"/>
                <a:gd name="connsiteY2" fmla="*/ 311420 h 520043"/>
                <a:gd name="connsiteX3" fmla="*/ 1289240 w 2971582"/>
                <a:gd name="connsiteY3" fmla="*/ 324282 h 520043"/>
                <a:gd name="connsiteX4" fmla="*/ 2911330 w 2971582"/>
                <a:gd name="connsiteY4" fmla="*/ 16248 h 520043"/>
                <a:gd name="connsiteX5" fmla="*/ 2925547 w 2971582"/>
                <a:gd name="connsiteY5" fmla="*/ 0 h 520043"/>
                <a:gd name="connsiteX6" fmla="*/ 2971583 w 2971582"/>
                <a:gd name="connsiteY6" fmla="*/ 70408 h 520043"/>
                <a:gd name="connsiteX7" fmla="*/ 2921485 w 2971582"/>
                <a:gd name="connsiteY7" fmla="*/ 134723 h 520043"/>
                <a:gd name="connsiteX8" fmla="*/ 2339943 w 2971582"/>
                <a:gd name="connsiteY8" fmla="*/ 261321 h 520043"/>
                <a:gd name="connsiteX9" fmla="*/ 1168734 w 2971582"/>
                <a:gd name="connsiteY9" fmla="*/ 518581 h 520043"/>
                <a:gd name="connsiteX10" fmla="*/ 1099681 w 2971582"/>
                <a:gd name="connsiteY10" fmla="*/ 505718 h 520043"/>
                <a:gd name="connsiteX11" fmla="*/ 51686 w 2971582"/>
                <a:gd name="connsiteY11" fmla="*/ 197007 h 520043"/>
                <a:gd name="connsiteX12" fmla="*/ 234 w 2971582"/>
                <a:gd name="connsiteY12" fmla="*/ 96134 h 520043"/>
                <a:gd name="connsiteX13" fmla="*/ 52363 w 2971582"/>
                <a:gd name="connsiteY13" fmla="*/ 18956 h 520043"/>
                <a:gd name="connsiteX14" fmla="*/ 86890 w 2971582"/>
                <a:gd name="connsiteY14" fmla="*/ 35881 h 520043"/>
                <a:gd name="connsiteX15" fmla="*/ 86890 w 2971582"/>
                <a:gd name="connsiteY15" fmla="*/ 35881 h 52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1582" h="520043">
                  <a:moveTo>
                    <a:pt x="86890" y="35881"/>
                  </a:moveTo>
                  <a:cubicBezTo>
                    <a:pt x="248693" y="84625"/>
                    <a:pt x="410496" y="134723"/>
                    <a:pt x="571621" y="183467"/>
                  </a:cubicBezTo>
                  <a:cubicBezTo>
                    <a:pt x="711760" y="226117"/>
                    <a:pt x="854607" y="261321"/>
                    <a:pt x="992038" y="311420"/>
                  </a:cubicBezTo>
                  <a:cubicBezTo>
                    <a:pt x="1167381" y="375734"/>
                    <a:pt x="1150456" y="353394"/>
                    <a:pt x="1289240" y="324282"/>
                  </a:cubicBezTo>
                  <a:cubicBezTo>
                    <a:pt x="1829485" y="219347"/>
                    <a:pt x="2370408" y="118475"/>
                    <a:pt x="2911330" y="16248"/>
                  </a:cubicBezTo>
                  <a:cubicBezTo>
                    <a:pt x="2920131" y="14217"/>
                    <a:pt x="2937056" y="10832"/>
                    <a:pt x="2925547" y="0"/>
                  </a:cubicBezTo>
                  <a:cubicBezTo>
                    <a:pt x="2966844" y="6093"/>
                    <a:pt x="2970229" y="37912"/>
                    <a:pt x="2971583" y="70408"/>
                  </a:cubicBezTo>
                  <a:cubicBezTo>
                    <a:pt x="2971583" y="104935"/>
                    <a:pt x="2966844" y="125922"/>
                    <a:pt x="2921485" y="134723"/>
                  </a:cubicBezTo>
                  <a:cubicBezTo>
                    <a:pt x="2727186" y="176697"/>
                    <a:pt x="2534242" y="220025"/>
                    <a:pt x="2339943" y="261321"/>
                  </a:cubicBezTo>
                  <a:cubicBezTo>
                    <a:pt x="1949991" y="346624"/>
                    <a:pt x="1558686" y="432602"/>
                    <a:pt x="1168734" y="518581"/>
                  </a:cubicBezTo>
                  <a:cubicBezTo>
                    <a:pt x="1142332" y="523997"/>
                    <a:pt x="1122022" y="513165"/>
                    <a:pt x="1099681" y="505718"/>
                  </a:cubicBezTo>
                  <a:cubicBezTo>
                    <a:pt x="751026" y="404169"/>
                    <a:pt x="401018" y="301265"/>
                    <a:pt x="51686" y="197007"/>
                  </a:cubicBezTo>
                  <a:cubicBezTo>
                    <a:pt x="1588" y="181436"/>
                    <a:pt x="4296" y="133369"/>
                    <a:pt x="234" y="96134"/>
                  </a:cubicBezTo>
                  <a:cubicBezTo>
                    <a:pt x="-2474" y="61607"/>
                    <a:pt x="18513" y="21664"/>
                    <a:pt x="52363" y="18956"/>
                  </a:cubicBezTo>
                  <a:cubicBezTo>
                    <a:pt x="62518" y="27757"/>
                    <a:pt x="67257" y="29111"/>
                    <a:pt x="86890" y="35881"/>
                  </a:cubicBezTo>
                  <a:lnTo>
                    <a:pt x="86890" y="35881"/>
                  </a:lnTo>
                  <a:close/>
                </a:path>
              </a:pathLst>
            </a:custGeom>
            <a:solidFill>
              <a:srgbClr val="B4B4B4"/>
            </a:solidFill>
            <a:ln w="676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EACE521B-0D56-4679-8B06-0FF79F88F1B2}"/>
                </a:ext>
              </a:extLst>
            </p:cNvPr>
            <p:cNvSpPr/>
            <p:nvPr/>
          </p:nvSpPr>
          <p:spPr>
            <a:xfrm>
              <a:off x="6553650" y="3384179"/>
              <a:ext cx="504545" cy="2809221"/>
            </a:xfrm>
            <a:custGeom>
              <a:avLst/>
              <a:gdLst>
                <a:gd name="connsiteX0" fmla="*/ 1150 w 759768"/>
                <a:gd name="connsiteY0" fmla="*/ 78923 h 4230262"/>
                <a:gd name="connsiteX1" fmla="*/ 37708 w 759768"/>
                <a:gd name="connsiteY1" fmla="*/ 23410 h 4230262"/>
                <a:gd name="connsiteX2" fmla="*/ 111500 w 759768"/>
                <a:gd name="connsiteY2" fmla="*/ 3777 h 4230262"/>
                <a:gd name="connsiteX3" fmla="*/ 152797 w 759768"/>
                <a:gd name="connsiteY3" fmla="*/ 32888 h 4230262"/>
                <a:gd name="connsiteX4" fmla="*/ 756004 w 759768"/>
                <a:gd name="connsiteY4" fmla="*/ 4103006 h 4230262"/>
                <a:gd name="connsiteX5" fmla="*/ 705229 w 759768"/>
                <a:gd name="connsiteY5" fmla="*/ 4207264 h 4230262"/>
                <a:gd name="connsiteX6" fmla="*/ 618573 w 759768"/>
                <a:gd name="connsiteY6" fmla="*/ 4165967 h 4230262"/>
                <a:gd name="connsiteX7" fmla="*/ 1150 w 759768"/>
                <a:gd name="connsiteY7" fmla="*/ 78923 h 4230262"/>
                <a:gd name="connsiteX8" fmla="*/ 1150 w 759768"/>
                <a:gd name="connsiteY8" fmla="*/ 78923 h 423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768" h="4230262">
                  <a:moveTo>
                    <a:pt x="1150" y="78923"/>
                  </a:moveTo>
                  <a:cubicBezTo>
                    <a:pt x="-3589" y="49813"/>
                    <a:pt x="5888" y="29503"/>
                    <a:pt x="37708" y="23410"/>
                  </a:cubicBezTo>
                  <a:cubicBezTo>
                    <a:pt x="62756" y="18671"/>
                    <a:pt x="87128" y="12578"/>
                    <a:pt x="111500" y="3777"/>
                  </a:cubicBezTo>
                  <a:cubicBezTo>
                    <a:pt x="141965" y="-7732"/>
                    <a:pt x="149412" y="8516"/>
                    <a:pt x="152797" y="32888"/>
                  </a:cubicBezTo>
                  <a:cubicBezTo>
                    <a:pt x="189355" y="282023"/>
                    <a:pt x="739755" y="4038014"/>
                    <a:pt x="756004" y="4103006"/>
                  </a:cubicBezTo>
                  <a:cubicBezTo>
                    <a:pt x="769544" y="4157843"/>
                    <a:pt x="745172" y="4184246"/>
                    <a:pt x="705229" y="4207264"/>
                  </a:cubicBezTo>
                  <a:cubicBezTo>
                    <a:pt x="641591" y="4244498"/>
                    <a:pt x="630082" y="4240437"/>
                    <a:pt x="618573" y="4165967"/>
                  </a:cubicBezTo>
                  <a:cubicBezTo>
                    <a:pt x="580661" y="3927663"/>
                    <a:pt x="23491" y="227863"/>
                    <a:pt x="1150" y="78923"/>
                  </a:cubicBezTo>
                  <a:lnTo>
                    <a:pt x="1150" y="78923"/>
                  </a:lnTo>
                  <a:close/>
                </a:path>
              </a:pathLst>
            </a:custGeom>
            <a:solidFill>
              <a:srgbClr val="4D4D4D"/>
            </a:solidFill>
            <a:ln w="676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8FAE3651-E942-403D-A2BF-DDCAB200D4F8}"/>
                </a:ext>
              </a:extLst>
            </p:cNvPr>
            <p:cNvSpPr/>
            <p:nvPr/>
          </p:nvSpPr>
          <p:spPr>
            <a:xfrm>
              <a:off x="5243093" y="4435404"/>
              <a:ext cx="633354" cy="806698"/>
            </a:xfrm>
            <a:custGeom>
              <a:avLst/>
              <a:gdLst>
                <a:gd name="connsiteX0" fmla="*/ 4583 w 953735"/>
                <a:gd name="connsiteY0" fmla="*/ 265613 h 1214766"/>
                <a:gd name="connsiteX1" fmla="*/ 54004 w 953735"/>
                <a:gd name="connsiteY1" fmla="*/ 19863 h 1214766"/>
                <a:gd name="connsiteX2" fmla="*/ 718140 w 953735"/>
                <a:gd name="connsiteY2" fmla="*/ 39496 h 1214766"/>
                <a:gd name="connsiteX3" fmla="*/ 789225 w 953735"/>
                <a:gd name="connsiteY3" fmla="*/ 98395 h 1214766"/>
                <a:gd name="connsiteX4" fmla="*/ 777716 w 953735"/>
                <a:gd name="connsiteY4" fmla="*/ 685353 h 1214766"/>
                <a:gd name="connsiteX5" fmla="*/ 953736 w 953735"/>
                <a:gd name="connsiteY5" fmla="*/ 1214766 h 1214766"/>
                <a:gd name="connsiteX6" fmla="*/ 387765 w 953735"/>
                <a:gd name="connsiteY6" fmla="*/ 1145712 h 1214766"/>
                <a:gd name="connsiteX7" fmla="*/ 193466 w 953735"/>
                <a:gd name="connsiteY7" fmla="*/ 1092906 h 1214766"/>
                <a:gd name="connsiteX8" fmla="*/ 138629 w 953735"/>
                <a:gd name="connsiteY8" fmla="*/ 1007604 h 1214766"/>
                <a:gd name="connsiteX9" fmla="*/ 4583 w 953735"/>
                <a:gd name="connsiteY9" fmla="*/ 265613 h 1214766"/>
                <a:gd name="connsiteX10" fmla="*/ 4583 w 953735"/>
                <a:gd name="connsiteY10" fmla="*/ 265613 h 121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735" h="1214766">
                  <a:moveTo>
                    <a:pt x="4583" y="265613"/>
                  </a:moveTo>
                  <a:cubicBezTo>
                    <a:pt x="12030" y="180311"/>
                    <a:pt x="28278" y="97718"/>
                    <a:pt x="54004" y="19863"/>
                  </a:cubicBezTo>
                  <a:cubicBezTo>
                    <a:pt x="69575" y="-27527"/>
                    <a:pt x="666688" y="22571"/>
                    <a:pt x="718140" y="39496"/>
                  </a:cubicBezTo>
                  <a:cubicBezTo>
                    <a:pt x="713401" y="41526"/>
                    <a:pt x="802765" y="47620"/>
                    <a:pt x="789225" y="98395"/>
                  </a:cubicBezTo>
                  <a:cubicBezTo>
                    <a:pt x="737096" y="286600"/>
                    <a:pt x="739804" y="494439"/>
                    <a:pt x="777716" y="685353"/>
                  </a:cubicBezTo>
                  <a:cubicBezTo>
                    <a:pt x="814951" y="870850"/>
                    <a:pt x="899576" y="1035361"/>
                    <a:pt x="953736" y="1214766"/>
                  </a:cubicBezTo>
                  <a:cubicBezTo>
                    <a:pt x="950351" y="1203934"/>
                    <a:pt x="464942" y="1159252"/>
                    <a:pt x="387765" y="1145712"/>
                  </a:cubicBezTo>
                  <a:cubicBezTo>
                    <a:pt x="327512" y="1134880"/>
                    <a:pt x="241533" y="1136911"/>
                    <a:pt x="193466" y="1092906"/>
                  </a:cubicBezTo>
                  <a:cubicBezTo>
                    <a:pt x="168417" y="1070565"/>
                    <a:pt x="152846" y="1038746"/>
                    <a:pt x="138629" y="1007604"/>
                  </a:cubicBezTo>
                  <a:cubicBezTo>
                    <a:pt x="39787" y="788934"/>
                    <a:pt x="-17081" y="518134"/>
                    <a:pt x="4583" y="265613"/>
                  </a:cubicBezTo>
                  <a:lnTo>
                    <a:pt x="4583" y="265613"/>
                  </a:lnTo>
                  <a:close/>
                </a:path>
              </a:pathLst>
            </a:custGeom>
            <a:solidFill>
              <a:srgbClr val="4D4D4D"/>
            </a:solidFill>
            <a:ln w="676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2D2BC2FB-B565-4063-8BB3-769F5F9C9D39}"/>
                </a:ext>
              </a:extLst>
            </p:cNvPr>
            <p:cNvSpPr/>
            <p:nvPr/>
          </p:nvSpPr>
          <p:spPr>
            <a:xfrm>
              <a:off x="6165246" y="3398151"/>
              <a:ext cx="777651" cy="2852421"/>
            </a:xfrm>
            <a:custGeom>
              <a:avLst/>
              <a:gdLst>
                <a:gd name="connsiteX0" fmla="*/ 1170955 w 1171025"/>
                <a:gd name="connsiteY0" fmla="*/ 4251216 h 4295315"/>
                <a:gd name="connsiteX1" fmla="*/ 556240 w 1171025"/>
                <a:gd name="connsiteY1" fmla="*/ 71423 h 4295315"/>
                <a:gd name="connsiteX2" fmla="*/ 501403 w 1171025"/>
                <a:gd name="connsiteY2" fmla="*/ 2370 h 4295315"/>
                <a:gd name="connsiteX3" fmla="*/ 416778 w 1171025"/>
                <a:gd name="connsiteY3" fmla="*/ 5755 h 4295315"/>
                <a:gd name="connsiteX4" fmla="*/ 371419 w 1171025"/>
                <a:gd name="connsiteY4" fmla="*/ 76162 h 4295315"/>
                <a:gd name="connsiteX5" fmla="*/ 250236 w 1171025"/>
                <a:gd name="connsiteY5" fmla="*/ 380135 h 4295315"/>
                <a:gd name="connsiteX6" fmla="*/ 3132 w 1171025"/>
                <a:gd name="connsiteY6" fmla="*/ 1639353 h 4295315"/>
                <a:gd name="connsiteX7" fmla="*/ 37659 w 1171025"/>
                <a:gd name="connsiteY7" fmla="*/ 2314998 h 4295315"/>
                <a:gd name="connsiteX8" fmla="*/ 562333 w 1171025"/>
                <a:gd name="connsiteY8" fmla="*/ 3729249 h 4295315"/>
                <a:gd name="connsiteX9" fmla="*/ 955669 w 1171025"/>
                <a:gd name="connsiteY9" fmla="*/ 4250538 h 4295315"/>
                <a:gd name="connsiteX10" fmla="*/ 1168247 w 1171025"/>
                <a:gd name="connsiteY10" fmla="*/ 4295221 h 4295315"/>
                <a:gd name="connsiteX11" fmla="*/ 1170955 w 1171025"/>
                <a:gd name="connsiteY11" fmla="*/ 4251216 h 4295315"/>
                <a:gd name="connsiteX12" fmla="*/ 1170955 w 1171025"/>
                <a:gd name="connsiteY12" fmla="*/ 4251216 h 429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1025" h="4295315">
                  <a:moveTo>
                    <a:pt x="1170955" y="4251216"/>
                  </a:moveTo>
                  <a:cubicBezTo>
                    <a:pt x="1178402" y="4174038"/>
                    <a:pt x="596860" y="298218"/>
                    <a:pt x="556240" y="71423"/>
                  </a:cubicBezTo>
                  <a:cubicBezTo>
                    <a:pt x="550147" y="38927"/>
                    <a:pt x="537284" y="11170"/>
                    <a:pt x="501403" y="2370"/>
                  </a:cubicBezTo>
                  <a:cubicBezTo>
                    <a:pt x="472969" y="338"/>
                    <a:pt x="444535" y="-3047"/>
                    <a:pt x="416778" y="5755"/>
                  </a:cubicBezTo>
                  <a:cubicBezTo>
                    <a:pt x="390375" y="22003"/>
                    <a:pt x="382251" y="49760"/>
                    <a:pt x="371419" y="76162"/>
                  </a:cubicBezTo>
                  <a:cubicBezTo>
                    <a:pt x="328091" y="175681"/>
                    <a:pt x="287471" y="277231"/>
                    <a:pt x="250236" y="380135"/>
                  </a:cubicBezTo>
                  <a:cubicBezTo>
                    <a:pt x="102650" y="786334"/>
                    <a:pt x="21410" y="1207428"/>
                    <a:pt x="3132" y="1639353"/>
                  </a:cubicBezTo>
                  <a:cubicBezTo>
                    <a:pt x="-6346" y="1864794"/>
                    <a:pt x="5840" y="2091589"/>
                    <a:pt x="37659" y="2314998"/>
                  </a:cubicBezTo>
                  <a:cubicBezTo>
                    <a:pt x="110774" y="2824779"/>
                    <a:pt x="281378" y="3298678"/>
                    <a:pt x="562333" y="3729249"/>
                  </a:cubicBezTo>
                  <a:cubicBezTo>
                    <a:pt x="676069" y="3904592"/>
                    <a:pt x="805375" y="4096183"/>
                    <a:pt x="955669" y="4250538"/>
                  </a:cubicBezTo>
                  <a:cubicBezTo>
                    <a:pt x="1022692" y="4266110"/>
                    <a:pt x="1101224" y="4297252"/>
                    <a:pt x="1168247" y="4295221"/>
                  </a:cubicBezTo>
                  <a:cubicBezTo>
                    <a:pt x="1168924" y="4289805"/>
                    <a:pt x="1169601" y="4257986"/>
                    <a:pt x="1170955" y="4251216"/>
                  </a:cubicBezTo>
                  <a:lnTo>
                    <a:pt x="1170955" y="4251216"/>
                  </a:lnTo>
                  <a:close/>
                </a:path>
              </a:pathLst>
            </a:custGeom>
            <a:solidFill>
              <a:srgbClr val="E5E5E5"/>
            </a:solidFill>
            <a:ln w="6768" cap="flat">
              <a:noFill/>
              <a:prstDash val="solid"/>
              <a:miter/>
            </a:ln>
          </p:spPr>
          <p:txBody>
            <a:bodyPr rtlCol="0" anchor="ctr"/>
            <a:lstStyle/>
            <a:p>
              <a:endParaRPr lang="en-US"/>
            </a:p>
          </p:txBody>
        </p:sp>
      </p:grpSp>
      <p:sp>
        <p:nvSpPr>
          <p:cNvPr id="73" name="Text Placeholder 1">
            <a:extLst>
              <a:ext uri="{FF2B5EF4-FFF2-40B4-BE49-F238E27FC236}">
                <a16:creationId xmlns:a16="http://schemas.microsoft.com/office/drawing/2014/main" xmlns="" id="{D9B85F3A-0D98-4AE5-8CED-AA4A4CF82188}"/>
              </a:ext>
            </a:extLst>
          </p:cNvPr>
          <p:cNvSpPr txBox="1">
            <a:spLocks/>
          </p:cNvSpPr>
          <p:nvPr/>
        </p:nvSpPr>
        <p:spPr>
          <a:xfrm>
            <a:off x="225163" y="142761"/>
            <a:ext cx="11293611"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solidFill>
                  <a:srgbClr val="FF6600"/>
                </a:solidFill>
              </a:rPr>
              <a:t>1. Chương trình máy tính – Thực hiện thuật toán</a:t>
            </a:r>
            <a:endParaRPr lang="en-US" b="1" dirty="0">
              <a:solidFill>
                <a:srgbClr val="FF6600"/>
              </a:solidFill>
            </a:endParaRPr>
          </a:p>
        </p:txBody>
      </p:sp>
      <p:sp>
        <p:nvSpPr>
          <p:cNvPr id="21" name="Rectangle 20"/>
          <p:cNvSpPr/>
          <p:nvPr/>
        </p:nvSpPr>
        <p:spPr>
          <a:xfrm>
            <a:off x="276792" y="633323"/>
            <a:ext cx="11298338" cy="1131848"/>
          </a:xfrm>
          <a:prstGeom prst="rect">
            <a:avLst/>
          </a:prstGeom>
        </p:spPr>
        <p:txBody>
          <a:bodyPr wrap="square">
            <a:spAutoFit/>
          </a:bodyPr>
          <a:lstStyle/>
          <a:p>
            <a:pPr marL="342900" indent="-342900" algn="just" fontAlgn="base">
              <a:lnSpc>
                <a:spcPct val="150000"/>
              </a:lnSpc>
              <a:spcBef>
                <a:spcPct val="0"/>
              </a:spcBef>
              <a:spcAft>
                <a:spcPct val="0"/>
              </a:spcAft>
              <a:buFont typeface="Wingdings" pitchFamily="2" charset="2"/>
              <a:buChar char="Ø"/>
            </a:pPr>
            <a:r>
              <a:rPr lang="nl-NL" sz="2400" smtClean="0">
                <a:solidFill>
                  <a:srgbClr val="002060"/>
                </a:solidFill>
                <a:latin typeface="+mj-lt"/>
                <a:cs typeface="Times New Roman" pitchFamily="18" charset="0"/>
              </a:rPr>
              <a:t>Ngôn ngữ lập tr</a:t>
            </a:r>
            <a:r>
              <a:rPr lang="vi-VN" sz="2400" smtClean="0">
                <a:solidFill>
                  <a:srgbClr val="002060"/>
                </a:solidFill>
                <a:latin typeface="+mj-lt"/>
                <a:cs typeface="Times New Roman" pitchFamily="18" charset="0"/>
              </a:rPr>
              <a:t>ì</a:t>
            </a:r>
            <a:r>
              <a:rPr lang="nl-NL" sz="2400" smtClean="0">
                <a:solidFill>
                  <a:srgbClr val="002060"/>
                </a:solidFill>
                <a:latin typeface="+mj-lt"/>
                <a:cs typeface="Times New Roman" pitchFamily="18" charset="0"/>
              </a:rPr>
              <a:t>nh chính là ngôn ngữ được dùng đ</a:t>
            </a:r>
            <a:r>
              <a:rPr lang="vi-VN" sz="2400" smtClean="0">
                <a:solidFill>
                  <a:srgbClr val="002060"/>
                </a:solidFill>
                <a:latin typeface="+mj-lt"/>
                <a:cs typeface="Times New Roman" pitchFamily="18" charset="0"/>
              </a:rPr>
              <a:t>ể</a:t>
            </a:r>
            <a:r>
              <a:rPr lang="nl-NL" sz="2400" smtClean="0">
                <a:solidFill>
                  <a:srgbClr val="002060"/>
                </a:solidFill>
                <a:latin typeface="+mj-lt"/>
                <a:cs typeface="Times New Roman" pitchFamily="18" charset="0"/>
              </a:rPr>
              <a:t> tạo ra chương trình chỉ dẫn cho máy tính hiểu cách thực hiện công việc.</a:t>
            </a:r>
            <a:endParaRPr lang="vi-VN" sz="2400">
              <a:solidFill>
                <a:srgbClr val="002060"/>
              </a:solidFill>
              <a:latin typeface="+mj-lt"/>
              <a:cs typeface="Times New Roman" pitchFamily="18" charset="0"/>
            </a:endParaRPr>
          </a:p>
        </p:txBody>
      </p:sp>
      <p:sp>
        <p:nvSpPr>
          <p:cNvPr id="23" name="Rectangle 22"/>
          <p:cNvSpPr/>
          <p:nvPr/>
        </p:nvSpPr>
        <p:spPr>
          <a:xfrm>
            <a:off x="315294" y="1762419"/>
            <a:ext cx="11571906" cy="2308324"/>
          </a:xfrm>
          <a:prstGeom prst="rect">
            <a:avLst/>
          </a:prstGeom>
        </p:spPr>
        <p:txBody>
          <a:bodyPr wrap="square">
            <a:spAutoFit/>
          </a:bodyPr>
          <a:lstStyle/>
          <a:p>
            <a:pPr marL="342900" indent="-342900" algn="just" fontAlgn="base">
              <a:lnSpc>
                <a:spcPct val="150000"/>
              </a:lnSpc>
              <a:spcBef>
                <a:spcPct val="0"/>
              </a:spcBef>
              <a:spcAft>
                <a:spcPct val="0"/>
              </a:spcAft>
              <a:buFont typeface="Wingdings" pitchFamily="2" charset="2"/>
              <a:buChar char="Ø"/>
            </a:pPr>
            <a:r>
              <a:rPr lang="nl-NL" sz="2400">
                <a:solidFill>
                  <a:srgbClr val="002060"/>
                </a:solidFill>
                <a:latin typeface="+mj-lt"/>
                <a:cs typeface="Times New Roman" pitchFamily="18" charset="0"/>
              </a:rPr>
              <a:t>Chương tr</a:t>
            </a:r>
            <a:r>
              <a:rPr lang="vi-VN" sz="2400">
                <a:solidFill>
                  <a:srgbClr val="002060"/>
                </a:solidFill>
                <a:latin typeface="+mj-lt"/>
                <a:cs typeface="Times New Roman" pitchFamily="18" charset="0"/>
              </a:rPr>
              <a:t>ì</a:t>
            </a:r>
            <a:r>
              <a:rPr lang="nl-NL" sz="2400">
                <a:solidFill>
                  <a:srgbClr val="002060"/>
                </a:solidFill>
                <a:latin typeface="+mj-lt"/>
                <a:cs typeface="Times New Roman" pitchFamily="18" charset="0"/>
              </a:rPr>
              <a:t>nh là tập hợp các lệnh viết b</a:t>
            </a:r>
            <a:r>
              <a:rPr lang="vi-VN" sz="2400">
                <a:solidFill>
                  <a:srgbClr val="002060"/>
                </a:solidFill>
                <a:latin typeface="+mj-lt"/>
                <a:cs typeface="Times New Roman" pitchFamily="18" charset="0"/>
              </a:rPr>
              <a:t>ằ</a:t>
            </a:r>
            <a:r>
              <a:rPr lang="nl-NL" sz="2400">
                <a:solidFill>
                  <a:srgbClr val="002060"/>
                </a:solidFill>
                <a:latin typeface="+mj-lt"/>
                <a:cs typeface="Times New Roman" pitchFamily="18" charset="0"/>
              </a:rPr>
              <a:t>ng ngôn ngữ lập trình nào đó, chỉ dẫn theo từng bước của thuật toán đ</a:t>
            </a:r>
            <a:r>
              <a:rPr lang="vi-VN" sz="2400">
                <a:solidFill>
                  <a:srgbClr val="002060"/>
                </a:solidFill>
                <a:latin typeface="+mj-lt"/>
                <a:cs typeface="Times New Roman" pitchFamily="18" charset="0"/>
              </a:rPr>
              <a:t>ể</a:t>
            </a:r>
            <a:r>
              <a:rPr lang="nl-NL" sz="2400">
                <a:solidFill>
                  <a:srgbClr val="002060"/>
                </a:solidFill>
                <a:latin typeface="+mj-lt"/>
                <a:cs typeface="Times New Roman" pitchFamily="18" charset="0"/>
              </a:rPr>
              <a:t> máy tính thực hiện. Nói cách khác, </a:t>
            </a:r>
            <a:r>
              <a:rPr lang="nl-NL" sz="2400">
                <a:solidFill>
                  <a:srgbClr val="002060"/>
                </a:solidFill>
                <a:latin typeface="+mj-lt"/>
                <a:cs typeface="Times New Roman" pitchFamily="18" charset="0"/>
              </a:rPr>
              <a:t>chương </a:t>
            </a:r>
            <a:r>
              <a:rPr lang="nl-NL" sz="2400" smtClean="0">
                <a:solidFill>
                  <a:srgbClr val="002060"/>
                </a:solidFill>
                <a:latin typeface="+mj-lt"/>
                <a:cs typeface="Times New Roman" pitchFamily="18" charset="0"/>
              </a:rPr>
              <a:t>trình </a:t>
            </a:r>
            <a:r>
              <a:rPr lang="nl-NL" sz="2400">
                <a:solidFill>
                  <a:srgbClr val="002060"/>
                </a:solidFill>
                <a:latin typeface="+mj-lt"/>
                <a:cs typeface="Times New Roman" pitchFamily="18" charset="0"/>
              </a:rPr>
              <a:t>là một cách mô tả khác của thuật toán đ</a:t>
            </a:r>
            <a:r>
              <a:rPr lang="vi-VN" sz="2400">
                <a:solidFill>
                  <a:srgbClr val="002060"/>
                </a:solidFill>
                <a:latin typeface="+mj-lt"/>
                <a:cs typeface="Times New Roman" pitchFamily="18" charset="0"/>
              </a:rPr>
              <a:t>ể</a:t>
            </a:r>
            <a:r>
              <a:rPr lang="nl-NL" sz="2400">
                <a:solidFill>
                  <a:srgbClr val="002060"/>
                </a:solidFill>
                <a:latin typeface="+mj-lt"/>
                <a:cs typeface="Times New Roman" pitchFamily="18" charset="0"/>
              </a:rPr>
              <a:t> máy t</a:t>
            </a:r>
            <a:r>
              <a:rPr lang="vi-VN" sz="2400">
                <a:solidFill>
                  <a:srgbClr val="002060"/>
                </a:solidFill>
                <a:latin typeface="+mj-lt"/>
                <a:cs typeface="Times New Roman" pitchFamily="18" charset="0"/>
              </a:rPr>
              <a:t>í</a:t>
            </a:r>
            <a:r>
              <a:rPr lang="nl-NL" sz="2400">
                <a:solidFill>
                  <a:srgbClr val="002060"/>
                </a:solidFill>
                <a:latin typeface="+mj-lt"/>
                <a:cs typeface="Times New Roman" pitchFamily="18" charset="0"/>
              </a:rPr>
              <a:t>nh có thể </a:t>
            </a:r>
            <a:r>
              <a:rPr lang="nl-NL" sz="2400">
                <a:solidFill>
                  <a:srgbClr val="002060"/>
                </a:solidFill>
                <a:latin typeface="+mj-lt"/>
                <a:cs typeface="Times New Roman" pitchFamily="18" charset="0"/>
              </a:rPr>
              <a:t>“</a:t>
            </a:r>
            <a:r>
              <a:rPr lang="nl-NL" sz="2400" smtClean="0">
                <a:solidFill>
                  <a:srgbClr val="002060"/>
                </a:solidFill>
                <a:latin typeface="+mj-lt"/>
                <a:cs typeface="Times New Roman" pitchFamily="18" charset="0"/>
              </a:rPr>
              <a:t>hiểu</a:t>
            </a:r>
            <a:r>
              <a:rPr lang="nl-NL" sz="2400">
                <a:solidFill>
                  <a:srgbClr val="002060"/>
                </a:solidFill>
                <a:latin typeface="+mj-lt"/>
                <a:cs typeface="Times New Roman" pitchFamily="18" charset="0"/>
              </a:rPr>
              <a:t>” và thực hiện được.</a:t>
            </a:r>
            <a:endParaRPr lang="vi-VN" sz="2400">
              <a:solidFill>
                <a:srgbClr val="002060"/>
              </a:solidFill>
              <a:latin typeface="+mj-lt"/>
              <a:cs typeface="Times New Roman" pitchFamily="18" charset="0"/>
            </a:endParaRPr>
          </a:p>
        </p:txBody>
      </p:sp>
      <p:sp>
        <p:nvSpPr>
          <p:cNvPr id="24" name="Rectangle 23"/>
          <p:cNvSpPr/>
          <p:nvPr/>
        </p:nvSpPr>
        <p:spPr>
          <a:xfrm>
            <a:off x="225163" y="3935890"/>
            <a:ext cx="11571906" cy="1131848"/>
          </a:xfrm>
          <a:prstGeom prst="rect">
            <a:avLst/>
          </a:prstGeom>
        </p:spPr>
        <p:txBody>
          <a:bodyPr wrap="square">
            <a:spAutoFit/>
          </a:bodyPr>
          <a:lstStyle/>
          <a:p>
            <a:pPr marL="342900" indent="-342900" algn="just" fontAlgn="base">
              <a:lnSpc>
                <a:spcPct val="150000"/>
              </a:lnSpc>
              <a:spcBef>
                <a:spcPct val="0"/>
              </a:spcBef>
              <a:spcAft>
                <a:spcPct val="0"/>
              </a:spcAft>
              <a:buFont typeface="Wingdings" pitchFamily="2" charset="2"/>
              <a:buChar char="Ø"/>
            </a:pPr>
            <a:r>
              <a:rPr lang="nl-NL" sz="2400">
                <a:solidFill>
                  <a:srgbClr val="002060"/>
                </a:solidFill>
                <a:latin typeface="+mj-lt"/>
                <a:cs typeface="Times New Roman" pitchFamily="18" charset="0"/>
              </a:rPr>
              <a:t>Chương trình máy tính dựa trên các dữ liệu đầu vào, tiến hành các bước xử lí đ</a:t>
            </a:r>
            <a:r>
              <a:rPr lang="vi-VN" sz="2400">
                <a:solidFill>
                  <a:srgbClr val="002060"/>
                </a:solidFill>
                <a:latin typeface="+mj-lt"/>
                <a:cs typeface="Times New Roman" pitchFamily="18" charset="0"/>
              </a:rPr>
              <a:t>ể</a:t>
            </a:r>
            <a:r>
              <a:rPr lang="nl-NL" sz="2400">
                <a:solidFill>
                  <a:srgbClr val="002060"/>
                </a:solidFill>
                <a:latin typeface="+mj-lt"/>
                <a:cs typeface="Times New Roman" pitchFamily="18" charset="0"/>
              </a:rPr>
              <a:t> trả lại kết quả đầu ra.</a:t>
            </a:r>
            <a:endParaRPr lang="vi-VN" sz="2400">
              <a:solidFill>
                <a:srgbClr val="002060"/>
              </a:solidFill>
              <a:latin typeface="+mj-lt"/>
              <a:cs typeface="Times New Roman" pitchFamily="18" charset="0"/>
            </a:endParaRPr>
          </a:p>
        </p:txBody>
      </p:sp>
      <p:sp>
        <p:nvSpPr>
          <p:cNvPr id="77" name="Diamond 76">
            <a:extLst>
              <a:ext uri="{FF2B5EF4-FFF2-40B4-BE49-F238E27FC236}">
                <a16:creationId xmlns:a16="http://schemas.microsoft.com/office/drawing/2014/main" xmlns="" id="{77A688B7-7DF7-446D-879D-3C2EB110747C}"/>
              </a:ext>
            </a:extLst>
          </p:cNvPr>
          <p:cNvSpPr/>
          <p:nvPr/>
        </p:nvSpPr>
        <p:spPr>
          <a:xfrm>
            <a:off x="5070759" y="5303520"/>
            <a:ext cx="1129802" cy="127311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Diamond 77">
            <a:extLst>
              <a:ext uri="{FF2B5EF4-FFF2-40B4-BE49-F238E27FC236}">
                <a16:creationId xmlns:a16="http://schemas.microsoft.com/office/drawing/2014/main" xmlns="" id="{465BCF07-8233-43F2-9906-CDB490250822}"/>
              </a:ext>
            </a:extLst>
          </p:cNvPr>
          <p:cNvSpPr/>
          <p:nvPr/>
        </p:nvSpPr>
        <p:spPr>
          <a:xfrm>
            <a:off x="6835087" y="5303520"/>
            <a:ext cx="1129802" cy="127311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Diamond 79">
            <a:extLst>
              <a:ext uri="{FF2B5EF4-FFF2-40B4-BE49-F238E27FC236}">
                <a16:creationId xmlns:a16="http://schemas.microsoft.com/office/drawing/2014/main" xmlns="" id="{8BFC4FB8-EACD-449A-A3C9-D1A95852BFED}"/>
              </a:ext>
            </a:extLst>
          </p:cNvPr>
          <p:cNvSpPr/>
          <p:nvPr/>
        </p:nvSpPr>
        <p:spPr>
          <a:xfrm>
            <a:off x="8599414" y="5303520"/>
            <a:ext cx="1129802" cy="127311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Isosceles Triangle 41">
            <a:extLst>
              <a:ext uri="{FF2B5EF4-FFF2-40B4-BE49-F238E27FC236}">
                <a16:creationId xmlns:a16="http://schemas.microsoft.com/office/drawing/2014/main" xmlns="" id="{DA938FD9-3F0D-4BB4-B049-1D036A6802F6}"/>
              </a:ext>
            </a:extLst>
          </p:cNvPr>
          <p:cNvSpPr/>
          <p:nvPr/>
        </p:nvSpPr>
        <p:spPr>
          <a:xfrm>
            <a:off x="9127186" y="5769493"/>
            <a:ext cx="260727" cy="422026"/>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Donut 15">
            <a:extLst>
              <a:ext uri="{FF2B5EF4-FFF2-40B4-BE49-F238E27FC236}">
                <a16:creationId xmlns:a16="http://schemas.microsoft.com/office/drawing/2014/main" xmlns="" id="{3FD04DBE-D2AC-457D-A9A6-CFBA4E42DB4B}"/>
              </a:ext>
            </a:extLst>
          </p:cNvPr>
          <p:cNvSpPr/>
          <p:nvPr/>
        </p:nvSpPr>
        <p:spPr>
          <a:xfrm>
            <a:off x="7189354" y="5685395"/>
            <a:ext cx="421268" cy="47140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3" name="Rounded Rectangle 29">
            <a:extLst>
              <a:ext uri="{FF2B5EF4-FFF2-40B4-BE49-F238E27FC236}">
                <a16:creationId xmlns:a16="http://schemas.microsoft.com/office/drawing/2014/main" xmlns="" id="{E61312BD-673A-4CB3-B2FA-13ADB4A77693}"/>
              </a:ext>
            </a:extLst>
          </p:cNvPr>
          <p:cNvSpPr/>
          <p:nvPr/>
        </p:nvSpPr>
        <p:spPr>
          <a:xfrm>
            <a:off x="5455912" y="5719431"/>
            <a:ext cx="359496" cy="369713"/>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1"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a:xfrm>
            <a:off x="603115" y="504885"/>
            <a:ext cx="11293611" cy="724247"/>
          </a:xfrm>
        </p:spPr>
        <p:txBody>
          <a:bodyPr/>
          <a:lstStyle/>
          <a:p>
            <a:r>
              <a:rPr lang="en-US" sz="3200" b="1" smtClean="0">
                <a:solidFill>
                  <a:srgbClr val="FF6600"/>
                </a:solidFill>
              </a:rPr>
              <a:t>       1. Chương trình máy tính – Thực hiện thuật toán</a:t>
            </a:r>
            <a:endParaRPr lang="en-US" sz="3200" b="1" dirty="0">
              <a:solidFill>
                <a:srgbClr val="FF6600"/>
              </a:solidFill>
            </a:endParaRPr>
          </a:p>
        </p:txBody>
      </p:sp>
      <p:sp>
        <p:nvSpPr>
          <p:cNvPr id="4" name="Rounded Rectangle 3"/>
          <p:cNvSpPr/>
          <p:nvPr/>
        </p:nvSpPr>
        <p:spPr>
          <a:xfrm>
            <a:off x="1914144" y="1402080"/>
            <a:ext cx="7802880" cy="7071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Thực hiện chương trình tính tổng hai số a và b</a:t>
            </a:r>
            <a:endParaRPr lang="en-US" sz="28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644" y="2231136"/>
            <a:ext cx="9962076" cy="4294181"/>
          </a:xfrm>
          <a:prstGeom prst="rect">
            <a:avLst/>
          </a:prstGeom>
        </p:spPr>
      </p:pic>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7256" b="27256"/>
          <a:stretch>
            <a:fillRect/>
          </a:stretch>
        </p:blipFill>
        <p:spPr>
          <a:xfrm>
            <a:off x="4319588" y="1"/>
            <a:ext cx="7872412" cy="1414272"/>
          </a:xfrm>
        </p:spPr>
      </p:pic>
      <p:sp>
        <p:nvSpPr>
          <p:cNvPr id="18" name="TextBox 17">
            <a:extLst>
              <a:ext uri="{FF2B5EF4-FFF2-40B4-BE49-F238E27FC236}">
                <a16:creationId xmlns:a16="http://schemas.microsoft.com/office/drawing/2014/main" xmlns="" id="{C64F3F96-F689-430E-8626-1E1228910A3F}"/>
              </a:ext>
            </a:extLst>
          </p:cNvPr>
          <p:cNvSpPr txBox="1"/>
          <p:nvPr/>
        </p:nvSpPr>
        <p:spPr>
          <a:xfrm>
            <a:off x="10149839" y="5685577"/>
            <a:ext cx="2042161"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19" name="TextBox 18">
            <a:extLst>
              <a:ext uri="{FF2B5EF4-FFF2-40B4-BE49-F238E27FC236}">
                <a16:creationId xmlns:a16="http://schemas.microsoft.com/office/drawing/2014/main" xmlns="" id="{5906BAE7-0CF1-4D10-9227-6F396324FC29}"/>
              </a:ext>
            </a:extLst>
          </p:cNvPr>
          <p:cNvSpPr txBox="1"/>
          <p:nvPr/>
        </p:nvSpPr>
        <p:spPr>
          <a:xfrm>
            <a:off x="8676338" y="5685577"/>
            <a:ext cx="135208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20" name="TextBox 19">
            <a:extLst>
              <a:ext uri="{FF2B5EF4-FFF2-40B4-BE49-F238E27FC236}">
                <a16:creationId xmlns:a16="http://schemas.microsoft.com/office/drawing/2014/main" xmlns="" id="{B4ACD661-B1C5-453A-9D8A-24DE4AFDFB0B}"/>
              </a:ext>
            </a:extLst>
          </p:cNvPr>
          <p:cNvSpPr txBox="1"/>
          <p:nvPr/>
        </p:nvSpPr>
        <p:spPr>
          <a:xfrm>
            <a:off x="5662583" y="5685577"/>
            <a:ext cx="1396584"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4720B427-F747-4A7B-89AA-78E7DC3D3C3D}"/>
              </a:ext>
            </a:extLst>
          </p:cNvPr>
          <p:cNvSpPr txBox="1"/>
          <p:nvPr/>
        </p:nvSpPr>
        <p:spPr>
          <a:xfrm>
            <a:off x="7158337" y="5685577"/>
            <a:ext cx="1396584"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Text Here</a:t>
            </a:r>
            <a:endParaRPr lang="ko-KR" altLang="en-US" sz="1400" b="1" dirty="0">
              <a:solidFill>
                <a:schemeClr val="bg1"/>
              </a:solidFill>
              <a:cs typeface="Arial" pitchFamily="34" charset="0"/>
            </a:endParaRPr>
          </a:p>
        </p:txBody>
      </p:sp>
      <p:sp>
        <p:nvSpPr>
          <p:cNvPr id="2" name="Rounded Rectangle 1"/>
          <p:cNvSpPr/>
          <p:nvPr/>
        </p:nvSpPr>
        <p:spPr>
          <a:xfrm>
            <a:off x="595885" y="573024"/>
            <a:ext cx="2974848" cy="633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Hoạt động nhóm</a:t>
            </a:r>
            <a:endParaRPr lang="en-US" sz="2400" b="1"/>
          </a:p>
        </p:txBody>
      </p:sp>
      <p:sp>
        <p:nvSpPr>
          <p:cNvPr id="22" name="TextBox 21"/>
          <p:cNvSpPr txBox="1"/>
          <p:nvPr/>
        </p:nvSpPr>
        <p:spPr>
          <a:xfrm>
            <a:off x="569978" y="1207008"/>
            <a:ext cx="11237372" cy="1200329"/>
          </a:xfrm>
          <a:prstGeom prst="rect">
            <a:avLst/>
          </a:prstGeom>
          <a:noFill/>
        </p:spPr>
        <p:txBody>
          <a:bodyPr wrap="none" rtlCol="0">
            <a:spAutoFit/>
          </a:bodyPr>
          <a:lstStyle/>
          <a:p>
            <a:pPr>
              <a:lnSpc>
                <a:spcPct val="150000"/>
              </a:lnSpc>
            </a:pPr>
            <a:r>
              <a:rPr lang="en-US" sz="2400" smtClean="0">
                <a:solidFill>
                  <a:srgbClr val="002060"/>
                </a:solidFill>
              </a:rPr>
              <a:t>Dựa vào chương trình tính tổng hai số bằng ngôn ngữ tự nhiên và chương trình</a:t>
            </a:r>
          </a:p>
          <a:p>
            <a:pPr>
              <a:lnSpc>
                <a:spcPct val="150000"/>
              </a:lnSpc>
            </a:pPr>
            <a:r>
              <a:rPr lang="en-US" sz="2400" smtClean="0">
                <a:solidFill>
                  <a:srgbClr val="002060"/>
                </a:solidFill>
              </a:rPr>
              <a:t>Scratch ở hình 6.13, em hãy bổ sung nội dung vào các dấu hỏi chấm trong bảng:</a:t>
            </a:r>
            <a:endParaRPr lang="en-US" sz="2400">
              <a:solidFill>
                <a:srgbClr val="002060"/>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1289707453"/>
              </p:ext>
            </p:extLst>
          </p:nvPr>
        </p:nvGraphicFramePr>
        <p:xfrm>
          <a:off x="595883" y="2547863"/>
          <a:ext cx="11010900" cy="3645672"/>
        </p:xfrm>
        <a:graphic>
          <a:graphicData uri="http://schemas.openxmlformats.org/drawingml/2006/table">
            <a:tbl>
              <a:tblPr firstRow="1" bandRow="1">
                <a:tableStyleId>{5C22544A-7EE6-4342-B048-85BDC9FD1C3A}</a:tableStyleId>
              </a:tblPr>
              <a:tblGrid>
                <a:gridCol w="2817877"/>
                <a:gridCol w="4522723"/>
                <a:gridCol w="3670300"/>
              </a:tblGrid>
              <a:tr h="1331463">
                <a:tc>
                  <a:txBody>
                    <a:bodyPr/>
                    <a:lstStyle/>
                    <a:p>
                      <a:pPr algn="ctr">
                        <a:lnSpc>
                          <a:spcPct val="150000"/>
                        </a:lnSpc>
                      </a:pPr>
                      <a:endParaRPr lang="en-US" sz="2000" smtClean="0"/>
                    </a:p>
                    <a:p>
                      <a:pPr algn="ctr">
                        <a:lnSpc>
                          <a:spcPct val="150000"/>
                        </a:lnSpc>
                      </a:pPr>
                      <a:r>
                        <a:rPr lang="en-US" sz="2000" smtClean="0"/>
                        <a:t>Công</a:t>
                      </a:r>
                      <a:r>
                        <a:rPr lang="en-US" sz="2000" baseline="0" smtClean="0"/>
                        <a:t> việc</a:t>
                      </a:r>
                      <a:endParaRPr lang="en-US" sz="2000"/>
                    </a:p>
                  </a:txBody>
                  <a:tcPr/>
                </a:tc>
                <a:tc>
                  <a:txBody>
                    <a:bodyPr/>
                    <a:lstStyle/>
                    <a:p>
                      <a:pPr algn="ctr">
                        <a:lnSpc>
                          <a:spcPct val="150000"/>
                        </a:lnSpc>
                      </a:pPr>
                      <a:r>
                        <a:rPr lang="en-US" sz="2000" smtClean="0"/>
                        <a:t>Mô</a:t>
                      </a:r>
                      <a:r>
                        <a:rPr lang="en-US" sz="2000" baseline="0" smtClean="0"/>
                        <a:t> tả thuật toán bằng ngôn ngữ tự nhiên</a:t>
                      </a:r>
                      <a:endParaRPr lang="en-US" sz="2000"/>
                    </a:p>
                  </a:txBody>
                  <a:tcPr/>
                </a:tc>
                <a:tc>
                  <a:txBody>
                    <a:bodyPr/>
                    <a:lstStyle/>
                    <a:p>
                      <a:pPr algn="ctr">
                        <a:lnSpc>
                          <a:spcPct val="150000"/>
                        </a:lnSpc>
                      </a:pPr>
                      <a:r>
                        <a:rPr lang="en-US" sz="2000" smtClean="0"/>
                        <a:t>Chương</a:t>
                      </a:r>
                      <a:r>
                        <a:rPr lang="en-US" sz="2000" baseline="0" smtClean="0"/>
                        <a:t> trình máy tính viết bằng Scratch</a:t>
                      </a:r>
                      <a:endParaRPr lang="en-US" sz="2000"/>
                    </a:p>
                  </a:txBody>
                  <a:tcPr/>
                </a:tc>
              </a:tr>
              <a:tr h="771403">
                <a:tc>
                  <a:txBody>
                    <a:bodyPr/>
                    <a:lstStyle/>
                    <a:p>
                      <a:pPr algn="ctr">
                        <a:lnSpc>
                          <a:spcPct val="150000"/>
                        </a:lnSpc>
                      </a:pPr>
                      <a:r>
                        <a:rPr lang="en-US" sz="2000" smtClean="0"/>
                        <a:t>Nhập</a:t>
                      </a:r>
                      <a:r>
                        <a:rPr lang="en-US" sz="2000" baseline="0" smtClean="0"/>
                        <a:t> dữ liệu đầu vào</a:t>
                      </a:r>
                      <a:endParaRPr lang="en-US" sz="2000"/>
                    </a:p>
                  </a:txBody>
                  <a:tcPr/>
                </a:tc>
                <a:tc>
                  <a:txBody>
                    <a:bodyPr/>
                    <a:lstStyle/>
                    <a:p>
                      <a:pPr algn="ctr">
                        <a:lnSpc>
                          <a:spcPct val="150000"/>
                        </a:lnSpc>
                      </a:pPr>
                      <a:endParaRPr lang="en-US" sz="2000"/>
                    </a:p>
                  </a:txBody>
                  <a:tcPr/>
                </a:tc>
                <a:tc>
                  <a:txBody>
                    <a:bodyPr/>
                    <a:lstStyle/>
                    <a:p>
                      <a:pPr algn="ctr">
                        <a:lnSpc>
                          <a:spcPct val="150000"/>
                        </a:lnSpc>
                      </a:pPr>
                      <a:endParaRPr lang="en-US" sz="2000"/>
                    </a:p>
                  </a:txBody>
                  <a:tcPr/>
                </a:tc>
              </a:tr>
              <a:tr h="771403">
                <a:tc>
                  <a:txBody>
                    <a:bodyPr/>
                    <a:lstStyle/>
                    <a:p>
                      <a:pPr algn="ctr">
                        <a:lnSpc>
                          <a:spcPct val="150000"/>
                        </a:lnSpc>
                      </a:pPr>
                      <a:r>
                        <a:rPr lang="en-US" sz="2000" smtClean="0"/>
                        <a:t>Xử</a:t>
                      </a:r>
                      <a:r>
                        <a:rPr lang="en-US" sz="2000" baseline="0" smtClean="0"/>
                        <a:t> lí</a:t>
                      </a:r>
                      <a:endParaRPr lang="en-US" sz="2000"/>
                    </a:p>
                  </a:txBody>
                  <a:tcPr/>
                </a:tc>
                <a:tc>
                  <a:txBody>
                    <a:bodyPr/>
                    <a:lstStyle/>
                    <a:p>
                      <a:pPr algn="ctr">
                        <a:lnSpc>
                          <a:spcPct val="150000"/>
                        </a:lnSpc>
                      </a:pPr>
                      <a:endParaRPr lang="en-US" sz="2000"/>
                    </a:p>
                  </a:txBody>
                  <a:tcPr/>
                </a:tc>
                <a:tc>
                  <a:txBody>
                    <a:bodyPr/>
                    <a:lstStyle/>
                    <a:p>
                      <a:pPr algn="ctr">
                        <a:lnSpc>
                          <a:spcPct val="150000"/>
                        </a:lnSpc>
                      </a:pPr>
                      <a:endParaRPr lang="en-US" sz="2000"/>
                    </a:p>
                  </a:txBody>
                  <a:tcPr/>
                </a:tc>
              </a:tr>
              <a:tr h="771403">
                <a:tc>
                  <a:txBody>
                    <a:bodyPr/>
                    <a:lstStyle/>
                    <a:p>
                      <a:pPr algn="ctr">
                        <a:lnSpc>
                          <a:spcPct val="150000"/>
                        </a:lnSpc>
                      </a:pPr>
                      <a:r>
                        <a:rPr lang="en-US" sz="2000" smtClean="0"/>
                        <a:t>Thông</a:t>
                      </a:r>
                      <a:r>
                        <a:rPr lang="en-US" sz="2000" baseline="0" smtClean="0"/>
                        <a:t> báo đầu ra</a:t>
                      </a:r>
                      <a:endParaRPr lang="en-US" sz="2000"/>
                    </a:p>
                  </a:txBody>
                  <a:tcPr/>
                </a:tc>
                <a:tc>
                  <a:txBody>
                    <a:bodyPr/>
                    <a:lstStyle/>
                    <a:p>
                      <a:pPr algn="ctr">
                        <a:lnSpc>
                          <a:spcPct val="150000"/>
                        </a:lnSpc>
                      </a:pPr>
                      <a:endParaRPr lang="en-US" sz="2000"/>
                    </a:p>
                  </a:txBody>
                  <a:tcPr/>
                </a:tc>
                <a:tc>
                  <a:txBody>
                    <a:bodyPr/>
                    <a:lstStyle/>
                    <a:p>
                      <a:pPr algn="ctr">
                        <a:lnSpc>
                          <a:spcPct val="150000"/>
                        </a:lnSpc>
                      </a:pPr>
                      <a:endParaRPr lang="en-US" sz="2000"/>
                    </a:p>
                  </a:txBody>
                  <a:tcPr/>
                </a:tc>
              </a:tr>
            </a:tbl>
          </a:graphicData>
        </a:graphic>
      </p:graphicFrame>
      <p:sp>
        <p:nvSpPr>
          <p:cNvPr id="24" name="Rectangle 23"/>
          <p:cNvSpPr/>
          <p:nvPr/>
        </p:nvSpPr>
        <p:spPr>
          <a:xfrm>
            <a:off x="4160054" y="4025884"/>
            <a:ext cx="2752677" cy="461665"/>
          </a:xfrm>
          <a:prstGeom prst="rect">
            <a:avLst/>
          </a:prstGeom>
        </p:spPr>
        <p:txBody>
          <a:bodyPr wrap="none">
            <a:spAutoFit/>
          </a:bodyPr>
          <a:lstStyle/>
          <a:p>
            <a:r>
              <a:rPr lang="nl-NL" sz="2400">
                <a:solidFill>
                  <a:srgbClr val="FF0000"/>
                </a:solidFill>
              </a:rPr>
              <a:t>Nhập hai số a và b</a:t>
            </a:r>
            <a:endParaRPr lang="en-US" sz="2400">
              <a:solidFill>
                <a:srgbClr val="FF0000"/>
              </a:solidFill>
            </a:endParaRPr>
          </a:p>
        </p:txBody>
      </p:sp>
      <p:sp>
        <p:nvSpPr>
          <p:cNvPr id="25" name="Rectangle 24"/>
          <p:cNvSpPr/>
          <p:nvPr/>
        </p:nvSpPr>
        <p:spPr>
          <a:xfrm>
            <a:off x="4469434" y="4781788"/>
            <a:ext cx="2133918" cy="461665"/>
          </a:xfrm>
          <a:prstGeom prst="rect">
            <a:avLst/>
          </a:prstGeom>
        </p:spPr>
        <p:txBody>
          <a:bodyPr wrap="none">
            <a:spAutoFit/>
          </a:bodyPr>
          <a:lstStyle/>
          <a:p>
            <a:r>
              <a:rPr lang="nl-NL" sz="2400">
                <a:solidFill>
                  <a:srgbClr val="FF0000"/>
                </a:solidFill>
              </a:rPr>
              <a:t>Tổng </a:t>
            </a:r>
            <a:r>
              <a:rPr lang="nl-NL" sz="2400" smtClean="0">
                <a:solidFill>
                  <a:srgbClr val="FF0000"/>
                </a:solidFill>
              </a:rPr>
              <a:t>&lt;-- a </a:t>
            </a:r>
            <a:r>
              <a:rPr lang="nl-NL" sz="2400">
                <a:solidFill>
                  <a:srgbClr val="FF0000"/>
                </a:solidFill>
              </a:rPr>
              <a:t>+ b</a:t>
            </a:r>
            <a:endParaRPr lang="en-US" sz="2400">
              <a:solidFill>
                <a:srgbClr val="FF0000"/>
              </a:solidFill>
            </a:endParaRPr>
          </a:p>
        </p:txBody>
      </p:sp>
      <p:sp>
        <p:nvSpPr>
          <p:cNvPr id="26" name="Rectangle 25"/>
          <p:cNvSpPr/>
          <p:nvPr/>
        </p:nvSpPr>
        <p:spPr>
          <a:xfrm>
            <a:off x="3655109" y="5608632"/>
            <a:ext cx="3762568" cy="461665"/>
          </a:xfrm>
          <a:prstGeom prst="rect">
            <a:avLst/>
          </a:prstGeom>
        </p:spPr>
        <p:txBody>
          <a:bodyPr wrap="none">
            <a:spAutoFit/>
          </a:bodyPr>
          <a:lstStyle/>
          <a:p>
            <a:r>
              <a:rPr lang="nl-NL" sz="2400">
                <a:solidFill>
                  <a:srgbClr val="FF0000"/>
                </a:solidFill>
              </a:rPr>
              <a:t>Thông báo giá trị của tổng</a:t>
            </a:r>
            <a:endParaRPr lang="en-US" sz="2400">
              <a:solidFill>
                <a:srgbClr val="FF0000"/>
              </a:solidFill>
            </a:endParaRPr>
          </a:p>
        </p:txBody>
      </p:sp>
      <p:sp>
        <p:nvSpPr>
          <p:cNvPr id="27" name="Rectangle 26"/>
          <p:cNvSpPr/>
          <p:nvPr/>
        </p:nvSpPr>
        <p:spPr>
          <a:xfrm>
            <a:off x="8982134" y="4025883"/>
            <a:ext cx="1638590" cy="461665"/>
          </a:xfrm>
          <a:prstGeom prst="rect">
            <a:avLst/>
          </a:prstGeom>
        </p:spPr>
        <p:txBody>
          <a:bodyPr wrap="none">
            <a:spAutoFit/>
          </a:bodyPr>
          <a:lstStyle/>
          <a:p>
            <a:r>
              <a:rPr lang="nl-NL" sz="2400">
                <a:solidFill>
                  <a:srgbClr val="FF0000"/>
                </a:solidFill>
              </a:rPr>
              <a:t>1,2,3,4,5,6</a:t>
            </a:r>
            <a:endParaRPr lang="en-US" sz="2400">
              <a:solidFill>
                <a:srgbClr val="FF0000"/>
              </a:solidFill>
            </a:endParaRPr>
          </a:p>
        </p:txBody>
      </p:sp>
      <p:sp>
        <p:nvSpPr>
          <p:cNvPr id="28" name="Rectangle 27"/>
          <p:cNvSpPr/>
          <p:nvPr/>
        </p:nvSpPr>
        <p:spPr>
          <a:xfrm>
            <a:off x="9623335" y="4873227"/>
            <a:ext cx="356188" cy="461665"/>
          </a:xfrm>
          <a:prstGeom prst="rect">
            <a:avLst/>
          </a:prstGeom>
        </p:spPr>
        <p:txBody>
          <a:bodyPr wrap="none">
            <a:spAutoFit/>
          </a:bodyPr>
          <a:lstStyle/>
          <a:p>
            <a:r>
              <a:rPr lang="nl-NL" sz="2400" smtClean="0">
                <a:solidFill>
                  <a:srgbClr val="FF0000"/>
                </a:solidFill>
              </a:rPr>
              <a:t>7</a:t>
            </a:r>
            <a:endParaRPr lang="en-US" sz="2400">
              <a:solidFill>
                <a:srgbClr val="FF0000"/>
              </a:solidFill>
            </a:endParaRPr>
          </a:p>
        </p:txBody>
      </p:sp>
      <p:sp>
        <p:nvSpPr>
          <p:cNvPr id="29" name="Rectangle 28"/>
          <p:cNvSpPr/>
          <p:nvPr/>
        </p:nvSpPr>
        <p:spPr>
          <a:xfrm>
            <a:off x="9623335" y="5633328"/>
            <a:ext cx="356188" cy="461665"/>
          </a:xfrm>
          <a:prstGeom prst="rect">
            <a:avLst/>
          </a:prstGeom>
        </p:spPr>
        <p:txBody>
          <a:bodyPr wrap="none">
            <a:spAutoFit/>
          </a:bodyPr>
          <a:lstStyle/>
          <a:p>
            <a:r>
              <a:rPr lang="nl-NL" sz="2400" smtClean="0">
                <a:solidFill>
                  <a:srgbClr val="FF0000"/>
                </a:solidFill>
              </a:rPr>
              <a:t>8</a:t>
            </a:r>
            <a:endParaRPr lang="en-US" sz="2400">
              <a:solidFill>
                <a:srgbClr val="FF0000"/>
              </a:solidFill>
            </a:endParaRPr>
          </a:p>
        </p:txBody>
      </p: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xmlns="" id="{E5DCB438-A0C3-4F38-8C40-8303E8032FB2}"/>
              </a:ext>
            </a:extLst>
          </p:cNvPr>
          <p:cNvSpPr/>
          <p:nvPr/>
        </p:nvSpPr>
        <p:spPr>
          <a:xfrm rot="16200000">
            <a:off x="5255585" y="-53074"/>
            <a:ext cx="1680831" cy="1219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60" name="Rectangle 59">
            <a:extLst>
              <a:ext uri="{FF2B5EF4-FFF2-40B4-BE49-F238E27FC236}">
                <a16:creationId xmlns:a16="http://schemas.microsoft.com/office/drawing/2014/main" xmlns="" id="{CB0C5D8F-29B1-4344-B6B8-07678FE254A9}"/>
              </a:ext>
            </a:extLst>
          </p:cNvPr>
          <p:cNvSpPr/>
          <p:nvPr/>
        </p:nvSpPr>
        <p:spPr>
          <a:xfrm rot="16200000">
            <a:off x="5699962" y="-1264884"/>
            <a:ext cx="792088" cy="12192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1450310" y="456117"/>
            <a:ext cx="11254700" cy="724247"/>
          </a:xfrm>
        </p:spPr>
        <p:txBody>
          <a:bodyPr/>
          <a:lstStyle/>
          <a:p>
            <a:r>
              <a:rPr lang="en-US" sz="3200" b="1" smtClean="0">
                <a:solidFill>
                  <a:srgbClr val="FF6600"/>
                </a:solidFill>
              </a:rPr>
              <a:t>2. </a:t>
            </a:r>
            <a:r>
              <a:rPr lang="nl-NL" sz="3200" b="1">
                <a:solidFill>
                  <a:srgbClr val="FF6600"/>
                </a:solidFill>
              </a:rPr>
              <a:t>Thực hành – Tạo chương trình máy tính</a:t>
            </a:r>
            <a:endParaRPr lang="en-US" sz="3200" b="1" dirty="0">
              <a:solidFill>
                <a:srgbClr val="FF6600"/>
              </a:solidFill>
            </a:endParaRPr>
          </a:p>
        </p:txBody>
      </p:sp>
      <p:grpSp>
        <p:nvGrpSpPr>
          <p:cNvPr id="26" name="Group 25">
            <a:extLst>
              <a:ext uri="{FF2B5EF4-FFF2-40B4-BE49-F238E27FC236}">
                <a16:creationId xmlns:a16="http://schemas.microsoft.com/office/drawing/2014/main" xmlns="" id="{3FDBAE96-3DE7-45A5-9513-04EE634BD54D}"/>
              </a:ext>
            </a:extLst>
          </p:cNvPr>
          <p:cNvGrpSpPr/>
          <p:nvPr/>
        </p:nvGrpSpPr>
        <p:grpSpPr>
          <a:xfrm>
            <a:off x="143887" y="4325464"/>
            <a:ext cx="1336359" cy="2283342"/>
            <a:chOff x="4541135" y="1347759"/>
            <a:chExt cx="2995907" cy="4586561"/>
          </a:xfrm>
        </p:grpSpPr>
        <p:sp>
          <p:nvSpPr>
            <p:cNvPr id="27" name="Freeform: Shape 26">
              <a:extLst>
                <a:ext uri="{FF2B5EF4-FFF2-40B4-BE49-F238E27FC236}">
                  <a16:creationId xmlns:a16="http://schemas.microsoft.com/office/drawing/2014/main" xmlns="" id="{874A63B5-D008-405B-BFBF-AE01D2E50D90}"/>
                </a:ext>
              </a:extLst>
            </p:cNvPr>
            <p:cNvSpPr/>
            <p:nvPr/>
          </p:nvSpPr>
          <p:spPr>
            <a:xfrm>
              <a:off x="4583584" y="2143207"/>
              <a:ext cx="2247783" cy="2272800"/>
            </a:xfrm>
            <a:custGeom>
              <a:avLst/>
              <a:gdLst>
                <a:gd name="connsiteX0" fmla="*/ 2671750 w 2671755"/>
                <a:gd name="connsiteY0" fmla="*/ 2220579 h 2701490"/>
                <a:gd name="connsiteX1" fmla="*/ 2391821 w 2671755"/>
                <a:gd name="connsiteY1" fmla="*/ 2027444 h 2701490"/>
                <a:gd name="connsiteX2" fmla="*/ 1756116 w 2671755"/>
                <a:gd name="connsiteY2" fmla="*/ 1949252 h 2701490"/>
                <a:gd name="connsiteX3" fmla="*/ 1485570 w 2671755"/>
                <a:gd name="connsiteY3" fmla="*/ 187576 h 2701490"/>
                <a:gd name="connsiteX4" fmla="*/ 1238482 w 2671755"/>
                <a:gd name="connsiteY4" fmla="*/ 2259 h 2701490"/>
                <a:gd name="connsiteX5" fmla="*/ 187576 w 2671755"/>
                <a:gd name="connsiteY5" fmla="*/ 28063 h 2701490"/>
                <a:gd name="connsiteX6" fmla="*/ 2259 w 2671755"/>
                <a:gd name="connsiteY6" fmla="*/ 275151 h 2701490"/>
                <a:gd name="connsiteX7" fmla="*/ 216507 w 2671755"/>
                <a:gd name="connsiteY7" fmla="*/ 1768627 h 2701490"/>
                <a:gd name="connsiteX8" fmla="*/ 220416 w 2671755"/>
                <a:gd name="connsiteY8" fmla="*/ 1850729 h 2701490"/>
                <a:gd name="connsiteX9" fmla="*/ 282188 w 2671755"/>
                <a:gd name="connsiteY9" fmla="*/ 2273750 h 2701490"/>
                <a:gd name="connsiteX10" fmla="*/ 580102 w 2671755"/>
                <a:gd name="connsiteY10" fmla="*/ 2543514 h 2701490"/>
                <a:gd name="connsiteX11" fmla="*/ 852212 w 2671755"/>
                <a:gd name="connsiteY11" fmla="*/ 2562281 h 2701490"/>
                <a:gd name="connsiteX12" fmla="*/ 1053948 w 2671755"/>
                <a:gd name="connsiteY12" fmla="*/ 2616233 h 2701490"/>
                <a:gd name="connsiteX13" fmla="*/ 1127449 w 2671755"/>
                <a:gd name="connsiteY13" fmla="*/ 2663149 h 2701490"/>
                <a:gd name="connsiteX14" fmla="*/ 1209551 w 2671755"/>
                <a:gd name="connsiteY14" fmla="*/ 2696771 h 2701490"/>
                <a:gd name="connsiteX15" fmla="*/ 1401905 w 2671755"/>
                <a:gd name="connsiteY15" fmla="*/ 2685043 h 2701490"/>
                <a:gd name="connsiteX16" fmla="*/ 2526312 w 2671755"/>
                <a:gd name="connsiteY16" fmla="*/ 2345687 h 2701490"/>
                <a:gd name="connsiteX17" fmla="*/ 2671750 w 2671755"/>
                <a:gd name="connsiteY17" fmla="*/ 2220579 h 270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1755" h="2701490">
                  <a:moveTo>
                    <a:pt x="2671750" y="2220579"/>
                  </a:moveTo>
                  <a:cubicBezTo>
                    <a:pt x="2638909" y="2073578"/>
                    <a:pt x="2539605" y="1993821"/>
                    <a:pt x="2391821" y="2027444"/>
                  </a:cubicBezTo>
                  <a:cubicBezTo>
                    <a:pt x="2391821" y="2027444"/>
                    <a:pt x="1760808" y="1980529"/>
                    <a:pt x="1756116" y="1949252"/>
                  </a:cubicBezTo>
                  <a:lnTo>
                    <a:pt x="1485570" y="187576"/>
                  </a:lnTo>
                  <a:cubicBezTo>
                    <a:pt x="1468368" y="67941"/>
                    <a:pt x="1357335" y="-14943"/>
                    <a:pt x="1238482" y="2259"/>
                  </a:cubicBezTo>
                  <a:lnTo>
                    <a:pt x="187576" y="28063"/>
                  </a:lnTo>
                  <a:cubicBezTo>
                    <a:pt x="67941" y="45265"/>
                    <a:pt x="-14943" y="156299"/>
                    <a:pt x="2259" y="275151"/>
                  </a:cubicBezTo>
                  <a:lnTo>
                    <a:pt x="216507" y="1768627"/>
                  </a:lnTo>
                  <a:cubicBezTo>
                    <a:pt x="218071" y="1795994"/>
                    <a:pt x="218853" y="1823362"/>
                    <a:pt x="220416" y="1850729"/>
                  </a:cubicBezTo>
                  <a:cubicBezTo>
                    <a:pt x="225890" y="1993821"/>
                    <a:pt x="239965" y="2136132"/>
                    <a:pt x="282188" y="2273750"/>
                  </a:cubicBezTo>
                  <a:cubicBezTo>
                    <a:pt x="328322" y="2423880"/>
                    <a:pt x="423717" y="2516929"/>
                    <a:pt x="580102" y="2543514"/>
                  </a:cubicBezTo>
                  <a:cubicBezTo>
                    <a:pt x="670023" y="2559153"/>
                    <a:pt x="760726" y="2560717"/>
                    <a:pt x="852212" y="2562281"/>
                  </a:cubicBezTo>
                  <a:cubicBezTo>
                    <a:pt x="924149" y="2563063"/>
                    <a:pt x="992958" y="2575573"/>
                    <a:pt x="1053948" y="2616233"/>
                  </a:cubicBezTo>
                  <a:cubicBezTo>
                    <a:pt x="1078188" y="2632654"/>
                    <a:pt x="1103209" y="2646728"/>
                    <a:pt x="1127449" y="2663149"/>
                  </a:cubicBezTo>
                  <a:cubicBezTo>
                    <a:pt x="1152471" y="2680351"/>
                    <a:pt x="1179838" y="2691298"/>
                    <a:pt x="1209551" y="2696771"/>
                  </a:cubicBezTo>
                  <a:cubicBezTo>
                    <a:pt x="1274451" y="2708500"/>
                    <a:pt x="1337787" y="2695990"/>
                    <a:pt x="1401905" y="2685043"/>
                  </a:cubicBezTo>
                  <a:cubicBezTo>
                    <a:pt x="1424580" y="2674096"/>
                    <a:pt x="2526312" y="2345687"/>
                    <a:pt x="2526312" y="2345687"/>
                  </a:cubicBezTo>
                  <a:cubicBezTo>
                    <a:pt x="2674878" y="2312847"/>
                    <a:pt x="2671750" y="2220579"/>
                    <a:pt x="2671750" y="2220579"/>
                  </a:cubicBezTo>
                  <a:close/>
                </a:path>
              </a:pathLst>
            </a:custGeom>
            <a:solidFill>
              <a:srgbClr val="000101"/>
            </a:solidFill>
            <a:ln w="780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7F566069-E564-4149-B3D9-D09C7E6AEAFC}"/>
                </a:ext>
              </a:extLst>
            </p:cNvPr>
            <p:cNvSpPr/>
            <p:nvPr/>
          </p:nvSpPr>
          <p:spPr>
            <a:xfrm>
              <a:off x="5078126" y="1347759"/>
              <a:ext cx="592981" cy="1121006"/>
            </a:xfrm>
            <a:custGeom>
              <a:avLst/>
              <a:gdLst>
                <a:gd name="connsiteX0" fmla="*/ 637368 w 704828"/>
                <a:gd name="connsiteY0" fmla="*/ 121248 h 1332448"/>
                <a:gd name="connsiteX1" fmla="*/ 186980 w 704828"/>
                <a:gd name="connsiteY1" fmla="*/ 51657 h 1332448"/>
                <a:gd name="connsiteX2" fmla="*/ 48579 w 704828"/>
                <a:gd name="connsiteY2" fmla="*/ 289362 h 1332448"/>
                <a:gd name="connsiteX3" fmla="*/ 36068 w 704828"/>
                <a:gd name="connsiteY3" fmla="*/ 438709 h 1332448"/>
                <a:gd name="connsiteX4" fmla="*/ 6355 w 704828"/>
                <a:gd name="connsiteY4" fmla="*/ 467640 h 1332448"/>
                <a:gd name="connsiteX5" fmla="*/ 17302 w 704828"/>
                <a:gd name="connsiteY5" fmla="*/ 595094 h 1332448"/>
                <a:gd name="connsiteX6" fmla="*/ 79856 w 704828"/>
                <a:gd name="connsiteY6" fmla="*/ 696744 h 1332448"/>
                <a:gd name="connsiteX7" fmla="*/ 98622 w 704828"/>
                <a:gd name="connsiteY7" fmla="*/ 720984 h 1332448"/>
                <a:gd name="connsiteX8" fmla="*/ 104878 w 704828"/>
                <a:gd name="connsiteY8" fmla="*/ 817943 h 1332448"/>
                <a:gd name="connsiteX9" fmla="*/ 68127 w 704828"/>
                <a:gd name="connsiteY9" fmla="*/ 963381 h 1332448"/>
                <a:gd name="connsiteX10" fmla="*/ 11047 w 704828"/>
                <a:gd name="connsiteY10" fmla="*/ 1005605 h 1332448"/>
                <a:gd name="connsiteX11" fmla="*/ 11828 w 704828"/>
                <a:gd name="connsiteY11" fmla="*/ 1050174 h 1332448"/>
                <a:gd name="connsiteX12" fmla="*/ 455962 w 704828"/>
                <a:gd name="connsiteY12" fmla="*/ 1332449 h 1332448"/>
                <a:gd name="connsiteX13" fmla="*/ 563085 w 704828"/>
                <a:gd name="connsiteY13" fmla="*/ 1039227 h 1332448"/>
                <a:gd name="connsiteX14" fmla="*/ 526335 w 704828"/>
                <a:gd name="connsiteY14" fmla="*/ 1023589 h 1332448"/>
                <a:gd name="connsiteX15" fmla="*/ 549793 w 704828"/>
                <a:gd name="connsiteY15" fmla="*/ 953216 h 1332448"/>
                <a:gd name="connsiteX16" fmla="*/ 568559 w 704828"/>
                <a:gd name="connsiteY16" fmla="*/ 928976 h 1332448"/>
                <a:gd name="connsiteX17" fmla="*/ 649097 w 704828"/>
                <a:gd name="connsiteY17" fmla="*/ 767899 h 1332448"/>
                <a:gd name="connsiteX18" fmla="*/ 677246 w 704828"/>
                <a:gd name="connsiteY18" fmla="*/ 669377 h 1332448"/>
                <a:gd name="connsiteX19" fmla="*/ 694449 w 704828"/>
                <a:gd name="connsiteY19" fmla="*/ 366772 h 1332448"/>
                <a:gd name="connsiteX20" fmla="*/ 701486 w 704828"/>
                <a:gd name="connsiteY20" fmla="*/ 344878 h 1332448"/>
                <a:gd name="connsiteX21" fmla="*/ 637368 w 704828"/>
                <a:gd name="connsiteY21" fmla="*/ 121248 h 13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4828" h="1332448">
                  <a:moveTo>
                    <a:pt x="637368" y="121248"/>
                  </a:moveTo>
                  <a:cubicBezTo>
                    <a:pt x="524771" y="-26536"/>
                    <a:pt x="312088" y="-25754"/>
                    <a:pt x="186980" y="51657"/>
                  </a:cubicBezTo>
                  <a:cubicBezTo>
                    <a:pt x="98622" y="106391"/>
                    <a:pt x="64217" y="191621"/>
                    <a:pt x="48579" y="289362"/>
                  </a:cubicBezTo>
                  <a:cubicBezTo>
                    <a:pt x="40760" y="338623"/>
                    <a:pt x="42324" y="388666"/>
                    <a:pt x="36068" y="438709"/>
                  </a:cubicBezTo>
                  <a:cubicBezTo>
                    <a:pt x="16520" y="437927"/>
                    <a:pt x="7919" y="448092"/>
                    <a:pt x="6355" y="467640"/>
                  </a:cubicBezTo>
                  <a:cubicBezTo>
                    <a:pt x="2445" y="510646"/>
                    <a:pt x="7137" y="553652"/>
                    <a:pt x="17302" y="595094"/>
                  </a:cubicBezTo>
                  <a:cubicBezTo>
                    <a:pt x="26685" y="634972"/>
                    <a:pt x="39978" y="674069"/>
                    <a:pt x="79856" y="696744"/>
                  </a:cubicBezTo>
                  <a:cubicBezTo>
                    <a:pt x="88457" y="701436"/>
                    <a:pt x="96276" y="710037"/>
                    <a:pt x="98622" y="720984"/>
                  </a:cubicBezTo>
                  <a:cubicBezTo>
                    <a:pt x="104096" y="753043"/>
                    <a:pt x="109569" y="785102"/>
                    <a:pt x="104878" y="817943"/>
                  </a:cubicBezTo>
                  <a:cubicBezTo>
                    <a:pt x="97840" y="867986"/>
                    <a:pt x="87675" y="916465"/>
                    <a:pt x="68127" y="963381"/>
                  </a:cubicBezTo>
                  <a:cubicBezTo>
                    <a:pt x="64999" y="970418"/>
                    <a:pt x="18084" y="1000131"/>
                    <a:pt x="11047" y="1005605"/>
                  </a:cubicBezTo>
                  <a:cubicBezTo>
                    <a:pt x="-3810" y="1016552"/>
                    <a:pt x="-3810" y="1039227"/>
                    <a:pt x="11828" y="1050174"/>
                  </a:cubicBezTo>
                  <a:cubicBezTo>
                    <a:pt x="124426" y="1128367"/>
                    <a:pt x="442669" y="1311337"/>
                    <a:pt x="455962" y="1332449"/>
                  </a:cubicBezTo>
                  <a:cubicBezTo>
                    <a:pt x="462217" y="1311337"/>
                    <a:pt x="550575" y="1039227"/>
                    <a:pt x="563085" y="1039227"/>
                  </a:cubicBezTo>
                  <a:cubicBezTo>
                    <a:pt x="556830" y="1034536"/>
                    <a:pt x="524771" y="1038445"/>
                    <a:pt x="526335" y="1023589"/>
                  </a:cubicBezTo>
                  <a:cubicBezTo>
                    <a:pt x="527899" y="997785"/>
                    <a:pt x="527899" y="972764"/>
                    <a:pt x="549793" y="953216"/>
                  </a:cubicBezTo>
                  <a:cubicBezTo>
                    <a:pt x="557612" y="946960"/>
                    <a:pt x="562303" y="936795"/>
                    <a:pt x="568559" y="928976"/>
                  </a:cubicBezTo>
                  <a:cubicBezTo>
                    <a:pt x="603745" y="879715"/>
                    <a:pt x="628767" y="824980"/>
                    <a:pt x="649097" y="767899"/>
                  </a:cubicBezTo>
                  <a:cubicBezTo>
                    <a:pt x="660826" y="735841"/>
                    <a:pt x="674901" y="704564"/>
                    <a:pt x="677246" y="669377"/>
                  </a:cubicBezTo>
                  <a:cubicBezTo>
                    <a:pt x="682720" y="568509"/>
                    <a:pt x="688975" y="467640"/>
                    <a:pt x="694449" y="366772"/>
                  </a:cubicBezTo>
                  <a:cubicBezTo>
                    <a:pt x="699140" y="360517"/>
                    <a:pt x="699922" y="352698"/>
                    <a:pt x="701486" y="344878"/>
                  </a:cubicBezTo>
                  <a:cubicBezTo>
                    <a:pt x="714779" y="259649"/>
                    <a:pt x="687411" y="187711"/>
                    <a:pt x="637368" y="121248"/>
                  </a:cubicBezTo>
                  <a:close/>
                </a:path>
              </a:pathLst>
            </a:custGeom>
            <a:solidFill>
              <a:srgbClr val="FEC18A"/>
            </a:solidFill>
            <a:ln w="803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31753A62-CB49-4282-8D31-65D8B2B1361E}"/>
                </a:ext>
              </a:extLst>
            </p:cNvPr>
            <p:cNvSpPr/>
            <p:nvPr/>
          </p:nvSpPr>
          <p:spPr>
            <a:xfrm>
              <a:off x="4541135" y="2173300"/>
              <a:ext cx="1596083" cy="1866789"/>
            </a:xfrm>
            <a:custGeom>
              <a:avLst/>
              <a:gdLst>
                <a:gd name="connsiteX0" fmla="*/ 1894930 w 1897132"/>
                <a:gd name="connsiteY0" fmla="*/ 968917 h 2218898"/>
                <a:gd name="connsiteX1" fmla="*/ 1703358 w 1897132"/>
                <a:gd name="connsiteY1" fmla="*/ 455193 h 2218898"/>
                <a:gd name="connsiteX2" fmla="*/ 1625166 w 1897132"/>
                <a:gd name="connsiteY2" fmla="*/ 362144 h 2218898"/>
                <a:gd name="connsiteX3" fmla="*/ 1236549 w 1897132"/>
                <a:gd name="connsiteY3" fmla="*/ 172136 h 2218898"/>
                <a:gd name="connsiteX4" fmla="*/ 1220911 w 1897132"/>
                <a:gd name="connsiteY4" fmla="*/ 152588 h 2218898"/>
                <a:gd name="connsiteX5" fmla="*/ 1213091 w 1897132"/>
                <a:gd name="connsiteY5" fmla="*/ 69704 h 2218898"/>
                <a:gd name="connsiteX6" fmla="*/ 1199799 w 1897132"/>
                <a:gd name="connsiteY6" fmla="*/ 56411 h 2218898"/>
                <a:gd name="connsiteX7" fmla="*/ 1181032 w 1897132"/>
                <a:gd name="connsiteY7" fmla="*/ 55630 h 2218898"/>
                <a:gd name="connsiteX8" fmla="*/ 1159138 w 1897132"/>
                <a:gd name="connsiteY8" fmla="*/ 73614 h 2218898"/>
                <a:gd name="connsiteX9" fmla="*/ 1092675 w 1897132"/>
                <a:gd name="connsiteY9" fmla="*/ 349633 h 2218898"/>
                <a:gd name="connsiteX10" fmla="*/ 952710 w 1897132"/>
                <a:gd name="connsiteY10" fmla="*/ 126785 h 2218898"/>
                <a:gd name="connsiteX11" fmla="*/ 646196 w 1897132"/>
                <a:gd name="connsiteY11" fmla="*/ 7150 h 2218898"/>
                <a:gd name="connsiteX12" fmla="*/ 579732 w 1897132"/>
                <a:gd name="connsiteY12" fmla="*/ 7150 h 2218898"/>
                <a:gd name="connsiteX13" fmla="*/ 560966 w 1897132"/>
                <a:gd name="connsiteY13" fmla="*/ 74396 h 2218898"/>
                <a:gd name="connsiteX14" fmla="*/ 542982 w 1897132"/>
                <a:gd name="connsiteY14" fmla="*/ 97853 h 2218898"/>
                <a:gd name="connsiteX15" fmla="*/ 121524 w 1897132"/>
                <a:gd name="connsiteY15" fmla="*/ 367617 h 2218898"/>
                <a:gd name="connsiteX16" fmla="*/ 1108 w 1897132"/>
                <a:gd name="connsiteY16" fmla="*/ 756234 h 2218898"/>
                <a:gd name="connsiteX17" fmla="*/ 15183 w 1897132"/>
                <a:gd name="connsiteY17" fmla="*/ 1043200 h 2218898"/>
                <a:gd name="connsiteX18" fmla="*/ 43332 w 1897132"/>
                <a:gd name="connsiteY18" fmla="*/ 1065876 h 2218898"/>
                <a:gd name="connsiteX19" fmla="*/ 545328 w 1897132"/>
                <a:gd name="connsiteY19" fmla="*/ 972045 h 2218898"/>
                <a:gd name="connsiteX20" fmla="*/ 453842 w 1897132"/>
                <a:gd name="connsiteY20" fmla="*/ 1750842 h 2218898"/>
                <a:gd name="connsiteX21" fmla="*/ 457752 w 1897132"/>
                <a:gd name="connsiteY21" fmla="*/ 1857184 h 2218898"/>
                <a:gd name="connsiteX22" fmla="*/ 553147 w 1897132"/>
                <a:gd name="connsiteY22" fmla="*/ 2203576 h 2218898"/>
                <a:gd name="connsiteX23" fmla="*/ 573477 w 1897132"/>
                <a:gd name="connsiteY23" fmla="*/ 2217651 h 2218898"/>
                <a:gd name="connsiteX24" fmla="*/ 605536 w 1897132"/>
                <a:gd name="connsiteY24" fmla="*/ 2075341 h 2218898"/>
                <a:gd name="connsiteX25" fmla="*/ 836986 w 1897132"/>
                <a:gd name="connsiteY25" fmla="*/ 1801667 h 2218898"/>
                <a:gd name="connsiteX26" fmla="*/ 836204 w 1897132"/>
                <a:gd name="connsiteY26" fmla="*/ 1801667 h 2218898"/>
                <a:gd name="connsiteX27" fmla="*/ 1803444 w 1897132"/>
                <a:gd name="connsiteY27" fmla="*/ 1706272 h 2218898"/>
                <a:gd name="connsiteX28" fmla="*/ 1656443 w 1897132"/>
                <a:gd name="connsiteY28" fmla="*/ 1072132 h 2218898"/>
                <a:gd name="connsiteX29" fmla="*/ 1671299 w 1897132"/>
                <a:gd name="connsiteY29" fmla="*/ 1048674 h 2218898"/>
                <a:gd name="connsiteX30" fmla="*/ 1879291 w 1897132"/>
                <a:gd name="connsiteY30" fmla="*/ 997849 h 2218898"/>
                <a:gd name="connsiteX31" fmla="*/ 1894930 w 1897132"/>
                <a:gd name="connsiteY31" fmla="*/ 968917 h 221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7132" h="2218898">
                  <a:moveTo>
                    <a:pt x="1894930" y="968917"/>
                  </a:moveTo>
                  <a:cubicBezTo>
                    <a:pt x="1890238" y="954061"/>
                    <a:pt x="1779205" y="605322"/>
                    <a:pt x="1703358" y="455193"/>
                  </a:cubicBezTo>
                  <a:cubicBezTo>
                    <a:pt x="1684592" y="418443"/>
                    <a:pt x="1669735" y="382474"/>
                    <a:pt x="1625166" y="362144"/>
                  </a:cubicBezTo>
                  <a:cubicBezTo>
                    <a:pt x="1493802" y="301936"/>
                    <a:pt x="1365567" y="236254"/>
                    <a:pt x="1236549" y="172136"/>
                  </a:cubicBezTo>
                  <a:cubicBezTo>
                    <a:pt x="1227948" y="168227"/>
                    <a:pt x="1221692" y="163535"/>
                    <a:pt x="1220911" y="152588"/>
                  </a:cubicBezTo>
                  <a:cubicBezTo>
                    <a:pt x="1218565" y="125221"/>
                    <a:pt x="1214655" y="97071"/>
                    <a:pt x="1213091" y="69704"/>
                  </a:cubicBezTo>
                  <a:cubicBezTo>
                    <a:pt x="1212309" y="60321"/>
                    <a:pt x="1209964" y="55630"/>
                    <a:pt x="1199799" y="56411"/>
                  </a:cubicBezTo>
                  <a:cubicBezTo>
                    <a:pt x="1193543" y="56411"/>
                    <a:pt x="1187288" y="55630"/>
                    <a:pt x="1181032" y="55630"/>
                  </a:cubicBezTo>
                  <a:cubicBezTo>
                    <a:pt x="1168522" y="55630"/>
                    <a:pt x="1159138" y="57975"/>
                    <a:pt x="1159138" y="73614"/>
                  </a:cubicBezTo>
                  <a:cubicBezTo>
                    <a:pt x="1158357" y="151024"/>
                    <a:pt x="1098930" y="328521"/>
                    <a:pt x="1092675" y="349633"/>
                  </a:cubicBezTo>
                  <a:cubicBezTo>
                    <a:pt x="1076255" y="323830"/>
                    <a:pt x="983987" y="177610"/>
                    <a:pt x="952710" y="126785"/>
                  </a:cubicBezTo>
                  <a:cubicBezTo>
                    <a:pt x="947237" y="117402"/>
                    <a:pt x="653233" y="6368"/>
                    <a:pt x="646196" y="7150"/>
                  </a:cubicBezTo>
                  <a:cubicBezTo>
                    <a:pt x="623520" y="9496"/>
                    <a:pt x="595371" y="-10052"/>
                    <a:pt x="579732" y="7150"/>
                  </a:cubicBezTo>
                  <a:cubicBezTo>
                    <a:pt x="565658" y="22789"/>
                    <a:pt x="565658" y="50938"/>
                    <a:pt x="560966" y="74396"/>
                  </a:cubicBezTo>
                  <a:cubicBezTo>
                    <a:pt x="558620" y="85343"/>
                    <a:pt x="552365" y="92380"/>
                    <a:pt x="542982" y="97853"/>
                  </a:cubicBezTo>
                  <a:cubicBezTo>
                    <a:pt x="430385" y="159625"/>
                    <a:pt x="150456" y="330085"/>
                    <a:pt x="121524" y="367617"/>
                  </a:cubicBezTo>
                  <a:cubicBezTo>
                    <a:pt x="50369" y="459885"/>
                    <a:pt x="18310" y="625653"/>
                    <a:pt x="1108" y="756234"/>
                  </a:cubicBezTo>
                  <a:cubicBezTo>
                    <a:pt x="-4365" y="809405"/>
                    <a:pt x="12055" y="1000194"/>
                    <a:pt x="15183" y="1043200"/>
                  </a:cubicBezTo>
                  <a:cubicBezTo>
                    <a:pt x="16747" y="1063530"/>
                    <a:pt x="24566" y="1069786"/>
                    <a:pt x="43332" y="1065876"/>
                  </a:cubicBezTo>
                  <a:cubicBezTo>
                    <a:pt x="36295" y="1051019"/>
                    <a:pt x="484338" y="981428"/>
                    <a:pt x="545328" y="972045"/>
                  </a:cubicBezTo>
                  <a:cubicBezTo>
                    <a:pt x="560966" y="969699"/>
                    <a:pt x="467135" y="1753970"/>
                    <a:pt x="453842" y="1750842"/>
                  </a:cubicBezTo>
                  <a:cubicBezTo>
                    <a:pt x="454624" y="1786029"/>
                    <a:pt x="454624" y="1821997"/>
                    <a:pt x="457752" y="1857184"/>
                  </a:cubicBezTo>
                  <a:cubicBezTo>
                    <a:pt x="467135" y="1979164"/>
                    <a:pt x="482774" y="2098798"/>
                    <a:pt x="553147" y="2203576"/>
                  </a:cubicBezTo>
                  <a:cubicBezTo>
                    <a:pt x="559402" y="2212959"/>
                    <a:pt x="572695" y="2222343"/>
                    <a:pt x="573477" y="2217651"/>
                  </a:cubicBezTo>
                  <a:cubicBezTo>
                    <a:pt x="572695" y="2167608"/>
                    <a:pt x="585988" y="2120692"/>
                    <a:pt x="605536" y="2075341"/>
                  </a:cubicBezTo>
                  <a:cubicBezTo>
                    <a:pt x="656361" y="1961962"/>
                    <a:pt x="742373" y="1878296"/>
                    <a:pt x="836986" y="1801667"/>
                  </a:cubicBezTo>
                  <a:cubicBezTo>
                    <a:pt x="836986" y="1801667"/>
                    <a:pt x="836204" y="1801667"/>
                    <a:pt x="836204" y="1801667"/>
                  </a:cubicBezTo>
                  <a:cubicBezTo>
                    <a:pt x="945673" y="1781337"/>
                    <a:pt x="1807354" y="1721911"/>
                    <a:pt x="1803444" y="1706272"/>
                  </a:cubicBezTo>
                  <a:cubicBezTo>
                    <a:pt x="1775295" y="1578037"/>
                    <a:pt x="1684592" y="1201149"/>
                    <a:pt x="1656443" y="1072132"/>
                  </a:cubicBezTo>
                  <a:cubicBezTo>
                    <a:pt x="1653315" y="1057275"/>
                    <a:pt x="1656443" y="1052583"/>
                    <a:pt x="1671299" y="1048674"/>
                  </a:cubicBezTo>
                  <a:cubicBezTo>
                    <a:pt x="1740890" y="1032253"/>
                    <a:pt x="1809700" y="1015051"/>
                    <a:pt x="1879291" y="997849"/>
                  </a:cubicBezTo>
                  <a:cubicBezTo>
                    <a:pt x="1899621" y="995503"/>
                    <a:pt x="1898839" y="982992"/>
                    <a:pt x="1894930" y="968917"/>
                  </a:cubicBezTo>
                  <a:close/>
                </a:path>
              </a:pathLst>
            </a:custGeom>
            <a:solidFill>
              <a:schemeClr val="accent4"/>
            </a:solidFill>
            <a:ln w="780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AEE2B8F9-B4A6-498C-90F8-8556897ED1EC}"/>
                </a:ext>
              </a:extLst>
            </p:cNvPr>
            <p:cNvSpPr/>
            <p:nvPr/>
          </p:nvSpPr>
          <p:spPr>
            <a:xfrm>
              <a:off x="4915430" y="4123901"/>
              <a:ext cx="1634743" cy="1735494"/>
            </a:xfrm>
            <a:custGeom>
              <a:avLst/>
              <a:gdLst>
                <a:gd name="connsiteX0" fmla="*/ 1907462 w 1943085"/>
                <a:gd name="connsiteY0" fmla="*/ 1491130 h 2062839"/>
                <a:gd name="connsiteX1" fmla="*/ 1884004 w 1943085"/>
                <a:gd name="connsiteY1" fmla="*/ 1471582 h 2062839"/>
                <a:gd name="connsiteX2" fmla="*/ 1878531 w 1943085"/>
                <a:gd name="connsiteY2" fmla="*/ 1437959 h 2062839"/>
                <a:gd name="connsiteX3" fmla="*/ 1821450 w 1943085"/>
                <a:gd name="connsiteY3" fmla="*/ 1380097 h 2062839"/>
                <a:gd name="connsiteX4" fmla="*/ 1545431 w 1943085"/>
                <a:gd name="connsiteY4" fmla="*/ 1334745 h 2062839"/>
                <a:gd name="connsiteX5" fmla="*/ 1200602 w 1943085"/>
                <a:gd name="connsiteY5" fmla="*/ 1280792 h 2062839"/>
                <a:gd name="connsiteX6" fmla="*/ 1108335 w 1943085"/>
                <a:gd name="connsiteY6" fmla="*/ 1261244 h 2062839"/>
                <a:gd name="connsiteX7" fmla="*/ 1109117 w 1943085"/>
                <a:gd name="connsiteY7" fmla="*/ 1254989 h 2062839"/>
                <a:gd name="connsiteX8" fmla="*/ 1173234 w 1943085"/>
                <a:gd name="connsiteY8" fmla="*/ 1245606 h 2062839"/>
                <a:gd name="connsiteX9" fmla="*/ 1184181 w 1943085"/>
                <a:gd name="connsiteY9" fmla="*/ 1249515 h 2062839"/>
                <a:gd name="connsiteX10" fmla="*/ 1203730 w 1943085"/>
                <a:gd name="connsiteY10" fmla="*/ 1264372 h 2062839"/>
                <a:gd name="connsiteX11" fmla="*/ 1355423 w 1943085"/>
                <a:gd name="connsiteY11" fmla="*/ 1259680 h 2062839"/>
                <a:gd name="connsiteX12" fmla="*/ 1382790 w 1943085"/>
                <a:gd name="connsiteY12" fmla="*/ 1222930 h 2062839"/>
                <a:gd name="connsiteX13" fmla="*/ 1389828 w 1943085"/>
                <a:gd name="connsiteY13" fmla="*/ 1169759 h 2062839"/>
                <a:gd name="connsiteX14" fmla="*/ 1361678 w 1943085"/>
                <a:gd name="connsiteY14" fmla="*/ 1109551 h 2062839"/>
                <a:gd name="connsiteX15" fmla="*/ 1338221 w 1943085"/>
                <a:gd name="connsiteY15" fmla="*/ 1070455 h 2062839"/>
                <a:gd name="connsiteX16" fmla="*/ 1335875 w 1943085"/>
                <a:gd name="connsiteY16" fmla="*/ 1041524 h 2062839"/>
                <a:gd name="connsiteX17" fmla="*/ 1303816 w 1943085"/>
                <a:gd name="connsiteY17" fmla="*/ 1029795 h 2062839"/>
                <a:gd name="connsiteX18" fmla="*/ 1224060 w 1943085"/>
                <a:gd name="connsiteY18" fmla="*/ 1075146 h 2062839"/>
                <a:gd name="connsiteX19" fmla="*/ 1055164 w 1943085"/>
                <a:gd name="connsiteY19" fmla="*/ 1167413 h 2062839"/>
                <a:gd name="connsiteX20" fmla="*/ 1017631 w 1943085"/>
                <a:gd name="connsiteY20" fmla="*/ 1143956 h 2062839"/>
                <a:gd name="connsiteX21" fmla="*/ 1011376 w 1943085"/>
                <a:gd name="connsiteY21" fmla="*/ 0 h 2062839"/>
                <a:gd name="connsiteX22" fmla="*/ 816677 w 1943085"/>
                <a:gd name="connsiteY22" fmla="*/ 0 h 2062839"/>
                <a:gd name="connsiteX23" fmla="*/ 814331 w 1943085"/>
                <a:gd name="connsiteY23" fmla="*/ 1155684 h 2062839"/>
                <a:gd name="connsiteX24" fmla="*/ 803384 w 1943085"/>
                <a:gd name="connsiteY24" fmla="*/ 1169759 h 2062839"/>
                <a:gd name="connsiteX25" fmla="*/ 662638 w 1943085"/>
                <a:gd name="connsiteY25" fmla="*/ 1156467 h 2062839"/>
                <a:gd name="connsiteX26" fmla="*/ 356123 w 1943085"/>
                <a:gd name="connsiteY26" fmla="*/ 1056380 h 2062839"/>
                <a:gd name="connsiteX27" fmla="*/ 291223 w 1943085"/>
                <a:gd name="connsiteY27" fmla="*/ 1079056 h 2062839"/>
                <a:gd name="connsiteX28" fmla="*/ 286532 w 1943085"/>
                <a:gd name="connsiteY28" fmla="*/ 1102514 h 2062839"/>
                <a:gd name="connsiteX29" fmla="*/ 285750 w 1943085"/>
                <a:gd name="connsiteY29" fmla="*/ 1211983 h 2062839"/>
                <a:gd name="connsiteX30" fmla="*/ 303734 w 1943085"/>
                <a:gd name="connsiteY30" fmla="*/ 1263590 h 2062839"/>
                <a:gd name="connsiteX31" fmla="*/ 313899 w 1943085"/>
                <a:gd name="connsiteY31" fmla="*/ 1287048 h 2062839"/>
                <a:gd name="connsiteX32" fmla="*/ 342049 w 1943085"/>
                <a:gd name="connsiteY32" fmla="*/ 1344129 h 2062839"/>
                <a:gd name="connsiteX33" fmla="*/ 351432 w 1943085"/>
                <a:gd name="connsiteY33" fmla="*/ 1362113 h 2062839"/>
                <a:gd name="connsiteX34" fmla="*/ 336575 w 1943085"/>
                <a:gd name="connsiteY34" fmla="*/ 1372278 h 2062839"/>
                <a:gd name="connsiteX35" fmla="*/ 65247 w 1943085"/>
                <a:gd name="connsiteY35" fmla="*/ 1437959 h 2062839"/>
                <a:gd name="connsiteX36" fmla="*/ 348 w 1943085"/>
                <a:gd name="connsiteY36" fmla="*/ 1513024 h 2062839"/>
                <a:gd name="connsiteX37" fmla="*/ 348 w 1943085"/>
                <a:gd name="connsiteY37" fmla="*/ 1624839 h 2062839"/>
                <a:gd name="connsiteX38" fmla="*/ 21459 w 1943085"/>
                <a:gd name="connsiteY38" fmla="*/ 1677228 h 2062839"/>
                <a:gd name="connsiteX39" fmla="*/ 53518 w 1943085"/>
                <a:gd name="connsiteY39" fmla="*/ 1735091 h 2062839"/>
                <a:gd name="connsiteX40" fmla="*/ 68375 w 1943085"/>
                <a:gd name="connsiteY40" fmla="*/ 1749947 h 2062839"/>
                <a:gd name="connsiteX41" fmla="*/ 192701 w 1943085"/>
                <a:gd name="connsiteY41" fmla="*/ 1731181 h 2062839"/>
                <a:gd name="connsiteX42" fmla="*/ 234143 w 1943085"/>
                <a:gd name="connsiteY42" fmla="*/ 1630313 h 2062839"/>
                <a:gd name="connsiteX43" fmla="*/ 201302 w 1943085"/>
                <a:gd name="connsiteY43" fmla="*/ 1574796 h 2062839"/>
                <a:gd name="connsiteX44" fmla="*/ 191919 w 1943085"/>
                <a:gd name="connsiteY44" fmla="*/ 1548992 h 2062839"/>
                <a:gd name="connsiteX45" fmla="*/ 213813 w 1943085"/>
                <a:gd name="connsiteY45" fmla="*/ 1538046 h 2062839"/>
                <a:gd name="connsiteX46" fmla="*/ 491396 w 1943085"/>
                <a:gd name="connsiteY46" fmla="*/ 1492694 h 2062839"/>
                <a:gd name="connsiteX47" fmla="*/ 678276 w 1943085"/>
                <a:gd name="connsiteY47" fmla="*/ 1459853 h 2062839"/>
                <a:gd name="connsiteX48" fmla="*/ 819023 w 1943085"/>
                <a:gd name="connsiteY48" fmla="*/ 1446560 h 2062839"/>
                <a:gd name="connsiteX49" fmla="*/ 882358 w 1943085"/>
                <a:gd name="connsiteY49" fmla="*/ 1495822 h 2062839"/>
                <a:gd name="connsiteX50" fmla="*/ 954296 w 1943085"/>
                <a:gd name="connsiteY50" fmla="*/ 1720234 h 2062839"/>
                <a:gd name="connsiteX51" fmla="*/ 964461 w 1943085"/>
                <a:gd name="connsiteY51" fmla="*/ 1858635 h 2062839"/>
                <a:gd name="connsiteX52" fmla="*/ 958987 w 1943085"/>
                <a:gd name="connsiteY52" fmla="*/ 1930572 h 2062839"/>
                <a:gd name="connsiteX53" fmla="*/ 1091914 w 1943085"/>
                <a:gd name="connsiteY53" fmla="*/ 2062717 h 2062839"/>
                <a:gd name="connsiteX54" fmla="*/ 1237352 w 1943085"/>
                <a:gd name="connsiteY54" fmla="*/ 1946992 h 2062839"/>
                <a:gd name="connsiteX55" fmla="*/ 1227969 w 1943085"/>
                <a:gd name="connsiteY55" fmla="*/ 1888348 h 2062839"/>
                <a:gd name="connsiteX56" fmla="*/ 1144303 w 1943085"/>
                <a:gd name="connsiteY56" fmla="*/ 1796863 h 2062839"/>
                <a:gd name="connsiteX57" fmla="*/ 1130229 w 1943085"/>
                <a:gd name="connsiteY57" fmla="*/ 1779660 h 2062839"/>
                <a:gd name="connsiteX58" fmla="*/ 1042653 w 1943085"/>
                <a:gd name="connsiteY58" fmla="*/ 1467673 h 2062839"/>
                <a:gd name="connsiteX59" fmla="*/ 1073148 w 1943085"/>
                <a:gd name="connsiteY59" fmla="*/ 1430140 h 2062839"/>
                <a:gd name="connsiteX60" fmla="*/ 1090351 w 1943085"/>
                <a:gd name="connsiteY60" fmla="*/ 1431704 h 2062839"/>
                <a:gd name="connsiteX61" fmla="*/ 1293651 w 1943085"/>
                <a:gd name="connsiteY61" fmla="*/ 1452816 h 2062839"/>
                <a:gd name="connsiteX62" fmla="*/ 1704943 w 1943085"/>
                <a:gd name="connsiteY62" fmla="*/ 1485657 h 2062839"/>
                <a:gd name="connsiteX63" fmla="*/ 1746385 w 1943085"/>
                <a:gd name="connsiteY63" fmla="*/ 1548211 h 2062839"/>
                <a:gd name="connsiteX64" fmla="*/ 1747949 w 1943085"/>
                <a:gd name="connsiteY64" fmla="*/ 1595126 h 2062839"/>
                <a:gd name="connsiteX65" fmla="*/ 1771407 w 1943085"/>
                <a:gd name="connsiteY65" fmla="*/ 1645169 h 2062839"/>
                <a:gd name="connsiteX66" fmla="*/ 1792519 w 1943085"/>
                <a:gd name="connsiteY66" fmla="*/ 1664718 h 2062839"/>
                <a:gd name="connsiteX67" fmla="*/ 1878531 w 1943085"/>
                <a:gd name="connsiteY67" fmla="*/ 1672537 h 2062839"/>
                <a:gd name="connsiteX68" fmla="*/ 1916845 w 1943085"/>
                <a:gd name="connsiteY68" fmla="*/ 1652989 h 2062839"/>
                <a:gd name="connsiteX69" fmla="*/ 1937957 w 1943085"/>
                <a:gd name="connsiteY69" fmla="*/ 1520843 h 2062839"/>
                <a:gd name="connsiteX70" fmla="*/ 1907462 w 1943085"/>
                <a:gd name="connsiteY70" fmla="*/ 1491130 h 20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43085" h="2062839">
                  <a:moveTo>
                    <a:pt x="1907462" y="1491130"/>
                  </a:moveTo>
                  <a:cubicBezTo>
                    <a:pt x="1894169" y="1492694"/>
                    <a:pt x="1886350" y="1484093"/>
                    <a:pt x="1884004" y="1471582"/>
                  </a:cubicBezTo>
                  <a:cubicBezTo>
                    <a:pt x="1882440" y="1460635"/>
                    <a:pt x="1880876" y="1448906"/>
                    <a:pt x="1878531" y="1437959"/>
                  </a:cubicBezTo>
                  <a:cubicBezTo>
                    <a:pt x="1872275" y="1400427"/>
                    <a:pt x="1857418" y="1386352"/>
                    <a:pt x="1821450" y="1380097"/>
                  </a:cubicBezTo>
                  <a:cubicBezTo>
                    <a:pt x="1729183" y="1365240"/>
                    <a:pt x="1637698" y="1349602"/>
                    <a:pt x="1545431" y="1334745"/>
                  </a:cubicBezTo>
                  <a:cubicBezTo>
                    <a:pt x="1430488" y="1316761"/>
                    <a:pt x="1315545" y="1299559"/>
                    <a:pt x="1200602" y="1280792"/>
                  </a:cubicBezTo>
                  <a:cubicBezTo>
                    <a:pt x="1170107" y="1275319"/>
                    <a:pt x="1141176" y="1258117"/>
                    <a:pt x="1108335" y="1261244"/>
                  </a:cubicBezTo>
                  <a:cubicBezTo>
                    <a:pt x="1109117" y="1259680"/>
                    <a:pt x="1109117" y="1256553"/>
                    <a:pt x="1109117" y="1254989"/>
                  </a:cubicBezTo>
                  <a:cubicBezTo>
                    <a:pt x="1130229" y="1251861"/>
                    <a:pt x="1152123" y="1247951"/>
                    <a:pt x="1173234" y="1245606"/>
                  </a:cubicBezTo>
                  <a:cubicBezTo>
                    <a:pt x="1177144" y="1244824"/>
                    <a:pt x="1183399" y="1240914"/>
                    <a:pt x="1184181" y="1249515"/>
                  </a:cubicBezTo>
                  <a:cubicBezTo>
                    <a:pt x="1184963" y="1262026"/>
                    <a:pt x="1195910" y="1261244"/>
                    <a:pt x="1203730" y="1264372"/>
                  </a:cubicBezTo>
                  <a:cubicBezTo>
                    <a:pt x="1254555" y="1283138"/>
                    <a:pt x="1305380" y="1271409"/>
                    <a:pt x="1355423" y="1259680"/>
                  </a:cubicBezTo>
                  <a:cubicBezTo>
                    <a:pt x="1373407" y="1255771"/>
                    <a:pt x="1379663" y="1240132"/>
                    <a:pt x="1382790" y="1222930"/>
                  </a:cubicBezTo>
                  <a:cubicBezTo>
                    <a:pt x="1385918" y="1205728"/>
                    <a:pt x="1387482" y="1187744"/>
                    <a:pt x="1389828" y="1169759"/>
                  </a:cubicBezTo>
                  <a:cubicBezTo>
                    <a:pt x="1394519" y="1139264"/>
                    <a:pt x="1389046" y="1125190"/>
                    <a:pt x="1361678" y="1109551"/>
                  </a:cubicBezTo>
                  <a:cubicBezTo>
                    <a:pt x="1346040" y="1100950"/>
                    <a:pt x="1338221" y="1088439"/>
                    <a:pt x="1338221" y="1070455"/>
                  </a:cubicBezTo>
                  <a:cubicBezTo>
                    <a:pt x="1338221" y="1061072"/>
                    <a:pt x="1338221" y="1050907"/>
                    <a:pt x="1335875" y="1041524"/>
                  </a:cubicBezTo>
                  <a:cubicBezTo>
                    <a:pt x="1331183" y="1022757"/>
                    <a:pt x="1320236" y="1020412"/>
                    <a:pt x="1303816" y="1029795"/>
                  </a:cubicBezTo>
                  <a:cubicBezTo>
                    <a:pt x="1277230" y="1045433"/>
                    <a:pt x="1251427" y="1061072"/>
                    <a:pt x="1224060" y="1075146"/>
                  </a:cubicBezTo>
                  <a:cubicBezTo>
                    <a:pt x="1167761" y="1105642"/>
                    <a:pt x="1115372" y="1142392"/>
                    <a:pt x="1055164" y="1167413"/>
                  </a:cubicBezTo>
                  <a:cubicBezTo>
                    <a:pt x="1029360" y="1178360"/>
                    <a:pt x="1019195" y="1170541"/>
                    <a:pt x="1017631" y="1143956"/>
                  </a:cubicBezTo>
                  <a:cubicBezTo>
                    <a:pt x="1016068" y="1085311"/>
                    <a:pt x="1013722" y="58644"/>
                    <a:pt x="1011376" y="0"/>
                  </a:cubicBezTo>
                  <a:lnTo>
                    <a:pt x="816677" y="0"/>
                  </a:lnTo>
                  <a:cubicBezTo>
                    <a:pt x="815895" y="62554"/>
                    <a:pt x="815113" y="1093130"/>
                    <a:pt x="814331" y="1155684"/>
                  </a:cubicBezTo>
                  <a:cubicBezTo>
                    <a:pt x="814331" y="1162722"/>
                    <a:pt x="815113" y="1170541"/>
                    <a:pt x="803384" y="1169759"/>
                  </a:cubicBezTo>
                  <a:cubicBezTo>
                    <a:pt x="756469" y="1166632"/>
                    <a:pt x="708771" y="1171323"/>
                    <a:pt x="662638" y="1156467"/>
                  </a:cubicBezTo>
                  <a:cubicBezTo>
                    <a:pt x="560988" y="1122062"/>
                    <a:pt x="458555" y="1088439"/>
                    <a:pt x="356123" y="1056380"/>
                  </a:cubicBezTo>
                  <a:cubicBezTo>
                    <a:pt x="315463" y="1043088"/>
                    <a:pt x="309208" y="1046997"/>
                    <a:pt x="291223" y="1079056"/>
                  </a:cubicBezTo>
                  <a:cubicBezTo>
                    <a:pt x="286532" y="1086875"/>
                    <a:pt x="286532" y="1093913"/>
                    <a:pt x="286532" y="1102514"/>
                  </a:cubicBezTo>
                  <a:cubicBezTo>
                    <a:pt x="286532" y="1139264"/>
                    <a:pt x="287314" y="1175233"/>
                    <a:pt x="285750" y="1211983"/>
                  </a:cubicBezTo>
                  <a:cubicBezTo>
                    <a:pt x="284968" y="1231531"/>
                    <a:pt x="286532" y="1250298"/>
                    <a:pt x="303734" y="1263590"/>
                  </a:cubicBezTo>
                  <a:cubicBezTo>
                    <a:pt x="310772" y="1269063"/>
                    <a:pt x="316245" y="1278447"/>
                    <a:pt x="313899" y="1287048"/>
                  </a:cubicBezTo>
                  <a:cubicBezTo>
                    <a:pt x="306862" y="1315197"/>
                    <a:pt x="320937" y="1330836"/>
                    <a:pt x="342049" y="1344129"/>
                  </a:cubicBezTo>
                  <a:cubicBezTo>
                    <a:pt x="349086" y="1348038"/>
                    <a:pt x="352996" y="1354293"/>
                    <a:pt x="351432" y="1362113"/>
                  </a:cubicBezTo>
                  <a:cubicBezTo>
                    <a:pt x="350650" y="1370714"/>
                    <a:pt x="342830" y="1370714"/>
                    <a:pt x="336575" y="1372278"/>
                  </a:cubicBezTo>
                  <a:cubicBezTo>
                    <a:pt x="246654" y="1395735"/>
                    <a:pt x="156732" y="1421539"/>
                    <a:pt x="65247" y="1437959"/>
                  </a:cubicBezTo>
                  <a:cubicBezTo>
                    <a:pt x="24587" y="1444997"/>
                    <a:pt x="348" y="1478619"/>
                    <a:pt x="348" y="1513024"/>
                  </a:cubicBezTo>
                  <a:cubicBezTo>
                    <a:pt x="348" y="1550556"/>
                    <a:pt x="-434" y="1587307"/>
                    <a:pt x="348" y="1624839"/>
                  </a:cubicBezTo>
                  <a:cubicBezTo>
                    <a:pt x="348" y="1645169"/>
                    <a:pt x="7385" y="1662371"/>
                    <a:pt x="21459" y="1677228"/>
                  </a:cubicBezTo>
                  <a:cubicBezTo>
                    <a:pt x="37098" y="1692867"/>
                    <a:pt x="53518" y="1710069"/>
                    <a:pt x="53518" y="1735091"/>
                  </a:cubicBezTo>
                  <a:cubicBezTo>
                    <a:pt x="53518" y="1742910"/>
                    <a:pt x="62120" y="1746037"/>
                    <a:pt x="68375" y="1749947"/>
                  </a:cubicBezTo>
                  <a:cubicBezTo>
                    <a:pt x="100434" y="1771841"/>
                    <a:pt x="158296" y="1763240"/>
                    <a:pt x="192701" y="1731181"/>
                  </a:cubicBezTo>
                  <a:cubicBezTo>
                    <a:pt x="222414" y="1703814"/>
                    <a:pt x="230233" y="1666281"/>
                    <a:pt x="234143" y="1630313"/>
                  </a:cubicBezTo>
                  <a:cubicBezTo>
                    <a:pt x="236489" y="1607637"/>
                    <a:pt x="219286" y="1588871"/>
                    <a:pt x="201302" y="1574796"/>
                  </a:cubicBezTo>
                  <a:cubicBezTo>
                    <a:pt x="193483" y="1568540"/>
                    <a:pt x="189573" y="1559158"/>
                    <a:pt x="191919" y="1548992"/>
                  </a:cubicBezTo>
                  <a:cubicBezTo>
                    <a:pt x="195047" y="1537264"/>
                    <a:pt x="205994" y="1539610"/>
                    <a:pt x="213813" y="1538046"/>
                  </a:cubicBezTo>
                  <a:cubicBezTo>
                    <a:pt x="306080" y="1523189"/>
                    <a:pt x="399911" y="1516934"/>
                    <a:pt x="491396" y="1492694"/>
                  </a:cubicBezTo>
                  <a:cubicBezTo>
                    <a:pt x="552386" y="1476273"/>
                    <a:pt x="616504" y="1470018"/>
                    <a:pt x="678276" y="1459853"/>
                  </a:cubicBezTo>
                  <a:cubicBezTo>
                    <a:pt x="725192" y="1452034"/>
                    <a:pt x="771325" y="1440305"/>
                    <a:pt x="819023" y="1446560"/>
                  </a:cubicBezTo>
                  <a:cubicBezTo>
                    <a:pt x="848736" y="1451252"/>
                    <a:pt x="871412" y="1462199"/>
                    <a:pt x="882358" y="1495822"/>
                  </a:cubicBezTo>
                  <a:cubicBezTo>
                    <a:pt x="908162" y="1570104"/>
                    <a:pt x="931620" y="1645169"/>
                    <a:pt x="954296" y="1720234"/>
                  </a:cubicBezTo>
                  <a:cubicBezTo>
                    <a:pt x="968370" y="1766368"/>
                    <a:pt x="980099" y="1810937"/>
                    <a:pt x="964461" y="1858635"/>
                  </a:cubicBezTo>
                  <a:cubicBezTo>
                    <a:pt x="957423" y="1881310"/>
                    <a:pt x="957423" y="1906332"/>
                    <a:pt x="958987" y="1930572"/>
                  </a:cubicBezTo>
                  <a:cubicBezTo>
                    <a:pt x="962897" y="1997036"/>
                    <a:pt x="1024669" y="2058807"/>
                    <a:pt x="1091914" y="2062717"/>
                  </a:cubicBezTo>
                  <a:cubicBezTo>
                    <a:pt x="1154468" y="2065845"/>
                    <a:pt x="1227187" y="2008764"/>
                    <a:pt x="1237352" y="1946992"/>
                  </a:cubicBezTo>
                  <a:cubicBezTo>
                    <a:pt x="1241262" y="1926662"/>
                    <a:pt x="1237352" y="1907114"/>
                    <a:pt x="1227969" y="1888348"/>
                  </a:cubicBezTo>
                  <a:cubicBezTo>
                    <a:pt x="1209203" y="1849252"/>
                    <a:pt x="1177144" y="1821884"/>
                    <a:pt x="1144303" y="1796863"/>
                  </a:cubicBezTo>
                  <a:cubicBezTo>
                    <a:pt x="1137266" y="1791389"/>
                    <a:pt x="1132574" y="1787479"/>
                    <a:pt x="1130229" y="1779660"/>
                  </a:cubicBezTo>
                  <a:cubicBezTo>
                    <a:pt x="1098170" y="1676446"/>
                    <a:pt x="1063765" y="1574014"/>
                    <a:pt x="1042653" y="1467673"/>
                  </a:cubicBezTo>
                  <a:cubicBezTo>
                    <a:pt x="1035616" y="1434832"/>
                    <a:pt x="1039525" y="1430140"/>
                    <a:pt x="1073148" y="1430140"/>
                  </a:cubicBezTo>
                  <a:cubicBezTo>
                    <a:pt x="1078622" y="1430140"/>
                    <a:pt x="1084095" y="1430922"/>
                    <a:pt x="1090351" y="1431704"/>
                  </a:cubicBezTo>
                  <a:cubicBezTo>
                    <a:pt x="1158378" y="1438741"/>
                    <a:pt x="1225624" y="1447342"/>
                    <a:pt x="1293651" y="1452816"/>
                  </a:cubicBezTo>
                  <a:cubicBezTo>
                    <a:pt x="1430488" y="1463763"/>
                    <a:pt x="1568106" y="1472364"/>
                    <a:pt x="1704943" y="1485657"/>
                  </a:cubicBezTo>
                  <a:cubicBezTo>
                    <a:pt x="1762024" y="1491130"/>
                    <a:pt x="1762024" y="1491130"/>
                    <a:pt x="1746385" y="1548211"/>
                  </a:cubicBezTo>
                  <a:cubicBezTo>
                    <a:pt x="1741694" y="1563849"/>
                    <a:pt x="1737002" y="1581052"/>
                    <a:pt x="1747949" y="1595126"/>
                  </a:cubicBezTo>
                  <a:cubicBezTo>
                    <a:pt x="1759678" y="1609983"/>
                    <a:pt x="1767497" y="1626403"/>
                    <a:pt x="1771407" y="1645169"/>
                  </a:cubicBezTo>
                  <a:cubicBezTo>
                    <a:pt x="1773753" y="1656898"/>
                    <a:pt x="1780790" y="1661590"/>
                    <a:pt x="1792519" y="1664718"/>
                  </a:cubicBezTo>
                  <a:cubicBezTo>
                    <a:pt x="1820668" y="1670973"/>
                    <a:pt x="1849599" y="1670191"/>
                    <a:pt x="1878531" y="1672537"/>
                  </a:cubicBezTo>
                  <a:cubicBezTo>
                    <a:pt x="1898079" y="1674100"/>
                    <a:pt x="1908244" y="1665499"/>
                    <a:pt x="1916845" y="1652989"/>
                  </a:cubicBezTo>
                  <a:cubicBezTo>
                    <a:pt x="1944212" y="1612329"/>
                    <a:pt x="1948122" y="1566977"/>
                    <a:pt x="1937957" y="1520843"/>
                  </a:cubicBezTo>
                  <a:cubicBezTo>
                    <a:pt x="1937175" y="1504423"/>
                    <a:pt x="1928574" y="1488785"/>
                    <a:pt x="1907462" y="1491130"/>
                  </a:cubicBezTo>
                  <a:close/>
                </a:path>
              </a:pathLst>
            </a:custGeom>
            <a:solidFill>
              <a:srgbClr val="000000"/>
            </a:solidFill>
            <a:ln w="780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A8F164A4-6C96-46DD-B3BB-65F7C818269D}"/>
                </a:ext>
              </a:extLst>
            </p:cNvPr>
            <p:cNvSpPr/>
            <p:nvPr/>
          </p:nvSpPr>
          <p:spPr>
            <a:xfrm>
              <a:off x="5023582" y="3566707"/>
              <a:ext cx="2291304" cy="1908560"/>
            </a:xfrm>
            <a:custGeom>
              <a:avLst/>
              <a:gdLst>
                <a:gd name="connsiteX0" fmla="*/ 2323913 w 2723485"/>
                <a:gd name="connsiteY0" fmla="*/ 180625 h 2268548"/>
                <a:gd name="connsiteX1" fmla="*/ 2609315 w 2723485"/>
                <a:gd name="connsiteY1" fmla="*/ 362813 h 2268548"/>
                <a:gd name="connsiteX2" fmla="*/ 2721130 w 2723485"/>
                <a:gd name="connsiteY2" fmla="*/ 698259 h 2268548"/>
                <a:gd name="connsiteX3" fmla="*/ 2581166 w 2723485"/>
                <a:gd name="connsiteY3" fmla="*/ 2227703 h 2268548"/>
                <a:gd name="connsiteX4" fmla="*/ 2538160 w 2723485"/>
                <a:gd name="connsiteY4" fmla="*/ 2231613 h 2268548"/>
                <a:gd name="connsiteX5" fmla="*/ 1925913 w 2723485"/>
                <a:gd name="connsiteY5" fmla="*/ 2268363 h 2268548"/>
                <a:gd name="connsiteX6" fmla="*/ 1883689 w 2723485"/>
                <a:gd name="connsiteY6" fmla="*/ 2248815 h 2268548"/>
                <a:gd name="connsiteX7" fmla="*/ 1789858 w 2723485"/>
                <a:gd name="connsiteY7" fmla="*/ 1972014 h 2268548"/>
                <a:gd name="connsiteX8" fmla="*/ 1701501 w 2723485"/>
                <a:gd name="connsiteY8" fmla="*/ 1803118 h 2268548"/>
                <a:gd name="connsiteX9" fmla="*/ 1379348 w 2723485"/>
                <a:gd name="connsiteY9" fmla="*/ 1356639 h 2268548"/>
                <a:gd name="connsiteX10" fmla="*/ 1256586 w 2723485"/>
                <a:gd name="connsiteY10" fmla="*/ 1059508 h 2268548"/>
                <a:gd name="connsiteX11" fmla="*/ 1232346 w 2723485"/>
                <a:gd name="connsiteY11" fmla="*/ 1018848 h 2268548"/>
                <a:gd name="connsiteX12" fmla="*/ 588040 w 2723485"/>
                <a:gd name="connsiteY12" fmla="*/ 789744 h 2268548"/>
                <a:gd name="connsiteX13" fmla="*/ 25054 w 2723485"/>
                <a:gd name="connsiteY13" fmla="*/ 659163 h 2268548"/>
                <a:gd name="connsiteX14" fmla="*/ 5506 w 2723485"/>
                <a:gd name="connsiteY14" fmla="*/ 637269 h 2268548"/>
                <a:gd name="connsiteX15" fmla="*/ 33 w 2723485"/>
                <a:gd name="connsiteY15" fmla="*/ 558294 h 2268548"/>
                <a:gd name="connsiteX16" fmla="*/ 32092 w 2723485"/>
                <a:gd name="connsiteY16" fmla="*/ 415984 h 2268548"/>
                <a:gd name="connsiteX17" fmla="*/ 263541 w 2723485"/>
                <a:gd name="connsiteY17" fmla="*/ 142310 h 2268548"/>
                <a:gd name="connsiteX18" fmla="*/ 1183085 w 2723485"/>
                <a:gd name="connsiteY18" fmla="*/ 0 h 2268548"/>
                <a:gd name="connsiteX19" fmla="*/ 2323913 w 2723485"/>
                <a:gd name="connsiteY19" fmla="*/ 180625 h 2268548"/>
                <a:gd name="connsiteX20" fmla="*/ 2148762 w 2723485"/>
                <a:gd name="connsiteY20" fmla="*/ 1605291 h 2268548"/>
                <a:gd name="connsiteX21" fmla="*/ 2080734 w 2723485"/>
                <a:gd name="connsiteY21" fmla="*/ 921107 h 2268548"/>
                <a:gd name="connsiteX22" fmla="*/ 1854758 w 2723485"/>
                <a:gd name="connsiteY22" fmla="*/ 906251 h 2268548"/>
                <a:gd name="connsiteX23" fmla="*/ 1843811 w 2723485"/>
                <a:gd name="connsiteY23" fmla="*/ 927363 h 2268548"/>
                <a:gd name="connsiteX24" fmla="*/ 2148762 w 2723485"/>
                <a:gd name="connsiteY24" fmla="*/ 1605291 h 226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3485" h="2268548">
                  <a:moveTo>
                    <a:pt x="2323913" y="180625"/>
                  </a:moveTo>
                  <a:cubicBezTo>
                    <a:pt x="2429473" y="225976"/>
                    <a:pt x="2527995" y="279929"/>
                    <a:pt x="2609315" y="362813"/>
                  </a:cubicBezTo>
                  <a:cubicBezTo>
                    <a:pt x="2701582" y="456644"/>
                    <a:pt x="2732859" y="570023"/>
                    <a:pt x="2721130" y="698259"/>
                  </a:cubicBezTo>
                  <a:cubicBezTo>
                    <a:pt x="2709402" y="818675"/>
                    <a:pt x="2586640" y="2166713"/>
                    <a:pt x="2581166" y="2227703"/>
                  </a:cubicBezTo>
                  <a:cubicBezTo>
                    <a:pt x="2566309" y="2225358"/>
                    <a:pt x="2552235" y="2230831"/>
                    <a:pt x="2538160" y="2231613"/>
                  </a:cubicBezTo>
                  <a:cubicBezTo>
                    <a:pt x="2488117" y="2233959"/>
                    <a:pt x="1953281" y="2271491"/>
                    <a:pt x="1925913" y="2268363"/>
                  </a:cubicBezTo>
                  <a:cubicBezTo>
                    <a:pt x="1909493" y="2266800"/>
                    <a:pt x="1889945" y="2266017"/>
                    <a:pt x="1883689" y="2248815"/>
                  </a:cubicBezTo>
                  <a:cubicBezTo>
                    <a:pt x="1872742" y="2222230"/>
                    <a:pt x="1803151" y="1978269"/>
                    <a:pt x="1789858" y="1972014"/>
                  </a:cubicBezTo>
                  <a:cubicBezTo>
                    <a:pt x="1767182" y="1911806"/>
                    <a:pt x="1736687" y="1856289"/>
                    <a:pt x="1701501" y="1803118"/>
                  </a:cubicBezTo>
                  <a:cubicBezTo>
                    <a:pt x="1599851" y="1649861"/>
                    <a:pt x="1490381" y="1502859"/>
                    <a:pt x="1379348" y="1356639"/>
                  </a:cubicBezTo>
                  <a:cubicBezTo>
                    <a:pt x="1312102" y="1268282"/>
                    <a:pt x="1285517" y="1163504"/>
                    <a:pt x="1256586" y="1059508"/>
                  </a:cubicBezTo>
                  <a:cubicBezTo>
                    <a:pt x="1261277" y="1049343"/>
                    <a:pt x="1244857" y="1018848"/>
                    <a:pt x="1232346" y="1018848"/>
                  </a:cubicBezTo>
                  <a:cubicBezTo>
                    <a:pt x="1208888" y="1018848"/>
                    <a:pt x="651376" y="806946"/>
                    <a:pt x="588040" y="789744"/>
                  </a:cubicBezTo>
                  <a:cubicBezTo>
                    <a:pt x="554417" y="780361"/>
                    <a:pt x="75879" y="669327"/>
                    <a:pt x="25054" y="659163"/>
                  </a:cubicBezTo>
                  <a:cubicBezTo>
                    <a:pt x="10980" y="656035"/>
                    <a:pt x="6288" y="650561"/>
                    <a:pt x="5506" y="637269"/>
                  </a:cubicBezTo>
                  <a:cubicBezTo>
                    <a:pt x="5506" y="627886"/>
                    <a:pt x="10980" y="574715"/>
                    <a:pt x="33" y="558294"/>
                  </a:cubicBezTo>
                  <a:cubicBezTo>
                    <a:pt x="-749" y="508251"/>
                    <a:pt x="12544" y="461335"/>
                    <a:pt x="32092" y="415984"/>
                  </a:cubicBezTo>
                  <a:cubicBezTo>
                    <a:pt x="82917" y="302605"/>
                    <a:pt x="168928" y="218939"/>
                    <a:pt x="263541" y="142310"/>
                  </a:cubicBezTo>
                  <a:cubicBezTo>
                    <a:pt x="268233" y="140746"/>
                    <a:pt x="1126004" y="782"/>
                    <a:pt x="1183085" y="0"/>
                  </a:cubicBezTo>
                  <a:cubicBezTo>
                    <a:pt x="1199505" y="1564"/>
                    <a:pt x="2058840" y="105560"/>
                    <a:pt x="2323913" y="180625"/>
                  </a:cubicBezTo>
                  <a:close/>
                  <a:moveTo>
                    <a:pt x="2148762" y="1605291"/>
                  </a:moveTo>
                  <a:cubicBezTo>
                    <a:pt x="2146416" y="1552120"/>
                    <a:pt x="2085426" y="945347"/>
                    <a:pt x="2080734" y="921107"/>
                  </a:cubicBezTo>
                  <a:cubicBezTo>
                    <a:pt x="2077606" y="903123"/>
                    <a:pt x="1861795" y="905469"/>
                    <a:pt x="1854758" y="906251"/>
                  </a:cubicBezTo>
                  <a:cubicBezTo>
                    <a:pt x="1839119" y="907032"/>
                    <a:pt x="1835210" y="914070"/>
                    <a:pt x="1843811" y="927363"/>
                  </a:cubicBezTo>
                  <a:cubicBezTo>
                    <a:pt x="1856322" y="943783"/>
                    <a:pt x="2129214" y="1561503"/>
                    <a:pt x="2148762" y="1605291"/>
                  </a:cubicBezTo>
                  <a:close/>
                </a:path>
              </a:pathLst>
            </a:custGeom>
            <a:solidFill>
              <a:srgbClr val="120202"/>
            </a:solidFill>
            <a:ln w="780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BDB92C46-7F2E-4E5C-B16E-8F59B37BACBC}"/>
                </a:ext>
              </a:extLst>
            </p:cNvPr>
            <p:cNvSpPr/>
            <p:nvPr/>
          </p:nvSpPr>
          <p:spPr>
            <a:xfrm>
              <a:off x="5443298" y="2914036"/>
              <a:ext cx="1969012" cy="900773"/>
            </a:xfrm>
            <a:custGeom>
              <a:avLst/>
              <a:gdLst>
                <a:gd name="connsiteX0" fmla="*/ 1795395 w 2340403"/>
                <a:gd name="connsiteY0" fmla="*/ 996280 h 1070675"/>
                <a:gd name="connsiteX1" fmla="*/ 1771155 w 2340403"/>
                <a:gd name="connsiteY1" fmla="*/ 1015046 h 1070675"/>
                <a:gd name="connsiteX2" fmla="*/ 729632 w 2340403"/>
                <a:gd name="connsiteY2" fmla="*/ 1069781 h 1070675"/>
                <a:gd name="connsiteX3" fmla="*/ 577938 w 2340403"/>
                <a:gd name="connsiteY3" fmla="*/ 1051014 h 1070675"/>
                <a:gd name="connsiteX4" fmla="*/ 24336 w 2340403"/>
                <a:gd name="connsiteY4" fmla="*/ 950928 h 1070675"/>
                <a:gd name="connsiteX5" fmla="*/ 878 w 2340403"/>
                <a:gd name="connsiteY5" fmla="*/ 921215 h 1070675"/>
                <a:gd name="connsiteX6" fmla="*/ 878 w 2340403"/>
                <a:gd name="connsiteY6" fmla="*/ 906358 h 1070675"/>
                <a:gd name="connsiteX7" fmla="*/ 572465 w 2340403"/>
                <a:gd name="connsiteY7" fmla="*/ 880555 h 1070675"/>
                <a:gd name="connsiteX8" fmla="*/ 721812 w 2340403"/>
                <a:gd name="connsiteY8" fmla="*/ 886028 h 1070675"/>
                <a:gd name="connsiteX9" fmla="*/ 1229282 w 2340403"/>
                <a:gd name="connsiteY9" fmla="*/ 37640 h 1070675"/>
                <a:gd name="connsiteX10" fmla="*/ 1248830 w 2340403"/>
                <a:gd name="connsiteY10" fmla="*/ 25911 h 1070675"/>
                <a:gd name="connsiteX11" fmla="*/ 2323194 w 2340403"/>
                <a:gd name="connsiteY11" fmla="*/ 890 h 1070675"/>
                <a:gd name="connsiteX12" fmla="*/ 2340396 w 2340403"/>
                <a:gd name="connsiteY12" fmla="*/ 3235 h 1070675"/>
                <a:gd name="connsiteX13" fmla="*/ 1795395 w 2340403"/>
                <a:gd name="connsiteY13" fmla="*/ 99628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0403" h="1070675">
                  <a:moveTo>
                    <a:pt x="1795395" y="996280"/>
                  </a:moveTo>
                  <a:cubicBezTo>
                    <a:pt x="1790703" y="1009572"/>
                    <a:pt x="1785230" y="1015046"/>
                    <a:pt x="1771155" y="1015046"/>
                  </a:cubicBezTo>
                  <a:cubicBezTo>
                    <a:pt x="1679670" y="1018955"/>
                    <a:pt x="804696" y="1062743"/>
                    <a:pt x="729632" y="1069781"/>
                  </a:cubicBezTo>
                  <a:cubicBezTo>
                    <a:pt x="677243" y="1074472"/>
                    <a:pt x="627982" y="1059616"/>
                    <a:pt x="577938" y="1051014"/>
                  </a:cubicBezTo>
                  <a:cubicBezTo>
                    <a:pt x="419208" y="1022865"/>
                    <a:pt x="50139" y="954056"/>
                    <a:pt x="24336" y="950928"/>
                  </a:cubicBezTo>
                  <a:cubicBezTo>
                    <a:pt x="6351" y="948582"/>
                    <a:pt x="-3032" y="941545"/>
                    <a:pt x="878" y="921215"/>
                  </a:cubicBezTo>
                  <a:cubicBezTo>
                    <a:pt x="1660" y="916523"/>
                    <a:pt x="878" y="911832"/>
                    <a:pt x="878" y="906358"/>
                  </a:cubicBezTo>
                  <a:cubicBezTo>
                    <a:pt x="75161" y="900103"/>
                    <a:pt x="524767" y="879773"/>
                    <a:pt x="572465" y="880555"/>
                  </a:cubicBezTo>
                  <a:cubicBezTo>
                    <a:pt x="572465" y="880555"/>
                    <a:pt x="685062" y="891502"/>
                    <a:pt x="721812" y="886028"/>
                  </a:cubicBezTo>
                  <a:cubicBezTo>
                    <a:pt x="728850" y="882119"/>
                    <a:pt x="1197223" y="92375"/>
                    <a:pt x="1229282" y="37640"/>
                  </a:cubicBezTo>
                  <a:cubicBezTo>
                    <a:pt x="1233973" y="29039"/>
                    <a:pt x="1239447" y="25911"/>
                    <a:pt x="1248830" y="25911"/>
                  </a:cubicBezTo>
                  <a:cubicBezTo>
                    <a:pt x="1392704" y="26693"/>
                    <a:pt x="2244220" y="890"/>
                    <a:pt x="2323194" y="890"/>
                  </a:cubicBezTo>
                  <a:cubicBezTo>
                    <a:pt x="2329449" y="890"/>
                    <a:pt x="2337269" y="-2238"/>
                    <a:pt x="2340396" y="3235"/>
                  </a:cubicBezTo>
                  <a:cubicBezTo>
                    <a:pt x="2342742" y="11055"/>
                    <a:pt x="1799305" y="982205"/>
                    <a:pt x="1795395" y="996280"/>
                  </a:cubicBezTo>
                  <a:close/>
                </a:path>
              </a:pathLst>
            </a:custGeom>
            <a:solidFill>
              <a:srgbClr val="372F2E"/>
            </a:solidFill>
            <a:ln w="780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E4F3B5C6-79B7-4C54-8C6C-C856E9AC4868}"/>
                </a:ext>
              </a:extLst>
            </p:cNvPr>
            <p:cNvSpPr/>
            <p:nvPr/>
          </p:nvSpPr>
          <p:spPr>
            <a:xfrm>
              <a:off x="4575819" y="2982028"/>
              <a:ext cx="1688483" cy="668950"/>
            </a:xfrm>
            <a:custGeom>
              <a:avLst/>
              <a:gdLst>
                <a:gd name="connsiteX0" fmla="*/ 2006961 w 2006960"/>
                <a:gd name="connsiteY0" fmla="*/ 386180 h 795126"/>
                <a:gd name="connsiteX1" fmla="*/ 1776293 w 2006960"/>
                <a:gd name="connsiteY1" fmla="*/ 777142 h 795126"/>
                <a:gd name="connsiteX2" fmla="*/ 1763000 w 2006960"/>
                <a:gd name="connsiteY2" fmla="*/ 795126 h 795126"/>
                <a:gd name="connsiteX3" fmla="*/ 1613653 w 2006960"/>
                <a:gd name="connsiteY3" fmla="*/ 789653 h 795126"/>
                <a:gd name="connsiteX4" fmla="*/ 1613653 w 2006960"/>
                <a:gd name="connsiteY4" fmla="*/ 789653 h 795126"/>
                <a:gd name="connsiteX5" fmla="*/ 1548753 w 2006960"/>
                <a:gd name="connsiteY5" fmla="*/ 732572 h 795126"/>
                <a:gd name="connsiteX6" fmla="*/ 1515912 w 2006960"/>
                <a:gd name="connsiteY6" fmla="*/ 766977 h 795126"/>
                <a:gd name="connsiteX7" fmla="*/ 1454922 w 2006960"/>
                <a:gd name="connsiteY7" fmla="*/ 786525 h 795126"/>
                <a:gd name="connsiteX8" fmla="*/ 412617 w 2006960"/>
                <a:gd name="connsiteY8" fmla="*/ 777924 h 795126"/>
                <a:gd name="connsiteX9" fmla="*/ 296110 w 2006960"/>
                <a:gd name="connsiteY9" fmla="*/ 752902 h 795126"/>
                <a:gd name="connsiteX10" fmla="*/ 219481 w 2006960"/>
                <a:gd name="connsiteY10" fmla="*/ 701295 h 795126"/>
                <a:gd name="connsiteX11" fmla="*/ 213226 w 2006960"/>
                <a:gd name="connsiteY11" fmla="*/ 696604 h 795126"/>
                <a:gd name="connsiteX12" fmla="*/ 157709 w 2006960"/>
                <a:gd name="connsiteY12" fmla="*/ 598863 h 795126"/>
                <a:gd name="connsiteX13" fmla="*/ 10707 w 2006960"/>
                <a:gd name="connsiteY13" fmla="*/ 145347 h 795126"/>
                <a:gd name="connsiteX14" fmla="*/ 2888 w 2006960"/>
                <a:gd name="connsiteY14" fmla="*/ 94522 h 795126"/>
                <a:gd name="connsiteX15" fmla="*/ 16963 w 2006960"/>
                <a:gd name="connsiteY15" fmla="*/ 71064 h 795126"/>
                <a:gd name="connsiteX16" fmla="*/ 321913 w 2006960"/>
                <a:gd name="connsiteY16" fmla="*/ 28058 h 795126"/>
                <a:gd name="connsiteX17" fmla="*/ 504884 w 2006960"/>
                <a:gd name="connsiteY17" fmla="*/ 691 h 795126"/>
                <a:gd name="connsiteX18" fmla="*/ 529905 w 2006960"/>
                <a:gd name="connsiteY18" fmla="*/ 17893 h 795126"/>
                <a:gd name="connsiteX19" fmla="*/ 566656 w 2006960"/>
                <a:gd name="connsiteY19" fmla="*/ 251689 h 795126"/>
                <a:gd name="connsiteX20" fmla="*/ 554927 w 2006960"/>
                <a:gd name="connsiteY20" fmla="*/ 354903 h 795126"/>
                <a:gd name="connsiteX21" fmla="*/ 567438 w 2006960"/>
                <a:gd name="connsiteY21" fmla="*/ 379142 h 795126"/>
                <a:gd name="connsiteX22" fmla="*/ 898974 w 2006960"/>
                <a:gd name="connsiteY22" fmla="*/ 507378 h 795126"/>
                <a:gd name="connsiteX23" fmla="*/ 1110875 w 2006960"/>
                <a:gd name="connsiteY23" fmla="*/ 566804 h 795126"/>
                <a:gd name="connsiteX24" fmla="*/ 1325123 w 2006960"/>
                <a:gd name="connsiteY24" fmla="*/ 550384 h 795126"/>
                <a:gd name="connsiteX25" fmla="*/ 1545625 w 2006960"/>
                <a:gd name="connsiteY25" fmla="*/ 497995 h 795126"/>
                <a:gd name="connsiteX26" fmla="*/ 1684026 w 2006960"/>
                <a:gd name="connsiteY26" fmla="*/ 502686 h 795126"/>
                <a:gd name="connsiteX27" fmla="*/ 1699665 w 2006960"/>
                <a:gd name="connsiteY27" fmla="*/ 487048 h 795126"/>
                <a:gd name="connsiteX28" fmla="*/ 1615217 w 2006960"/>
                <a:gd name="connsiteY28" fmla="*/ 100777 h 795126"/>
                <a:gd name="connsiteX29" fmla="*/ 1630073 w 2006960"/>
                <a:gd name="connsiteY29" fmla="*/ 77319 h 795126"/>
                <a:gd name="connsiteX30" fmla="*/ 1838065 w 2006960"/>
                <a:gd name="connsiteY30" fmla="*/ 26494 h 795126"/>
                <a:gd name="connsiteX31" fmla="*/ 1985067 w 2006960"/>
                <a:gd name="connsiteY31" fmla="*/ 308769 h 795126"/>
                <a:gd name="connsiteX32" fmla="*/ 2006961 w 2006960"/>
                <a:gd name="connsiteY32" fmla="*/ 386180 h 79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6960" h="795126">
                  <a:moveTo>
                    <a:pt x="2006961" y="386180"/>
                  </a:moveTo>
                  <a:cubicBezTo>
                    <a:pt x="1963173" y="461244"/>
                    <a:pt x="1809134" y="721625"/>
                    <a:pt x="1776293" y="777142"/>
                  </a:cubicBezTo>
                  <a:cubicBezTo>
                    <a:pt x="1772383" y="783397"/>
                    <a:pt x="1770038" y="791216"/>
                    <a:pt x="1763000" y="795126"/>
                  </a:cubicBezTo>
                  <a:cubicBezTo>
                    <a:pt x="1712957" y="793562"/>
                    <a:pt x="1663696" y="791216"/>
                    <a:pt x="1613653" y="789653"/>
                  </a:cubicBezTo>
                  <a:lnTo>
                    <a:pt x="1613653" y="789653"/>
                  </a:lnTo>
                  <a:cubicBezTo>
                    <a:pt x="1594105" y="769323"/>
                    <a:pt x="1568301" y="756030"/>
                    <a:pt x="1548753" y="732572"/>
                  </a:cubicBezTo>
                  <a:cubicBezTo>
                    <a:pt x="1542498" y="751338"/>
                    <a:pt x="1529987" y="759939"/>
                    <a:pt x="1515912" y="766977"/>
                  </a:cubicBezTo>
                  <a:cubicBezTo>
                    <a:pt x="1496364" y="776360"/>
                    <a:pt x="1475252" y="780270"/>
                    <a:pt x="1454922" y="786525"/>
                  </a:cubicBezTo>
                  <a:cubicBezTo>
                    <a:pt x="1390804" y="781833"/>
                    <a:pt x="466569" y="790434"/>
                    <a:pt x="412617" y="777924"/>
                  </a:cubicBezTo>
                  <a:cubicBezTo>
                    <a:pt x="373520" y="769323"/>
                    <a:pt x="335206" y="759157"/>
                    <a:pt x="296110" y="752902"/>
                  </a:cubicBezTo>
                  <a:cubicBezTo>
                    <a:pt x="261705" y="747429"/>
                    <a:pt x="232774" y="737264"/>
                    <a:pt x="219481" y="701295"/>
                  </a:cubicBezTo>
                  <a:cubicBezTo>
                    <a:pt x="218699" y="698949"/>
                    <a:pt x="215571" y="698167"/>
                    <a:pt x="213226" y="696604"/>
                  </a:cubicBezTo>
                  <a:cubicBezTo>
                    <a:pt x="199151" y="661417"/>
                    <a:pt x="176475" y="630922"/>
                    <a:pt x="157709" y="598863"/>
                  </a:cubicBezTo>
                  <a:cubicBezTo>
                    <a:pt x="113921" y="522234"/>
                    <a:pt x="19308" y="217284"/>
                    <a:pt x="10707" y="145347"/>
                  </a:cubicBezTo>
                  <a:cubicBezTo>
                    <a:pt x="8361" y="128145"/>
                    <a:pt x="2888" y="111724"/>
                    <a:pt x="2888" y="94522"/>
                  </a:cubicBezTo>
                  <a:cubicBezTo>
                    <a:pt x="-4149" y="79665"/>
                    <a:pt x="2106" y="72628"/>
                    <a:pt x="16963" y="71064"/>
                  </a:cubicBezTo>
                  <a:cubicBezTo>
                    <a:pt x="118613" y="56989"/>
                    <a:pt x="220263" y="42133"/>
                    <a:pt x="321913" y="28058"/>
                  </a:cubicBezTo>
                  <a:cubicBezTo>
                    <a:pt x="382903" y="19457"/>
                    <a:pt x="443893" y="10856"/>
                    <a:pt x="504884" y="691"/>
                  </a:cubicBezTo>
                  <a:cubicBezTo>
                    <a:pt x="520522" y="-1655"/>
                    <a:pt x="525996" y="1473"/>
                    <a:pt x="529905" y="17893"/>
                  </a:cubicBezTo>
                  <a:cubicBezTo>
                    <a:pt x="548671" y="94522"/>
                    <a:pt x="564310" y="171932"/>
                    <a:pt x="566656" y="251689"/>
                  </a:cubicBezTo>
                  <a:cubicBezTo>
                    <a:pt x="567438" y="286093"/>
                    <a:pt x="565874" y="321280"/>
                    <a:pt x="554927" y="354903"/>
                  </a:cubicBezTo>
                  <a:cubicBezTo>
                    <a:pt x="551017" y="367413"/>
                    <a:pt x="554145" y="373669"/>
                    <a:pt x="567438" y="379142"/>
                  </a:cubicBezTo>
                  <a:cubicBezTo>
                    <a:pt x="677689" y="422930"/>
                    <a:pt x="787158" y="468282"/>
                    <a:pt x="898974" y="507378"/>
                  </a:cubicBezTo>
                  <a:cubicBezTo>
                    <a:pt x="968565" y="531617"/>
                    <a:pt x="1037374" y="556639"/>
                    <a:pt x="1110875" y="566804"/>
                  </a:cubicBezTo>
                  <a:cubicBezTo>
                    <a:pt x="1183594" y="576969"/>
                    <a:pt x="1254749" y="571496"/>
                    <a:pt x="1325123" y="550384"/>
                  </a:cubicBezTo>
                  <a:cubicBezTo>
                    <a:pt x="1397842" y="528490"/>
                    <a:pt x="1469779" y="505814"/>
                    <a:pt x="1545625" y="497995"/>
                  </a:cubicBezTo>
                  <a:cubicBezTo>
                    <a:pt x="1591759" y="493303"/>
                    <a:pt x="1638674" y="493303"/>
                    <a:pt x="1684026" y="502686"/>
                  </a:cubicBezTo>
                  <a:cubicBezTo>
                    <a:pt x="1699665" y="505814"/>
                    <a:pt x="1703574" y="502686"/>
                    <a:pt x="1699665" y="487048"/>
                  </a:cubicBezTo>
                  <a:cubicBezTo>
                    <a:pt x="1671515" y="358812"/>
                    <a:pt x="1643366" y="229795"/>
                    <a:pt x="1615217" y="100777"/>
                  </a:cubicBezTo>
                  <a:cubicBezTo>
                    <a:pt x="1612089" y="85920"/>
                    <a:pt x="1615217" y="81229"/>
                    <a:pt x="1630073" y="77319"/>
                  </a:cubicBezTo>
                  <a:cubicBezTo>
                    <a:pt x="1699665" y="60899"/>
                    <a:pt x="1768474" y="43697"/>
                    <a:pt x="1838065" y="26494"/>
                  </a:cubicBezTo>
                  <a:cubicBezTo>
                    <a:pt x="1847448" y="55425"/>
                    <a:pt x="1958481" y="236832"/>
                    <a:pt x="1985067" y="308769"/>
                  </a:cubicBezTo>
                  <a:cubicBezTo>
                    <a:pt x="1995232" y="332227"/>
                    <a:pt x="2003051" y="358812"/>
                    <a:pt x="2006961" y="386180"/>
                  </a:cubicBezTo>
                  <a:close/>
                </a:path>
              </a:pathLst>
            </a:custGeom>
            <a:solidFill>
              <a:srgbClr val="FEC18A"/>
            </a:solidFill>
            <a:ln w="8032"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xmlns="" id="{E23B86F5-9207-4F5B-B54B-42F1EBF47085}"/>
                </a:ext>
              </a:extLst>
            </p:cNvPr>
            <p:cNvSpPr/>
            <p:nvPr/>
          </p:nvSpPr>
          <p:spPr>
            <a:xfrm>
              <a:off x="6543886" y="5672962"/>
              <a:ext cx="834145" cy="261358"/>
            </a:xfrm>
            <a:custGeom>
              <a:avLst/>
              <a:gdLst>
                <a:gd name="connsiteX0" fmla="*/ 0 w 991480"/>
                <a:gd name="connsiteY0" fmla="*/ 4101 h 310655"/>
                <a:gd name="connsiteX1" fmla="*/ 297131 w 991480"/>
                <a:gd name="connsiteY1" fmla="*/ 50234 h 310655"/>
                <a:gd name="connsiteX2" fmla="*/ 376888 w 991480"/>
                <a:gd name="connsiteY2" fmla="*/ 72128 h 310655"/>
                <a:gd name="connsiteX3" fmla="*/ 406601 w 991480"/>
                <a:gd name="connsiteY3" fmla="*/ 65873 h 310655"/>
                <a:gd name="connsiteX4" fmla="*/ 541874 w 991480"/>
                <a:gd name="connsiteY4" fmla="*/ 13484 h 310655"/>
                <a:gd name="connsiteX5" fmla="*/ 817893 w 991480"/>
                <a:gd name="connsiteY5" fmla="*/ 29122 h 310655"/>
                <a:gd name="connsiteX6" fmla="*/ 960204 w 991480"/>
                <a:gd name="connsiteY6" fmla="*/ 108096 h 310655"/>
                <a:gd name="connsiteX7" fmla="*/ 991481 w 991480"/>
                <a:gd name="connsiteY7" fmla="*/ 169869 h 310655"/>
                <a:gd name="connsiteX8" fmla="*/ 830404 w 991480"/>
                <a:gd name="connsiteY8" fmla="*/ 289503 h 310655"/>
                <a:gd name="connsiteX9" fmla="*/ 670110 w 991480"/>
                <a:gd name="connsiteY9" fmla="*/ 304360 h 310655"/>
                <a:gd name="connsiteX10" fmla="*/ 553603 w 991480"/>
                <a:gd name="connsiteY10" fmla="*/ 262917 h 310655"/>
                <a:gd name="connsiteX11" fmla="*/ 394090 w 991480"/>
                <a:gd name="connsiteY11" fmla="*/ 210529 h 310655"/>
                <a:gd name="connsiteX12" fmla="*/ 244743 w 991480"/>
                <a:gd name="connsiteY12" fmla="*/ 200363 h 310655"/>
                <a:gd name="connsiteX13" fmla="*/ 23458 w 991480"/>
                <a:gd name="connsiteY13" fmla="*/ 66655 h 310655"/>
                <a:gd name="connsiteX14" fmla="*/ 0 w 991480"/>
                <a:gd name="connsiteY14" fmla="*/ 4101 h 31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1480" h="310655">
                  <a:moveTo>
                    <a:pt x="0" y="4101"/>
                  </a:moveTo>
                  <a:cubicBezTo>
                    <a:pt x="103996" y="-11538"/>
                    <a:pt x="200173" y="20521"/>
                    <a:pt x="297131" y="50234"/>
                  </a:cubicBezTo>
                  <a:cubicBezTo>
                    <a:pt x="323717" y="58054"/>
                    <a:pt x="349520" y="68219"/>
                    <a:pt x="376888" y="72128"/>
                  </a:cubicBezTo>
                  <a:cubicBezTo>
                    <a:pt x="387835" y="73692"/>
                    <a:pt x="398000" y="72910"/>
                    <a:pt x="406601" y="65873"/>
                  </a:cubicBezTo>
                  <a:cubicBezTo>
                    <a:pt x="444915" y="30686"/>
                    <a:pt x="492613" y="18957"/>
                    <a:pt x="541874" y="13484"/>
                  </a:cubicBezTo>
                  <a:cubicBezTo>
                    <a:pt x="634923" y="3319"/>
                    <a:pt x="727190" y="3319"/>
                    <a:pt x="817893" y="29122"/>
                  </a:cubicBezTo>
                  <a:cubicBezTo>
                    <a:pt x="871064" y="44761"/>
                    <a:pt x="920325" y="67436"/>
                    <a:pt x="960204" y="108096"/>
                  </a:cubicBezTo>
                  <a:cubicBezTo>
                    <a:pt x="976624" y="125299"/>
                    <a:pt x="989135" y="145629"/>
                    <a:pt x="991481" y="169869"/>
                  </a:cubicBezTo>
                  <a:cubicBezTo>
                    <a:pt x="949256" y="225385"/>
                    <a:pt x="893740" y="261354"/>
                    <a:pt x="830404" y="289503"/>
                  </a:cubicBezTo>
                  <a:cubicBezTo>
                    <a:pt x="778015" y="312961"/>
                    <a:pt x="724062" y="315307"/>
                    <a:pt x="670110" y="304360"/>
                  </a:cubicBezTo>
                  <a:cubicBezTo>
                    <a:pt x="630231" y="296541"/>
                    <a:pt x="592699" y="276992"/>
                    <a:pt x="553603" y="262917"/>
                  </a:cubicBezTo>
                  <a:cubicBezTo>
                    <a:pt x="501214" y="244152"/>
                    <a:pt x="449607" y="219912"/>
                    <a:pt x="394090" y="210529"/>
                  </a:cubicBezTo>
                  <a:cubicBezTo>
                    <a:pt x="344829" y="202710"/>
                    <a:pt x="294786" y="196454"/>
                    <a:pt x="244743" y="200363"/>
                  </a:cubicBezTo>
                  <a:cubicBezTo>
                    <a:pt x="137619" y="209747"/>
                    <a:pt x="71937" y="152666"/>
                    <a:pt x="23458" y="66655"/>
                  </a:cubicBezTo>
                  <a:cubicBezTo>
                    <a:pt x="14075" y="46325"/>
                    <a:pt x="782" y="27558"/>
                    <a:pt x="0" y="4101"/>
                  </a:cubicBezTo>
                  <a:close/>
                </a:path>
              </a:pathLst>
            </a:custGeom>
            <a:solidFill>
              <a:srgbClr val="372F2E"/>
            </a:solidFill>
            <a:ln w="780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AA5763E2-4754-4E47-ADBC-4C230DD03E24}"/>
                </a:ext>
              </a:extLst>
            </p:cNvPr>
            <p:cNvSpPr/>
            <p:nvPr/>
          </p:nvSpPr>
          <p:spPr>
            <a:xfrm>
              <a:off x="5108470" y="1348417"/>
              <a:ext cx="561266" cy="457987"/>
            </a:xfrm>
            <a:custGeom>
              <a:avLst/>
              <a:gdLst>
                <a:gd name="connsiteX0" fmla="*/ 655253 w 667131"/>
                <a:gd name="connsiteY0" fmla="*/ 365208 h 544371"/>
                <a:gd name="connsiteX1" fmla="*/ 648216 w 667131"/>
                <a:gd name="connsiteY1" fmla="*/ 303436 h 544371"/>
                <a:gd name="connsiteX2" fmla="*/ 573933 w 667131"/>
                <a:gd name="connsiteY2" fmla="*/ 251047 h 544371"/>
                <a:gd name="connsiteX3" fmla="*/ 310424 w 667131"/>
                <a:gd name="connsiteY3" fmla="*/ 222116 h 544371"/>
                <a:gd name="connsiteX4" fmla="*/ 215811 w 667131"/>
                <a:gd name="connsiteY4" fmla="*/ 226808 h 544371"/>
                <a:gd name="connsiteX5" fmla="*/ 161858 w 667131"/>
                <a:gd name="connsiteY5" fmla="*/ 298745 h 544371"/>
                <a:gd name="connsiteX6" fmla="*/ 165768 w 667131"/>
                <a:gd name="connsiteY6" fmla="*/ 369118 h 544371"/>
                <a:gd name="connsiteX7" fmla="*/ 143092 w 667131"/>
                <a:gd name="connsiteY7" fmla="*/ 412124 h 544371"/>
                <a:gd name="connsiteX8" fmla="*/ 110251 w 667131"/>
                <a:gd name="connsiteY8" fmla="*/ 484843 h 544371"/>
                <a:gd name="connsiteX9" fmla="*/ 114943 w 667131"/>
                <a:gd name="connsiteY9" fmla="*/ 520029 h 544371"/>
                <a:gd name="connsiteX10" fmla="*/ 99304 w 667131"/>
                <a:gd name="connsiteY10" fmla="*/ 543487 h 544371"/>
                <a:gd name="connsiteX11" fmla="*/ 78974 w 667131"/>
                <a:gd name="connsiteY11" fmla="*/ 529413 h 544371"/>
                <a:gd name="connsiteX12" fmla="*/ 11729 w 667131"/>
                <a:gd name="connsiteY12" fmla="*/ 446529 h 544371"/>
                <a:gd name="connsiteX13" fmla="*/ 0 w 667131"/>
                <a:gd name="connsiteY13" fmla="*/ 438709 h 544371"/>
                <a:gd name="connsiteX14" fmla="*/ 12511 w 667131"/>
                <a:gd name="connsiteY14" fmla="*/ 289362 h 544371"/>
                <a:gd name="connsiteX15" fmla="*/ 150911 w 667131"/>
                <a:gd name="connsiteY15" fmla="*/ 51657 h 544371"/>
                <a:gd name="connsiteX16" fmla="*/ 601300 w 667131"/>
                <a:gd name="connsiteY16" fmla="*/ 121248 h 544371"/>
                <a:gd name="connsiteX17" fmla="*/ 662290 w 667131"/>
                <a:gd name="connsiteY17" fmla="*/ 344096 h 544371"/>
                <a:gd name="connsiteX18" fmla="*/ 655253 w 667131"/>
                <a:gd name="connsiteY18" fmla="*/ 365208 h 5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31" h="544371">
                  <a:moveTo>
                    <a:pt x="655253" y="365208"/>
                  </a:moveTo>
                  <a:cubicBezTo>
                    <a:pt x="655253" y="344096"/>
                    <a:pt x="653689" y="323766"/>
                    <a:pt x="648216" y="303436"/>
                  </a:cubicBezTo>
                  <a:cubicBezTo>
                    <a:pt x="638832" y="266686"/>
                    <a:pt x="616939" y="247138"/>
                    <a:pt x="573933" y="251047"/>
                  </a:cubicBezTo>
                  <a:cubicBezTo>
                    <a:pt x="483229" y="260430"/>
                    <a:pt x="397218" y="240100"/>
                    <a:pt x="310424" y="222116"/>
                  </a:cubicBezTo>
                  <a:cubicBezTo>
                    <a:pt x="279147" y="215861"/>
                    <a:pt x="247088" y="216643"/>
                    <a:pt x="215811" y="226808"/>
                  </a:cubicBezTo>
                  <a:cubicBezTo>
                    <a:pt x="178279" y="238537"/>
                    <a:pt x="161858" y="259649"/>
                    <a:pt x="161858" y="298745"/>
                  </a:cubicBezTo>
                  <a:cubicBezTo>
                    <a:pt x="161858" y="322203"/>
                    <a:pt x="164204" y="345660"/>
                    <a:pt x="165768" y="369118"/>
                  </a:cubicBezTo>
                  <a:cubicBezTo>
                    <a:pt x="167332" y="388666"/>
                    <a:pt x="161077" y="403523"/>
                    <a:pt x="143092" y="412124"/>
                  </a:cubicBezTo>
                  <a:cubicBezTo>
                    <a:pt x="111033" y="426980"/>
                    <a:pt x="104778" y="452784"/>
                    <a:pt x="110251" y="484843"/>
                  </a:cubicBezTo>
                  <a:cubicBezTo>
                    <a:pt x="111815" y="496572"/>
                    <a:pt x="112597" y="508301"/>
                    <a:pt x="114943" y="520029"/>
                  </a:cubicBezTo>
                  <a:cubicBezTo>
                    <a:pt x="118071" y="534104"/>
                    <a:pt x="115725" y="540359"/>
                    <a:pt x="99304" y="543487"/>
                  </a:cubicBezTo>
                  <a:cubicBezTo>
                    <a:pt x="85230" y="545833"/>
                    <a:pt x="81320" y="544269"/>
                    <a:pt x="78974" y="529413"/>
                  </a:cubicBezTo>
                  <a:cubicBezTo>
                    <a:pt x="72719" y="489534"/>
                    <a:pt x="40660" y="468422"/>
                    <a:pt x="11729" y="446529"/>
                  </a:cubicBezTo>
                  <a:cubicBezTo>
                    <a:pt x="7819" y="443401"/>
                    <a:pt x="3910" y="441055"/>
                    <a:pt x="0" y="438709"/>
                  </a:cubicBezTo>
                  <a:cubicBezTo>
                    <a:pt x="6255" y="389448"/>
                    <a:pt x="4692" y="339405"/>
                    <a:pt x="12511" y="289362"/>
                  </a:cubicBezTo>
                  <a:cubicBezTo>
                    <a:pt x="28149" y="191621"/>
                    <a:pt x="62554" y="106391"/>
                    <a:pt x="150911" y="51657"/>
                  </a:cubicBezTo>
                  <a:cubicBezTo>
                    <a:pt x="276019" y="-25754"/>
                    <a:pt x="487921" y="-26536"/>
                    <a:pt x="601300" y="121248"/>
                  </a:cubicBezTo>
                  <a:cubicBezTo>
                    <a:pt x="652125" y="187711"/>
                    <a:pt x="678711" y="259649"/>
                    <a:pt x="662290" y="344096"/>
                  </a:cubicBezTo>
                  <a:cubicBezTo>
                    <a:pt x="660726" y="351134"/>
                    <a:pt x="660726" y="358953"/>
                    <a:pt x="655253" y="365208"/>
                  </a:cubicBezTo>
                  <a:close/>
                </a:path>
              </a:pathLst>
            </a:custGeom>
            <a:solidFill>
              <a:srgbClr val="000101"/>
            </a:solidFill>
            <a:ln w="780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ED603935-98A3-4901-9599-401E8601A0FE}"/>
                </a:ext>
              </a:extLst>
            </p:cNvPr>
            <p:cNvSpPr/>
            <p:nvPr/>
          </p:nvSpPr>
          <p:spPr>
            <a:xfrm>
              <a:off x="5932749" y="3655516"/>
              <a:ext cx="125648" cy="7653"/>
            </a:xfrm>
            <a:custGeom>
              <a:avLst/>
              <a:gdLst>
                <a:gd name="connsiteX0" fmla="*/ 0 w 149347"/>
                <a:gd name="connsiteY0" fmla="*/ 0 h 9096"/>
                <a:gd name="connsiteX1" fmla="*/ 149348 w 149347"/>
                <a:gd name="connsiteY1" fmla="*/ 5474 h 9096"/>
                <a:gd name="connsiteX2" fmla="*/ 40660 w 149347"/>
                <a:gd name="connsiteY2" fmla="*/ 6256 h 9096"/>
                <a:gd name="connsiteX3" fmla="*/ 0 w 149347"/>
                <a:gd name="connsiteY3" fmla="*/ 0 h 9096"/>
              </a:gdLst>
              <a:ahLst/>
              <a:cxnLst>
                <a:cxn ang="0">
                  <a:pos x="connsiteX0" y="connsiteY0"/>
                </a:cxn>
                <a:cxn ang="0">
                  <a:pos x="connsiteX1" y="connsiteY1"/>
                </a:cxn>
                <a:cxn ang="0">
                  <a:pos x="connsiteX2" y="connsiteY2"/>
                </a:cxn>
                <a:cxn ang="0">
                  <a:pos x="connsiteX3" y="connsiteY3"/>
                </a:cxn>
              </a:cxnLst>
              <a:rect l="l" t="t" r="r" b="b"/>
              <a:pathLst>
                <a:path w="149347" h="9096">
                  <a:moveTo>
                    <a:pt x="0" y="0"/>
                  </a:moveTo>
                  <a:cubicBezTo>
                    <a:pt x="50043" y="1564"/>
                    <a:pt x="99304" y="3910"/>
                    <a:pt x="149348" y="5474"/>
                  </a:cubicBezTo>
                  <a:cubicBezTo>
                    <a:pt x="113379" y="10947"/>
                    <a:pt x="76629" y="9383"/>
                    <a:pt x="40660" y="6256"/>
                  </a:cubicBezTo>
                  <a:cubicBezTo>
                    <a:pt x="27367" y="4692"/>
                    <a:pt x="11729" y="14857"/>
                    <a:pt x="0" y="0"/>
                  </a:cubicBezTo>
                  <a:close/>
                </a:path>
              </a:pathLst>
            </a:custGeom>
            <a:solidFill>
              <a:srgbClr val="120202"/>
            </a:solidFill>
            <a:ln w="780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0CB36008-95AE-4479-B087-5A2A6109E000}"/>
                </a:ext>
              </a:extLst>
            </p:cNvPr>
            <p:cNvSpPr/>
            <p:nvPr/>
          </p:nvSpPr>
          <p:spPr>
            <a:xfrm>
              <a:off x="6544141" y="5441490"/>
              <a:ext cx="992901" cy="374385"/>
            </a:xfrm>
            <a:custGeom>
              <a:avLst/>
              <a:gdLst>
                <a:gd name="connsiteX0" fmla="*/ 1131142 w 1180180"/>
                <a:gd name="connsiteY0" fmla="*/ 129103 h 445000"/>
                <a:gd name="connsiteX1" fmla="*/ 1022454 w 1180180"/>
                <a:gd name="connsiteY1" fmla="*/ 82969 h 445000"/>
                <a:gd name="connsiteX2" fmla="*/ 774584 w 1180180"/>
                <a:gd name="connsiteY2" fmla="*/ 85 h 445000"/>
                <a:gd name="connsiteX3" fmla="*/ 119331 w 1180180"/>
                <a:gd name="connsiteY3" fmla="*/ 41527 h 445000"/>
                <a:gd name="connsiteX4" fmla="*/ 77107 w 1180180"/>
                <a:gd name="connsiteY4" fmla="*/ 21979 h 445000"/>
                <a:gd name="connsiteX5" fmla="*/ 479 w 1180180"/>
                <a:gd name="connsiteY5" fmla="*/ 279232 h 445000"/>
                <a:gd name="connsiteX6" fmla="*/ 297610 w 1180180"/>
                <a:gd name="connsiteY6" fmla="*/ 325366 h 445000"/>
                <a:gd name="connsiteX7" fmla="*/ 377366 w 1180180"/>
                <a:gd name="connsiteY7" fmla="*/ 347260 h 445000"/>
                <a:gd name="connsiteX8" fmla="*/ 407079 w 1180180"/>
                <a:gd name="connsiteY8" fmla="*/ 341005 h 445000"/>
                <a:gd name="connsiteX9" fmla="*/ 542352 w 1180180"/>
                <a:gd name="connsiteY9" fmla="*/ 288616 h 445000"/>
                <a:gd name="connsiteX10" fmla="*/ 818372 w 1180180"/>
                <a:gd name="connsiteY10" fmla="*/ 304254 h 445000"/>
                <a:gd name="connsiteX11" fmla="*/ 960682 w 1180180"/>
                <a:gd name="connsiteY11" fmla="*/ 383228 h 445000"/>
                <a:gd name="connsiteX12" fmla="*/ 991959 w 1180180"/>
                <a:gd name="connsiteY12" fmla="*/ 445000 h 445000"/>
                <a:gd name="connsiteX13" fmla="*/ 1160073 w 1180180"/>
                <a:gd name="connsiteY13" fmla="*/ 247955 h 445000"/>
                <a:gd name="connsiteX14" fmla="*/ 1131142 w 1180180"/>
                <a:gd name="connsiteY14" fmla="*/ 129103 h 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0180" h="445000">
                  <a:moveTo>
                    <a:pt x="1131142" y="129103"/>
                  </a:moveTo>
                  <a:cubicBezTo>
                    <a:pt x="1096737" y="109555"/>
                    <a:pt x="1059987" y="95480"/>
                    <a:pt x="1022454" y="82969"/>
                  </a:cubicBezTo>
                  <a:cubicBezTo>
                    <a:pt x="939570" y="54820"/>
                    <a:pt x="856686" y="27453"/>
                    <a:pt x="774584" y="85"/>
                  </a:cubicBezTo>
                  <a:cubicBezTo>
                    <a:pt x="759728" y="-2261"/>
                    <a:pt x="146699" y="44655"/>
                    <a:pt x="119331" y="41527"/>
                  </a:cubicBezTo>
                  <a:cubicBezTo>
                    <a:pt x="102911" y="39964"/>
                    <a:pt x="83363" y="39181"/>
                    <a:pt x="77107" y="21979"/>
                  </a:cubicBezTo>
                  <a:cubicBezTo>
                    <a:pt x="66160" y="-4606"/>
                    <a:pt x="-6559" y="244046"/>
                    <a:pt x="479" y="279232"/>
                  </a:cubicBezTo>
                  <a:cubicBezTo>
                    <a:pt x="104475" y="263594"/>
                    <a:pt x="200651" y="295653"/>
                    <a:pt x="297610" y="325366"/>
                  </a:cubicBezTo>
                  <a:cubicBezTo>
                    <a:pt x="324195" y="333185"/>
                    <a:pt x="349999" y="343350"/>
                    <a:pt x="377366" y="347260"/>
                  </a:cubicBezTo>
                  <a:cubicBezTo>
                    <a:pt x="388313" y="348824"/>
                    <a:pt x="398478" y="348042"/>
                    <a:pt x="407079" y="341005"/>
                  </a:cubicBezTo>
                  <a:cubicBezTo>
                    <a:pt x="445394" y="305818"/>
                    <a:pt x="493091" y="294089"/>
                    <a:pt x="542352" y="288616"/>
                  </a:cubicBezTo>
                  <a:cubicBezTo>
                    <a:pt x="635402" y="278451"/>
                    <a:pt x="727669" y="278451"/>
                    <a:pt x="818372" y="304254"/>
                  </a:cubicBezTo>
                  <a:cubicBezTo>
                    <a:pt x="871543" y="319893"/>
                    <a:pt x="920804" y="342568"/>
                    <a:pt x="960682" y="383228"/>
                  </a:cubicBezTo>
                  <a:cubicBezTo>
                    <a:pt x="977102" y="400431"/>
                    <a:pt x="989613" y="420760"/>
                    <a:pt x="991959" y="445000"/>
                  </a:cubicBezTo>
                  <a:cubicBezTo>
                    <a:pt x="1007597" y="427798"/>
                    <a:pt x="1126450" y="301908"/>
                    <a:pt x="1160073" y="247955"/>
                  </a:cubicBezTo>
                  <a:cubicBezTo>
                    <a:pt x="1193696" y="194002"/>
                    <a:pt x="1185876" y="160380"/>
                    <a:pt x="1131142" y="129103"/>
                  </a:cubicBezTo>
                  <a:close/>
                </a:path>
              </a:pathLst>
            </a:custGeom>
            <a:solidFill>
              <a:srgbClr val="000101"/>
            </a:solidFill>
            <a:ln w="7808" cap="flat">
              <a:noFill/>
              <a:prstDash val="solid"/>
              <a:miter/>
            </a:ln>
          </p:spPr>
          <p:txBody>
            <a:bodyPr rtlCol="0" anchor="ctr"/>
            <a:lstStyle/>
            <a:p>
              <a:endParaRPr lang="en-US"/>
            </a:p>
          </p:txBody>
        </p:sp>
      </p:grpSp>
      <p:sp>
        <p:nvSpPr>
          <p:cNvPr id="3" name="Snip Single Corner Rectangle 2"/>
          <p:cNvSpPr/>
          <p:nvPr/>
        </p:nvSpPr>
        <p:spPr>
          <a:xfrm>
            <a:off x="362807" y="1389888"/>
            <a:ext cx="2178545" cy="59740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Nhiệm vụ</a:t>
            </a:r>
            <a:endParaRPr lang="en-US" sz="2800" b="1"/>
          </a:p>
        </p:txBody>
      </p:sp>
      <p:sp>
        <p:nvSpPr>
          <p:cNvPr id="4" name="Rectangle 3"/>
          <p:cNvSpPr/>
          <p:nvPr/>
        </p:nvSpPr>
        <p:spPr>
          <a:xfrm>
            <a:off x="198848" y="1987296"/>
            <a:ext cx="11794304" cy="2060885"/>
          </a:xfrm>
          <a:prstGeom prst="rect">
            <a:avLst/>
          </a:prstGeom>
        </p:spPr>
        <p:txBody>
          <a:bodyPr wrap="square">
            <a:spAutoFit/>
          </a:bodyPr>
          <a:lstStyle/>
          <a:p>
            <a:pPr algn="just" fontAlgn="base">
              <a:lnSpc>
                <a:spcPct val="150000"/>
              </a:lnSpc>
              <a:spcBef>
                <a:spcPct val="0"/>
              </a:spcBef>
              <a:spcAft>
                <a:spcPct val="0"/>
              </a:spcAft>
            </a:pPr>
            <a:r>
              <a:rPr lang="nl-NL" sz="2200">
                <a:solidFill>
                  <a:srgbClr val="002060"/>
                </a:solidFill>
                <a:latin typeface="+mj-lt"/>
                <a:cs typeface="Times New Roman" pitchFamily="18" charset="0"/>
              </a:rPr>
              <a:t>Ba bạn An, Minh, Khoa đã làm những tấm thiệp chúc mừng ngày Nhà Giáo Việt Nam để bán lấy tiền mua sách tặng các bạn học sinh vùng khó khăn. Gọi số tiền bán được là a, số tiền mua vật liệu là b, cần tính toán số tiền lãi thu được hoặc số tiền bị lỗ. Em hãy mô tả thuật toán giải quyết yêu cầu trên bằng sơ đồ khối và chương trình Scratch.</a:t>
            </a:r>
            <a:endParaRPr lang="vi-VN" sz="2200">
              <a:solidFill>
                <a:srgbClr val="002060"/>
              </a:solidFill>
              <a:latin typeface="+mj-lt"/>
              <a:cs typeface="Times New Roman" pitchFamily="18" charset="0"/>
            </a:endParaRPr>
          </a:p>
        </p:txBody>
      </p:sp>
      <p:sp>
        <p:nvSpPr>
          <p:cNvPr id="170" name="Freeform: Shape 335">
            <a:extLst>
              <a:ext uri="{FF2B5EF4-FFF2-40B4-BE49-F238E27FC236}">
                <a16:creationId xmlns:a16="http://schemas.microsoft.com/office/drawing/2014/main" xmlns="" id="{A4259712-6BE8-483C-8D07-C082D3F5029A}"/>
              </a:ext>
            </a:extLst>
          </p:cNvPr>
          <p:cNvSpPr/>
          <p:nvPr/>
        </p:nvSpPr>
        <p:spPr>
          <a:xfrm>
            <a:off x="7263098" y="4652830"/>
            <a:ext cx="2411031" cy="1263882"/>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171" name="Freeform: Shape 335">
            <a:extLst>
              <a:ext uri="{FF2B5EF4-FFF2-40B4-BE49-F238E27FC236}">
                <a16:creationId xmlns:a16="http://schemas.microsoft.com/office/drawing/2014/main" xmlns="" id="{A4259712-6BE8-483C-8D07-C082D3F5029A}"/>
              </a:ext>
            </a:extLst>
          </p:cNvPr>
          <p:cNvSpPr/>
          <p:nvPr/>
        </p:nvSpPr>
        <p:spPr>
          <a:xfrm>
            <a:off x="8736838" y="4825679"/>
            <a:ext cx="2411031" cy="1263882"/>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grpSp>
        <p:nvGrpSpPr>
          <p:cNvPr id="172" name="Group 171">
            <a:extLst>
              <a:ext uri="{FF2B5EF4-FFF2-40B4-BE49-F238E27FC236}">
                <a16:creationId xmlns:a16="http://schemas.microsoft.com/office/drawing/2014/main" xmlns="" id="{B86F78C9-118E-4CD9-AB5D-A9947D93C177}"/>
              </a:ext>
            </a:extLst>
          </p:cNvPr>
          <p:cNvGrpSpPr/>
          <p:nvPr/>
        </p:nvGrpSpPr>
        <p:grpSpPr>
          <a:xfrm>
            <a:off x="2390235" y="5272228"/>
            <a:ext cx="4190806" cy="1634666"/>
            <a:chOff x="2687161" y="3731096"/>
            <a:chExt cx="5158677" cy="3027467"/>
          </a:xfrm>
        </p:grpSpPr>
        <p:sp>
          <p:nvSpPr>
            <p:cNvPr id="173" name="Freeform: Shape 310">
              <a:extLst>
                <a:ext uri="{FF2B5EF4-FFF2-40B4-BE49-F238E27FC236}">
                  <a16:creationId xmlns:a16="http://schemas.microsoft.com/office/drawing/2014/main" xmlns="" id="{C2B7D934-9288-4DF3-AE34-2199743508D2}"/>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174" name="Freeform: Shape 311">
              <a:extLst>
                <a:ext uri="{FF2B5EF4-FFF2-40B4-BE49-F238E27FC236}">
                  <a16:creationId xmlns:a16="http://schemas.microsoft.com/office/drawing/2014/main" xmlns="" id="{1E3AEB6C-2008-4905-82CD-680399002DEF}"/>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175" name="Freeform: Shape 312">
              <a:extLst>
                <a:ext uri="{FF2B5EF4-FFF2-40B4-BE49-F238E27FC236}">
                  <a16:creationId xmlns:a16="http://schemas.microsoft.com/office/drawing/2014/main" xmlns="" id="{4F3315B6-3284-4990-844B-93E00ED539F7}"/>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176" name="Freeform: Shape 313">
              <a:extLst>
                <a:ext uri="{FF2B5EF4-FFF2-40B4-BE49-F238E27FC236}">
                  <a16:creationId xmlns:a16="http://schemas.microsoft.com/office/drawing/2014/main" xmlns="" id="{B8E17041-7724-4AD8-B625-B7F8CD68FA7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177" name="Freeform: Shape 314">
              <a:extLst>
                <a:ext uri="{FF2B5EF4-FFF2-40B4-BE49-F238E27FC236}">
                  <a16:creationId xmlns:a16="http://schemas.microsoft.com/office/drawing/2014/main" xmlns="" id="{46D49F16-CC42-4BA9-8090-27FA6B8635DD}"/>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178" name="Freeform: Shape 315">
              <a:extLst>
                <a:ext uri="{FF2B5EF4-FFF2-40B4-BE49-F238E27FC236}">
                  <a16:creationId xmlns:a16="http://schemas.microsoft.com/office/drawing/2014/main" xmlns="" id="{2E9EECA8-BB7E-4B2A-BF8E-1D030A35E8E9}"/>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179" name="Freeform: Shape 316">
              <a:extLst>
                <a:ext uri="{FF2B5EF4-FFF2-40B4-BE49-F238E27FC236}">
                  <a16:creationId xmlns:a16="http://schemas.microsoft.com/office/drawing/2014/main" xmlns="" id="{3747A628-19A4-405F-897A-094C842F2BA6}"/>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180" name="Freeform: Shape 317">
              <a:extLst>
                <a:ext uri="{FF2B5EF4-FFF2-40B4-BE49-F238E27FC236}">
                  <a16:creationId xmlns:a16="http://schemas.microsoft.com/office/drawing/2014/main" xmlns="" id="{48C061C4-D49F-43BD-AC4F-7473A105CC3F}"/>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181" name="Freeform: Shape 318">
              <a:extLst>
                <a:ext uri="{FF2B5EF4-FFF2-40B4-BE49-F238E27FC236}">
                  <a16:creationId xmlns:a16="http://schemas.microsoft.com/office/drawing/2014/main" xmlns="" id="{93894B89-35F4-4DBE-B020-7FEF183E26C7}"/>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182" name="Freeform: Shape 319">
              <a:extLst>
                <a:ext uri="{FF2B5EF4-FFF2-40B4-BE49-F238E27FC236}">
                  <a16:creationId xmlns:a16="http://schemas.microsoft.com/office/drawing/2014/main" xmlns="" id="{A2452543-B863-4E3A-A4EE-C98D014A0F50}"/>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183" name="Freeform: Shape 320">
              <a:extLst>
                <a:ext uri="{FF2B5EF4-FFF2-40B4-BE49-F238E27FC236}">
                  <a16:creationId xmlns:a16="http://schemas.microsoft.com/office/drawing/2014/main" xmlns="" id="{225948EB-A084-4A54-BF30-75EC6D37558F}"/>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184" name="Freeform: Shape 321">
              <a:extLst>
                <a:ext uri="{FF2B5EF4-FFF2-40B4-BE49-F238E27FC236}">
                  <a16:creationId xmlns:a16="http://schemas.microsoft.com/office/drawing/2014/main" xmlns="" id="{88A19786-EA04-4827-9BB4-0ABBDBF5D511}"/>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185" name="Freeform: Shape 322">
              <a:extLst>
                <a:ext uri="{FF2B5EF4-FFF2-40B4-BE49-F238E27FC236}">
                  <a16:creationId xmlns:a16="http://schemas.microsoft.com/office/drawing/2014/main" xmlns="" id="{FC81F3A4-105E-4703-BE5C-A7C83DC05DE8}"/>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186" name="Freeform: Shape 323">
              <a:extLst>
                <a:ext uri="{FF2B5EF4-FFF2-40B4-BE49-F238E27FC236}">
                  <a16:creationId xmlns:a16="http://schemas.microsoft.com/office/drawing/2014/main" xmlns="" id="{6F23FCAC-3835-48FF-BE1A-7FBE907E4971}"/>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187" name="Freeform: Shape 324">
              <a:extLst>
                <a:ext uri="{FF2B5EF4-FFF2-40B4-BE49-F238E27FC236}">
                  <a16:creationId xmlns:a16="http://schemas.microsoft.com/office/drawing/2014/main" xmlns="" id="{A5924E20-DE02-42FD-B6F1-1902AB2B752D}"/>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188" name="Freeform: Shape 325">
              <a:extLst>
                <a:ext uri="{FF2B5EF4-FFF2-40B4-BE49-F238E27FC236}">
                  <a16:creationId xmlns:a16="http://schemas.microsoft.com/office/drawing/2014/main" xmlns="" id="{A71E920F-0979-444F-A0B3-FAD1FDD3D131}"/>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189" name="Freeform: Shape 326">
              <a:extLst>
                <a:ext uri="{FF2B5EF4-FFF2-40B4-BE49-F238E27FC236}">
                  <a16:creationId xmlns:a16="http://schemas.microsoft.com/office/drawing/2014/main" xmlns="" id="{B5D6915A-047A-414B-9363-66ABAFBE7624}"/>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190" name="Freeform: Shape 327">
              <a:extLst>
                <a:ext uri="{FF2B5EF4-FFF2-40B4-BE49-F238E27FC236}">
                  <a16:creationId xmlns:a16="http://schemas.microsoft.com/office/drawing/2014/main" xmlns="" id="{4D57086B-48D8-4458-9969-D01F327C31B6}"/>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191" name="Freeform: Shape 328">
              <a:extLst>
                <a:ext uri="{FF2B5EF4-FFF2-40B4-BE49-F238E27FC236}">
                  <a16:creationId xmlns:a16="http://schemas.microsoft.com/office/drawing/2014/main" xmlns="" id="{D03BD8AD-004B-4B40-BFCB-60570BF159F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192" name="Freeform: Shape 329">
              <a:extLst>
                <a:ext uri="{FF2B5EF4-FFF2-40B4-BE49-F238E27FC236}">
                  <a16:creationId xmlns:a16="http://schemas.microsoft.com/office/drawing/2014/main" xmlns="" id="{C34357BD-1DDB-42ED-8EA6-F7FAF292E8DA}"/>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193" name="Freeform: Shape 330">
              <a:extLst>
                <a:ext uri="{FF2B5EF4-FFF2-40B4-BE49-F238E27FC236}">
                  <a16:creationId xmlns:a16="http://schemas.microsoft.com/office/drawing/2014/main" xmlns="" id="{0E303188-ABBF-43AE-8840-9116F3D5503F}"/>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194" name="Freeform: Shape 331">
              <a:extLst>
                <a:ext uri="{FF2B5EF4-FFF2-40B4-BE49-F238E27FC236}">
                  <a16:creationId xmlns:a16="http://schemas.microsoft.com/office/drawing/2014/main" xmlns="" id="{2D85BCB1-5F73-44F7-A19C-287AB6AE0EA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195" name="Freeform: Shape 332">
              <a:extLst>
                <a:ext uri="{FF2B5EF4-FFF2-40B4-BE49-F238E27FC236}">
                  <a16:creationId xmlns:a16="http://schemas.microsoft.com/office/drawing/2014/main" xmlns="" id="{37D51964-2C10-46FC-8288-DC83747682F3}"/>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196" name="Freeform: Shape 333">
              <a:extLst>
                <a:ext uri="{FF2B5EF4-FFF2-40B4-BE49-F238E27FC236}">
                  <a16:creationId xmlns:a16="http://schemas.microsoft.com/office/drawing/2014/main" xmlns="" id="{9F8F0E84-6C5A-497D-BA39-7095674726E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197" name="Freeform: Shape 334">
              <a:extLst>
                <a:ext uri="{FF2B5EF4-FFF2-40B4-BE49-F238E27FC236}">
                  <a16:creationId xmlns:a16="http://schemas.microsoft.com/office/drawing/2014/main" xmlns="" id="{BB141477-6035-4C90-8664-64B516F29DE3}"/>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198" name="Freeform: Shape 335">
              <a:extLst>
                <a:ext uri="{FF2B5EF4-FFF2-40B4-BE49-F238E27FC236}">
                  <a16:creationId xmlns:a16="http://schemas.microsoft.com/office/drawing/2014/main" xmlns="" id="{A4259712-6BE8-483C-8D07-C082D3F5029A}"/>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199" name="Freeform: Shape 336">
              <a:extLst>
                <a:ext uri="{FF2B5EF4-FFF2-40B4-BE49-F238E27FC236}">
                  <a16:creationId xmlns:a16="http://schemas.microsoft.com/office/drawing/2014/main" xmlns="" id="{780B9BDD-2E13-4146-A8AC-9648FC21C105}"/>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200" name="Freeform: Shape 337">
              <a:extLst>
                <a:ext uri="{FF2B5EF4-FFF2-40B4-BE49-F238E27FC236}">
                  <a16:creationId xmlns:a16="http://schemas.microsoft.com/office/drawing/2014/main" xmlns="" id="{ADD3271C-E292-41BE-A996-C5BDD9E672E2}"/>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201" name="Freeform: Shape 338">
              <a:extLst>
                <a:ext uri="{FF2B5EF4-FFF2-40B4-BE49-F238E27FC236}">
                  <a16:creationId xmlns:a16="http://schemas.microsoft.com/office/drawing/2014/main" xmlns="" id="{26DD5148-6519-4231-B444-91224C755AF4}"/>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202" name="Freeform: Shape 339">
              <a:extLst>
                <a:ext uri="{FF2B5EF4-FFF2-40B4-BE49-F238E27FC236}">
                  <a16:creationId xmlns:a16="http://schemas.microsoft.com/office/drawing/2014/main" xmlns="" id="{A384D062-80B5-47C4-B03B-7C2158D4E729}"/>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203" name="Freeform: Shape 340">
              <a:extLst>
                <a:ext uri="{FF2B5EF4-FFF2-40B4-BE49-F238E27FC236}">
                  <a16:creationId xmlns:a16="http://schemas.microsoft.com/office/drawing/2014/main" xmlns="" id="{9D6FE064-8136-4727-A70D-B9226B80E7B9}"/>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204" name="Freeform: Shape 341">
              <a:extLst>
                <a:ext uri="{FF2B5EF4-FFF2-40B4-BE49-F238E27FC236}">
                  <a16:creationId xmlns:a16="http://schemas.microsoft.com/office/drawing/2014/main" xmlns="" id="{C11BDC82-5ACA-46E8-A8A6-9CE4294AC646}"/>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205" name="Freeform: Shape 342">
              <a:extLst>
                <a:ext uri="{FF2B5EF4-FFF2-40B4-BE49-F238E27FC236}">
                  <a16:creationId xmlns:a16="http://schemas.microsoft.com/office/drawing/2014/main" xmlns="" id="{B8865DC0-6219-4256-AB2A-C3A0283DBA44}"/>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206" name="Freeform: Shape 343">
              <a:extLst>
                <a:ext uri="{FF2B5EF4-FFF2-40B4-BE49-F238E27FC236}">
                  <a16:creationId xmlns:a16="http://schemas.microsoft.com/office/drawing/2014/main" xmlns="" id="{C028E88D-651C-4E11-B2CB-43F43D3792AD}"/>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207" name="Freeform: Shape 344">
              <a:extLst>
                <a:ext uri="{FF2B5EF4-FFF2-40B4-BE49-F238E27FC236}">
                  <a16:creationId xmlns:a16="http://schemas.microsoft.com/office/drawing/2014/main" xmlns="" id="{729CABF7-61C8-4AD2-8928-BC87BAD4D493}"/>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208" name="Freeform: Shape 345">
              <a:extLst>
                <a:ext uri="{FF2B5EF4-FFF2-40B4-BE49-F238E27FC236}">
                  <a16:creationId xmlns:a16="http://schemas.microsoft.com/office/drawing/2014/main" xmlns="" id="{5096010E-03E1-48CA-87D8-FF9440739DD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209" name="Freeform: Shape 346">
              <a:extLst>
                <a:ext uri="{FF2B5EF4-FFF2-40B4-BE49-F238E27FC236}">
                  <a16:creationId xmlns:a16="http://schemas.microsoft.com/office/drawing/2014/main" xmlns="" id="{21CA9E06-17EF-4E27-B873-F3162BD2B54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210" name="Freeform: Shape 347">
              <a:extLst>
                <a:ext uri="{FF2B5EF4-FFF2-40B4-BE49-F238E27FC236}">
                  <a16:creationId xmlns:a16="http://schemas.microsoft.com/office/drawing/2014/main" xmlns="" id="{124CCC00-D37E-43EB-8CF3-793A73224176}"/>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211" name="Freeform: Shape 348">
              <a:extLst>
                <a:ext uri="{FF2B5EF4-FFF2-40B4-BE49-F238E27FC236}">
                  <a16:creationId xmlns:a16="http://schemas.microsoft.com/office/drawing/2014/main" xmlns="" id="{2F7CADED-BC36-454E-AA04-C5B989EE384F}"/>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212" name="Freeform: Shape 349">
              <a:extLst>
                <a:ext uri="{FF2B5EF4-FFF2-40B4-BE49-F238E27FC236}">
                  <a16:creationId xmlns:a16="http://schemas.microsoft.com/office/drawing/2014/main" xmlns="" id="{36FE203C-E8A7-41A0-8E31-3E03D8E7BBC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213" name="Freeform: Shape 350">
              <a:extLst>
                <a:ext uri="{FF2B5EF4-FFF2-40B4-BE49-F238E27FC236}">
                  <a16:creationId xmlns:a16="http://schemas.microsoft.com/office/drawing/2014/main" xmlns="" id="{D3AA3161-53A5-41FC-87BF-8721D4E8349C}"/>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214" name="Freeform: Shape 351">
              <a:extLst>
                <a:ext uri="{FF2B5EF4-FFF2-40B4-BE49-F238E27FC236}">
                  <a16:creationId xmlns:a16="http://schemas.microsoft.com/office/drawing/2014/main" xmlns="" id="{4F9E0D4C-55AE-42D6-99A5-671BCBE66F83}"/>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215" name="Freeform: Shape 352">
              <a:extLst>
                <a:ext uri="{FF2B5EF4-FFF2-40B4-BE49-F238E27FC236}">
                  <a16:creationId xmlns:a16="http://schemas.microsoft.com/office/drawing/2014/main" xmlns="" id="{CD934F0A-B4A1-491C-8870-02BB6BEBEC82}"/>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216" name="Freeform: Shape 353">
              <a:extLst>
                <a:ext uri="{FF2B5EF4-FFF2-40B4-BE49-F238E27FC236}">
                  <a16:creationId xmlns:a16="http://schemas.microsoft.com/office/drawing/2014/main" xmlns="" id="{790E2972-6FB7-4FA5-A625-D8C9FFE9A034}"/>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217" name="Freeform: Shape 354">
              <a:extLst>
                <a:ext uri="{FF2B5EF4-FFF2-40B4-BE49-F238E27FC236}">
                  <a16:creationId xmlns:a16="http://schemas.microsoft.com/office/drawing/2014/main" xmlns="" id="{EF89DC7D-AECD-4692-8179-2F999442DF73}"/>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218" name="Freeform: Shape 355">
              <a:extLst>
                <a:ext uri="{FF2B5EF4-FFF2-40B4-BE49-F238E27FC236}">
                  <a16:creationId xmlns:a16="http://schemas.microsoft.com/office/drawing/2014/main" xmlns="" id="{8A38D3F9-7190-4E7B-8AA5-BEB261721D57}"/>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219" name="Freeform: Shape 356">
              <a:extLst>
                <a:ext uri="{FF2B5EF4-FFF2-40B4-BE49-F238E27FC236}">
                  <a16:creationId xmlns:a16="http://schemas.microsoft.com/office/drawing/2014/main" xmlns="" id="{CD002034-B8FC-4D0A-A255-57D97E6630C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220" name="Freeform: Shape 357">
              <a:extLst>
                <a:ext uri="{FF2B5EF4-FFF2-40B4-BE49-F238E27FC236}">
                  <a16:creationId xmlns:a16="http://schemas.microsoft.com/office/drawing/2014/main" xmlns="" id="{58E287B2-BF12-44B9-AA06-241E1DD12835}"/>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221" name="Freeform: Shape 358">
              <a:extLst>
                <a:ext uri="{FF2B5EF4-FFF2-40B4-BE49-F238E27FC236}">
                  <a16:creationId xmlns:a16="http://schemas.microsoft.com/office/drawing/2014/main" xmlns="" id="{047D5CF3-EAEA-47C9-A80E-907B768E04DB}"/>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222" name="Freeform: Shape 359">
              <a:extLst>
                <a:ext uri="{FF2B5EF4-FFF2-40B4-BE49-F238E27FC236}">
                  <a16:creationId xmlns:a16="http://schemas.microsoft.com/office/drawing/2014/main" xmlns="" id="{5CB1D0B6-F497-43E5-AD9C-5D111ADD7032}"/>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223" name="Freeform: Shape 360">
              <a:extLst>
                <a:ext uri="{FF2B5EF4-FFF2-40B4-BE49-F238E27FC236}">
                  <a16:creationId xmlns:a16="http://schemas.microsoft.com/office/drawing/2014/main" xmlns="" id="{126CF979-ACCE-4860-9606-39AFA43FFE07}"/>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224" name="Freeform: Shape 361">
              <a:extLst>
                <a:ext uri="{FF2B5EF4-FFF2-40B4-BE49-F238E27FC236}">
                  <a16:creationId xmlns:a16="http://schemas.microsoft.com/office/drawing/2014/main" xmlns="" id="{7833DA8B-F0CD-42A1-8E48-7FCFE381138F}"/>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225" name="Freeform: Shape 362">
              <a:extLst>
                <a:ext uri="{FF2B5EF4-FFF2-40B4-BE49-F238E27FC236}">
                  <a16:creationId xmlns:a16="http://schemas.microsoft.com/office/drawing/2014/main" xmlns="" id="{0D1E08D8-F863-4275-955E-BEE62DC4AB74}"/>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226" name="Freeform: Shape 363">
              <a:extLst>
                <a:ext uri="{FF2B5EF4-FFF2-40B4-BE49-F238E27FC236}">
                  <a16:creationId xmlns:a16="http://schemas.microsoft.com/office/drawing/2014/main" xmlns="" id="{EA5F124C-BD0A-4A97-BD0A-97F5CD38389E}"/>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227" name="Freeform: Shape 364">
              <a:extLst>
                <a:ext uri="{FF2B5EF4-FFF2-40B4-BE49-F238E27FC236}">
                  <a16:creationId xmlns:a16="http://schemas.microsoft.com/office/drawing/2014/main" xmlns="" id="{9D0AD57C-885D-4D5E-A686-4BCB6BB8AF94}"/>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228" name="Freeform: Shape 365">
              <a:extLst>
                <a:ext uri="{FF2B5EF4-FFF2-40B4-BE49-F238E27FC236}">
                  <a16:creationId xmlns:a16="http://schemas.microsoft.com/office/drawing/2014/main" xmlns="" id="{4F72F040-7A31-4DA8-BDF2-E3425A12360E}"/>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229" name="Freeform: Shape 366">
              <a:extLst>
                <a:ext uri="{FF2B5EF4-FFF2-40B4-BE49-F238E27FC236}">
                  <a16:creationId xmlns:a16="http://schemas.microsoft.com/office/drawing/2014/main" xmlns="" id="{C9176A15-914C-4A3F-BA7B-E4FAC28EB5AA}"/>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230" name="Freeform: Shape 367">
              <a:extLst>
                <a:ext uri="{FF2B5EF4-FFF2-40B4-BE49-F238E27FC236}">
                  <a16:creationId xmlns:a16="http://schemas.microsoft.com/office/drawing/2014/main" xmlns="" id="{F5117DDF-5DFB-43BD-A6EF-91183DD5A122}"/>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231" name="Freeform: Shape 368">
              <a:extLst>
                <a:ext uri="{FF2B5EF4-FFF2-40B4-BE49-F238E27FC236}">
                  <a16:creationId xmlns:a16="http://schemas.microsoft.com/office/drawing/2014/main" xmlns="" id="{4739CBC5-AA14-43EF-9DCD-399DCA7DF97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232" name="Freeform: Shape 369">
              <a:extLst>
                <a:ext uri="{FF2B5EF4-FFF2-40B4-BE49-F238E27FC236}">
                  <a16:creationId xmlns:a16="http://schemas.microsoft.com/office/drawing/2014/main" xmlns="" id="{E375DA18-97D3-42B3-9AC1-DF765D66D846}"/>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233" name="Freeform: Shape 370">
              <a:extLst>
                <a:ext uri="{FF2B5EF4-FFF2-40B4-BE49-F238E27FC236}">
                  <a16:creationId xmlns:a16="http://schemas.microsoft.com/office/drawing/2014/main" xmlns="" id="{09512112-E38F-4F77-9D65-F02AB9AC05C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234" name="Freeform: Shape 371">
              <a:extLst>
                <a:ext uri="{FF2B5EF4-FFF2-40B4-BE49-F238E27FC236}">
                  <a16:creationId xmlns:a16="http://schemas.microsoft.com/office/drawing/2014/main" xmlns="" id="{67A844EA-04AE-45AD-AB5C-10A37B4FB867}"/>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235" name="Freeform: Shape 372">
              <a:extLst>
                <a:ext uri="{FF2B5EF4-FFF2-40B4-BE49-F238E27FC236}">
                  <a16:creationId xmlns:a16="http://schemas.microsoft.com/office/drawing/2014/main" xmlns="" id="{05379751-217A-491C-8DBE-7BE2FEE6F94A}"/>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236" name="Freeform: Shape 373">
              <a:extLst>
                <a:ext uri="{FF2B5EF4-FFF2-40B4-BE49-F238E27FC236}">
                  <a16:creationId xmlns:a16="http://schemas.microsoft.com/office/drawing/2014/main" xmlns="" id="{D4ABCEC6-6AFA-4C69-998D-FAC944C38B1E}"/>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237" name="Freeform: Shape 374">
              <a:extLst>
                <a:ext uri="{FF2B5EF4-FFF2-40B4-BE49-F238E27FC236}">
                  <a16:creationId xmlns:a16="http://schemas.microsoft.com/office/drawing/2014/main" xmlns="" id="{9210C77B-EAA6-456A-A50A-279C4BAE7D18}"/>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238" name="Freeform: Shape 375">
              <a:extLst>
                <a:ext uri="{FF2B5EF4-FFF2-40B4-BE49-F238E27FC236}">
                  <a16:creationId xmlns:a16="http://schemas.microsoft.com/office/drawing/2014/main" xmlns="" id="{A87F0116-D735-461B-9D42-47A237ACF5ED}"/>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239" name="Freeform: Shape 376">
              <a:extLst>
                <a:ext uri="{FF2B5EF4-FFF2-40B4-BE49-F238E27FC236}">
                  <a16:creationId xmlns:a16="http://schemas.microsoft.com/office/drawing/2014/main" xmlns="" id="{27C68A33-7C6F-48FB-8363-9CBBC975C053}"/>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240" name="Freeform: Shape 377">
              <a:extLst>
                <a:ext uri="{FF2B5EF4-FFF2-40B4-BE49-F238E27FC236}">
                  <a16:creationId xmlns:a16="http://schemas.microsoft.com/office/drawing/2014/main" xmlns="" id="{A78EBC3F-9EE1-46B0-8995-CDCCED18CE6F}"/>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241" name="Freeform: Shape 378">
              <a:extLst>
                <a:ext uri="{FF2B5EF4-FFF2-40B4-BE49-F238E27FC236}">
                  <a16:creationId xmlns:a16="http://schemas.microsoft.com/office/drawing/2014/main" xmlns="" id="{6967D807-5D18-4452-8D8C-057D3E4F6E7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242" name="Freeform: Shape 379">
              <a:extLst>
                <a:ext uri="{FF2B5EF4-FFF2-40B4-BE49-F238E27FC236}">
                  <a16:creationId xmlns:a16="http://schemas.microsoft.com/office/drawing/2014/main" xmlns="" id="{3D3C2ECE-35AF-42F3-8662-8EA053F3385B}"/>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243" name="Freeform: Shape 380">
              <a:extLst>
                <a:ext uri="{FF2B5EF4-FFF2-40B4-BE49-F238E27FC236}">
                  <a16:creationId xmlns:a16="http://schemas.microsoft.com/office/drawing/2014/main" xmlns="" id="{6647E142-C101-4D88-8348-6FCFDA566D88}"/>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244" name="Freeform: Shape 381">
              <a:extLst>
                <a:ext uri="{FF2B5EF4-FFF2-40B4-BE49-F238E27FC236}">
                  <a16:creationId xmlns:a16="http://schemas.microsoft.com/office/drawing/2014/main" xmlns="" id="{33D40196-B245-4FEA-80DF-9E5F17080DB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245" name="Freeform: Shape 382">
              <a:extLst>
                <a:ext uri="{FF2B5EF4-FFF2-40B4-BE49-F238E27FC236}">
                  <a16:creationId xmlns:a16="http://schemas.microsoft.com/office/drawing/2014/main" xmlns="" id="{FF52E734-66AD-4812-9263-10730327DE17}"/>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246" name="Freeform: Shape 383">
              <a:extLst>
                <a:ext uri="{FF2B5EF4-FFF2-40B4-BE49-F238E27FC236}">
                  <a16:creationId xmlns:a16="http://schemas.microsoft.com/office/drawing/2014/main" xmlns="" id="{0F008849-CBAE-445F-A77A-461A06E74F83}"/>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247" name="Freeform: Shape 384">
              <a:extLst>
                <a:ext uri="{FF2B5EF4-FFF2-40B4-BE49-F238E27FC236}">
                  <a16:creationId xmlns:a16="http://schemas.microsoft.com/office/drawing/2014/main" xmlns="" id="{D2BF7C41-8385-4FE6-B9AF-C1D64EC86024}"/>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248" name="Freeform: Shape 385">
              <a:extLst>
                <a:ext uri="{FF2B5EF4-FFF2-40B4-BE49-F238E27FC236}">
                  <a16:creationId xmlns:a16="http://schemas.microsoft.com/office/drawing/2014/main" xmlns="" id="{B03AFB22-408C-459C-9726-876137C598EE}"/>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249" name="Freeform: Shape 386">
              <a:extLst>
                <a:ext uri="{FF2B5EF4-FFF2-40B4-BE49-F238E27FC236}">
                  <a16:creationId xmlns:a16="http://schemas.microsoft.com/office/drawing/2014/main" xmlns="" id="{CE66E0D1-DEBD-4293-A808-602CA8A2E27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250" name="Freeform: Shape 387">
              <a:extLst>
                <a:ext uri="{FF2B5EF4-FFF2-40B4-BE49-F238E27FC236}">
                  <a16:creationId xmlns:a16="http://schemas.microsoft.com/office/drawing/2014/main" xmlns="" id="{FF8B7E14-B95D-4C2C-BBC9-700A1177789B}"/>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251" name="Freeform: Shape 388">
              <a:extLst>
                <a:ext uri="{FF2B5EF4-FFF2-40B4-BE49-F238E27FC236}">
                  <a16:creationId xmlns:a16="http://schemas.microsoft.com/office/drawing/2014/main" xmlns="" id="{064C82B6-2ADC-4CAB-8166-8DBB7CABB82B}"/>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252" name="Freeform: Shape 389">
              <a:extLst>
                <a:ext uri="{FF2B5EF4-FFF2-40B4-BE49-F238E27FC236}">
                  <a16:creationId xmlns:a16="http://schemas.microsoft.com/office/drawing/2014/main" xmlns="" id="{2580D66F-BA5F-4A78-B024-24D36B645F0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253" name="Freeform: Shape 390">
              <a:extLst>
                <a:ext uri="{FF2B5EF4-FFF2-40B4-BE49-F238E27FC236}">
                  <a16:creationId xmlns:a16="http://schemas.microsoft.com/office/drawing/2014/main" xmlns="" id="{912754A4-13D9-497F-A619-2A563BCF60DA}"/>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254" name="Freeform: Shape 391">
              <a:extLst>
                <a:ext uri="{FF2B5EF4-FFF2-40B4-BE49-F238E27FC236}">
                  <a16:creationId xmlns:a16="http://schemas.microsoft.com/office/drawing/2014/main" xmlns="" id="{14B41178-30CA-4459-B1A1-5F0A5406B7EC}"/>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255" name="Freeform: Shape 392">
              <a:extLst>
                <a:ext uri="{FF2B5EF4-FFF2-40B4-BE49-F238E27FC236}">
                  <a16:creationId xmlns:a16="http://schemas.microsoft.com/office/drawing/2014/main" xmlns="" id="{EDB18FD8-B289-4E91-AEEA-744393AA0FA6}"/>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256" name="Freeform: Shape 393">
              <a:extLst>
                <a:ext uri="{FF2B5EF4-FFF2-40B4-BE49-F238E27FC236}">
                  <a16:creationId xmlns:a16="http://schemas.microsoft.com/office/drawing/2014/main" xmlns="" id="{B0CDCEB0-0031-4D8E-8518-FF037E7EAB04}"/>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257" name="Freeform: Shape 394">
              <a:extLst>
                <a:ext uri="{FF2B5EF4-FFF2-40B4-BE49-F238E27FC236}">
                  <a16:creationId xmlns:a16="http://schemas.microsoft.com/office/drawing/2014/main" xmlns="" id="{858D8A7D-EF92-462E-9B3B-7847B9C75F4C}"/>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258" name="Freeform: Shape 395">
              <a:extLst>
                <a:ext uri="{FF2B5EF4-FFF2-40B4-BE49-F238E27FC236}">
                  <a16:creationId xmlns:a16="http://schemas.microsoft.com/office/drawing/2014/main" xmlns="" id="{82754A66-267D-4AC6-8294-FA67ECF79A5D}"/>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259" name="Freeform: Shape 396">
              <a:extLst>
                <a:ext uri="{FF2B5EF4-FFF2-40B4-BE49-F238E27FC236}">
                  <a16:creationId xmlns:a16="http://schemas.microsoft.com/office/drawing/2014/main" xmlns="" id="{D7CCF447-0045-492C-AE62-855ECF8FEF02}"/>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260" name="Freeform: Shape 397">
              <a:extLst>
                <a:ext uri="{FF2B5EF4-FFF2-40B4-BE49-F238E27FC236}">
                  <a16:creationId xmlns:a16="http://schemas.microsoft.com/office/drawing/2014/main" xmlns="" id="{F0CAAFB1-42E1-4D31-9835-148CA050EA61}"/>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261" name="Freeform: Shape 398">
              <a:extLst>
                <a:ext uri="{FF2B5EF4-FFF2-40B4-BE49-F238E27FC236}">
                  <a16:creationId xmlns:a16="http://schemas.microsoft.com/office/drawing/2014/main" xmlns="" id="{701E9EDA-C76E-47A2-AC35-1FE77968DC48}"/>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262" name="Freeform: Shape 399">
              <a:extLst>
                <a:ext uri="{FF2B5EF4-FFF2-40B4-BE49-F238E27FC236}">
                  <a16:creationId xmlns:a16="http://schemas.microsoft.com/office/drawing/2014/main" xmlns="" id="{7EA2A2E9-F4D2-47B3-985C-B5AA87F0D926}"/>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263" name="Freeform: Shape 400">
              <a:extLst>
                <a:ext uri="{FF2B5EF4-FFF2-40B4-BE49-F238E27FC236}">
                  <a16:creationId xmlns:a16="http://schemas.microsoft.com/office/drawing/2014/main" xmlns="" id="{BEC2D2AD-48EB-4BBE-B399-CD4911B494C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264" name="Freeform: Shape 401">
              <a:extLst>
                <a:ext uri="{FF2B5EF4-FFF2-40B4-BE49-F238E27FC236}">
                  <a16:creationId xmlns:a16="http://schemas.microsoft.com/office/drawing/2014/main" xmlns="" id="{D196BC9B-8EBE-44DD-8579-177C6AC49DFD}"/>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265" name="Freeform: Shape 402">
              <a:extLst>
                <a:ext uri="{FF2B5EF4-FFF2-40B4-BE49-F238E27FC236}">
                  <a16:creationId xmlns:a16="http://schemas.microsoft.com/office/drawing/2014/main" xmlns="" id="{4F1D8767-7F26-4F13-85FE-BDE0E5EA5F7F}"/>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266" name="Freeform: Shape 403">
              <a:extLst>
                <a:ext uri="{FF2B5EF4-FFF2-40B4-BE49-F238E27FC236}">
                  <a16:creationId xmlns:a16="http://schemas.microsoft.com/office/drawing/2014/main" xmlns="" id="{31BFD24B-6D32-4360-B78A-21A30F48AA60}"/>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267" name="Freeform: Shape 404">
              <a:extLst>
                <a:ext uri="{FF2B5EF4-FFF2-40B4-BE49-F238E27FC236}">
                  <a16:creationId xmlns:a16="http://schemas.microsoft.com/office/drawing/2014/main" xmlns="" id="{F84DF74A-BDDD-4011-A6DD-A331BC93BFE3}"/>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268" name="Freeform: Shape 405">
              <a:extLst>
                <a:ext uri="{FF2B5EF4-FFF2-40B4-BE49-F238E27FC236}">
                  <a16:creationId xmlns:a16="http://schemas.microsoft.com/office/drawing/2014/main" xmlns="" id="{01E83786-497A-44E6-85FA-47C4A59AF22A}"/>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269" name="Freeform: Shape 406">
              <a:extLst>
                <a:ext uri="{FF2B5EF4-FFF2-40B4-BE49-F238E27FC236}">
                  <a16:creationId xmlns:a16="http://schemas.microsoft.com/office/drawing/2014/main" xmlns="" id="{2CFF2E69-F4F8-4C3E-8D86-E2FE8FD1F0A2}"/>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270" name="Freeform: Shape 407">
              <a:extLst>
                <a:ext uri="{FF2B5EF4-FFF2-40B4-BE49-F238E27FC236}">
                  <a16:creationId xmlns:a16="http://schemas.microsoft.com/office/drawing/2014/main" xmlns="" id="{7B1162CE-6A6B-4FB3-B7E2-614C399AB6F3}"/>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271" name="Freeform: Shape 408">
              <a:extLst>
                <a:ext uri="{FF2B5EF4-FFF2-40B4-BE49-F238E27FC236}">
                  <a16:creationId xmlns:a16="http://schemas.microsoft.com/office/drawing/2014/main" xmlns="" id="{8295FFBD-C96D-462B-8F18-5D5190C375A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272" name="Freeform: Shape 409">
              <a:extLst>
                <a:ext uri="{FF2B5EF4-FFF2-40B4-BE49-F238E27FC236}">
                  <a16:creationId xmlns:a16="http://schemas.microsoft.com/office/drawing/2014/main" xmlns="" id="{B49B5E00-FA34-4F8E-8DC0-BEF98C49ED1F}"/>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273" name="Freeform: Shape 410">
              <a:extLst>
                <a:ext uri="{FF2B5EF4-FFF2-40B4-BE49-F238E27FC236}">
                  <a16:creationId xmlns:a16="http://schemas.microsoft.com/office/drawing/2014/main" xmlns="" id="{934A9CC9-DDAA-486E-A8BE-F8B261B68A81}"/>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274" name="Freeform: Shape 411">
              <a:extLst>
                <a:ext uri="{FF2B5EF4-FFF2-40B4-BE49-F238E27FC236}">
                  <a16:creationId xmlns:a16="http://schemas.microsoft.com/office/drawing/2014/main" xmlns="" id="{92A735A5-89B4-488C-A89C-5D226C13A705}"/>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275" name="Freeform: Shape 412">
              <a:extLst>
                <a:ext uri="{FF2B5EF4-FFF2-40B4-BE49-F238E27FC236}">
                  <a16:creationId xmlns:a16="http://schemas.microsoft.com/office/drawing/2014/main" xmlns="" id="{6D9F2DB6-1344-4F04-9724-A9132750A470}"/>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276" name="Freeform: Shape 413">
              <a:extLst>
                <a:ext uri="{FF2B5EF4-FFF2-40B4-BE49-F238E27FC236}">
                  <a16:creationId xmlns:a16="http://schemas.microsoft.com/office/drawing/2014/main" xmlns="" id="{D27C3A39-FD3F-4A5C-A0CB-3B9443BAE6AD}"/>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277" name="Freeform: Shape 414">
              <a:extLst>
                <a:ext uri="{FF2B5EF4-FFF2-40B4-BE49-F238E27FC236}">
                  <a16:creationId xmlns:a16="http://schemas.microsoft.com/office/drawing/2014/main" xmlns="" id="{CA295DDF-1687-4D96-A5AE-80A533360692}"/>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278" name="Freeform: Shape 415">
              <a:extLst>
                <a:ext uri="{FF2B5EF4-FFF2-40B4-BE49-F238E27FC236}">
                  <a16:creationId xmlns:a16="http://schemas.microsoft.com/office/drawing/2014/main" xmlns="" id="{DC599954-37CF-46FE-8302-7DEE6EEAB75B}"/>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279" name="Freeform: Shape 416">
              <a:extLst>
                <a:ext uri="{FF2B5EF4-FFF2-40B4-BE49-F238E27FC236}">
                  <a16:creationId xmlns:a16="http://schemas.microsoft.com/office/drawing/2014/main" xmlns="" id="{EA9D3FB1-E2E2-4CBA-AC80-954FAAD25B8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280" name="Freeform: Shape 417">
              <a:extLst>
                <a:ext uri="{FF2B5EF4-FFF2-40B4-BE49-F238E27FC236}">
                  <a16:creationId xmlns:a16="http://schemas.microsoft.com/office/drawing/2014/main" xmlns="" id="{C142D4FB-0BE5-4A88-AC87-403B156EB55F}"/>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281" name="Freeform: Shape 418">
              <a:extLst>
                <a:ext uri="{FF2B5EF4-FFF2-40B4-BE49-F238E27FC236}">
                  <a16:creationId xmlns:a16="http://schemas.microsoft.com/office/drawing/2014/main" xmlns="" id="{1A13EAB0-93D8-4AB7-8D19-62914AE145C4}"/>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282" name="Freeform: Shape 419">
              <a:extLst>
                <a:ext uri="{FF2B5EF4-FFF2-40B4-BE49-F238E27FC236}">
                  <a16:creationId xmlns:a16="http://schemas.microsoft.com/office/drawing/2014/main" xmlns="" id="{06ACA165-2807-4439-947D-A39EF6ABAF71}"/>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283" name="Freeform: Shape 420">
              <a:extLst>
                <a:ext uri="{FF2B5EF4-FFF2-40B4-BE49-F238E27FC236}">
                  <a16:creationId xmlns:a16="http://schemas.microsoft.com/office/drawing/2014/main" xmlns="" id="{DE3A3FDB-E488-4122-B909-B7B6A00EFAAE}"/>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284" name="Freeform: Shape 421">
              <a:extLst>
                <a:ext uri="{FF2B5EF4-FFF2-40B4-BE49-F238E27FC236}">
                  <a16:creationId xmlns:a16="http://schemas.microsoft.com/office/drawing/2014/main" xmlns="" id="{865D698D-4B78-4301-8CD3-80C783B4DB34}"/>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1362599" y="468309"/>
            <a:ext cx="11254700" cy="724247"/>
          </a:xfrm>
        </p:spPr>
        <p:txBody>
          <a:bodyPr/>
          <a:lstStyle/>
          <a:p>
            <a:r>
              <a:rPr lang="en-US" sz="3200" b="1" smtClean="0">
                <a:solidFill>
                  <a:srgbClr val="FF6600"/>
                </a:solidFill>
              </a:rPr>
              <a:t>THỰC HÀNH</a:t>
            </a:r>
            <a:endParaRPr lang="en-US" sz="3200" b="1" dirty="0">
              <a:solidFill>
                <a:srgbClr val="FF6600"/>
              </a:solidFill>
            </a:endParaRPr>
          </a:p>
        </p:txBody>
      </p:sp>
      <p:grpSp>
        <p:nvGrpSpPr>
          <p:cNvPr id="45" name="그룹 43">
            <a:extLst>
              <a:ext uri="{FF2B5EF4-FFF2-40B4-BE49-F238E27FC236}">
                <a16:creationId xmlns:a16="http://schemas.microsoft.com/office/drawing/2014/main" xmlns="" id="{8D911B9B-1675-46B2-82CF-BF59ED53BFA1}"/>
              </a:ext>
            </a:extLst>
          </p:cNvPr>
          <p:cNvGrpSpPr/>
          <p:nvPr/>
        </p:nvGrpSpPr>
        <p:grpSpPr>
          <a:xfrm>
            <a:off x="1762576" y="1964484"/>
            <a:ext cx="9478448" cy="1610442"/>
            <a:chOff x="894434" y="1777619"/>
            <a:chExt cx="7085562" cy="1610442"/>
          </a:xfrm>
        </p:grpSpPr>
        <p:sp>
          <p:nvSpPr>
            <p:cNvPr id="46" name="Right Arrow Callout 4">
              <a:extLst>
                <a:ext uri="{FF2B5EF4-FFF2-40B4-BE49-F238E27FC236}">
                  <a16:creationId xmlns:a16="http://schemas.microsoft.com/office/drawing/2014/main" xmlns="" id="{04F1E18C-8E17-4DF4-BA7C-F0B42AC4D261}"/>
                </a:ext>
              </a:extLst>
            </p:cNvPr>
            <p:cNvSpPr/>
            <p:nvPr/>
          </p:nvSpPr>
          <p:spPr>
            <a:xfrm>
              <a:off x="5581344" y="1785921"/>
              <a:ext cx="2398652" cy="1602140"/>
            </a:xfrm>
            <a:prstGeom prst="rightArrowCallout">
              <a:avLst>
                <a:gd name="adj1" fmla="val 30293"/>
                <a:gd name="adj2" fmla="val 25630"/>
                <a:gd name="adj3" fmla="val 24276"/>
                <a:gd name="adj4" fmla="val 70595"/>
              </a:avLst>
            </a:prstGeom>
            <a:solidFill>
              <a:schemeClr val="bg1"/>
            </a:solidFill>
            <a:ln w="63500">
              <a:solidFill>
                <a:schemeClr val="accent4"/>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7" name="Right Arrow Callout 5">
              <a:extLst>
                <a:ext uri="{FF2B5EF4-FFF2-40B4-BE49-F238E27FC236}">
                  <a16:creationId xmlns:a16="http://schemas.microsoft.com/office/drawing/2014/main" xmlns="" id="{3EDE6142-241F-4841-8E70-9097E423ABA9}"/>
                </a:ext>
              </a:extLst>
            </p:cNvPr>
            <p:cNvSpPr/>
            <p:nvPr/>
          </p:nvSpPr>
          <p:spPr>
            <a:xfrm>
              <a:off x="3294131" y="1777619"/>
              <a:ext cx="2266708" cy="1602140"/>
            </a:xfrm>
            <a:prstGeom prst="rightArrowCallout">
              <a:avLst>
                <a:gd name="adj1" fmla="val 30293"/>
                <a:gd name="adj2" fmla="val 25630"/>
                <a:gd name="adj3" fmla="val 24276"/>
                <a:gd name="adj4" fmla="val 70272"/>
              </a:avLst>
            </a:prstGeom>
            <a:solidFill>
              <a:schemeClr val="bg1"/>
            </a:solidFill>
            <a:ln w="63500">
              <a:solidFill>
                <a:schemeClr val="accent3"/>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9" name="Right Arrow Callout 7">
              <a:extLst>
                <a:ext uri="{FF2B5EF4-FFF2-40B4-BE49-F238E27FC236}">
                  <a16:creationId xmlns:a16="http://schemas.microsoft.com/office/drawing/2014/main" xmlns="" id="{A425C302-62FD-4CBA-B199-3F82177E8E22}"/>
                </a:ext>
              </a:extLst>
            </p:cNvPr>
            <p:cNvSpPr/>
            <p:nvPr/>
          </p:nvSpPr>
          <p:spPr>
            <a:xfrm>
              <a:off x="894434" y="1778943"/>
              <a:ext cx="2347252" cy="1602140"/>
            </a:xfrm>
            <a:prstGeom prst="rightArrowCallout">
              <a:avLst>
                <a:gd name="adj1" fmla="val 30293"/>
                <a:gd name="adj2" fmla="val 25630"/>
                <a:gd name="adj3" fmla="val 24276"/>
                <a:gd name="adj4" fmla="val 70927"/>
              </a:avLst>
            </a:prstGeom>
            <a:solidFill>
              <a:schemeClr val="bg1"/>
            </a:solidFill>
            <a:ln w="63500">
              <a:solidFill>
                <a:schemeClr val="accent1"/>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 name="Rectangle 2"/>
          <p:cNvSpPr/>
          <p:nvPr/>
        </p:nvSpPr>
        <p:spPr>
          <a:xfrm>
            <a:off x="1762576" y="2121273"/>
            <a:ext cx="2383986" cy="1305165"/>
          </a:xfrm>
          <a:prstGeom prst="rect">
            <a:avLst/>
          </a:prstGeom>
        </p:spPr>
        <p:txBody>
          <a:bodyPr wrap="none">
            <a:spAutoFit/>
          </a:bodyPr>
          <a:lstStyle/>
          <a:p>
            <a:pPr algn="ctr">
              <a:lnSpc>
                <a:spcPct val="150000"/>
              </a:lnSpc>
            </a:pPr>
            <a:r>
              <a:rPr lang="nl-NL" sz="2800">
                <a:solidFill>
                  <a:srgbClr val="002060"/>
                </a:solidFill>
                <a:latin typeface="+mj-lt"/>
                <a:cs typeface="Times New Roman" pitchFamily="18" charset="0"/>
              </a:rPr>
              <a:t>Xác định </a:t>
            </a:r>
            <a:r>
              <a:rPr lang="nl-NL" sz="2800">
                <a:solidFill>
                  <a:srgbClr val="002060"/>
                </a:solidFill>
                <a:latin typeface="+mj-lt"/>
                <a:cs typeface="Times New Roman" pitchFamily="18" charset="0"/>
              </a:rPr>
              <a:t>đầu </a:t>
            </a:r>
            <a:endParaRPr lang="nl-NL" sz="2800" smtClean="0">
              <a:solidFill>
                <a:srgbClr val="002060"/>
              </a:solidFill>
              <a:latin typeface="+mj-lt"/>
              <a:cs typeface="Times New Roman" pitchFamily="18" charset="0"/>
            </a:endParaRPr>
          </a:p>
          <a:p>
            <a:pPr algn="ctr">
              <a:lnSpc>
                <a:spcPct val="150000"/>
              </a:lnSpc>
            </a:pPr>
            <a:r>
              <a:rPr lang="nl-NL" sz="2800" smtClean="0">
                <a:solidFill>
                  <a:srgbClr val="002060"/>
                </a:solidFill>
                <a:latin typeface="+mj-lt"/>
                <a:cs typeface="Times New Roman" pitchFamily="18" charset="0"/>
              </a:rPr>
              <a:t>vào</a:t>
            </a:r>
            <a:r>
              <a:rPr lang="nl-NL" sz="2800">
                <a:solidFill>
                  <a:srgbClr val="002060"/>
                </a:solidFill>
                <a:latin typeface="+mj-lt"/>
                <a:cs typeface="Times New Roman" pitchFamily="18" charset="0"/>
              </a:rPr>
              <a:t>, đầu ra</a:t>
            </a:r>
            <a:endParaRPr lang="en-US" sz="2800">
              <a:solidFill>
                <a:srgbClr val="002060"/>
              </a:solidFill>
              <a:latin typeface="+mj-lt"/>
            </a:endParaRPr>
          </a:p>
        </p:txBody>
      </p:sp>
      <p:sp>
        <p:nvSpPr>
          <p:cNvPr id="54" name="Rectangle 53"/>
          <p:cNvSpPr/>
          <p:nvPr/>
        </p:nvSpPr>
        <p:spPr>
          <a:xfrm>
            <a:off x="5054438" y="2324143"/>
            <a:ext cx="1904689" cy="658835"/>
          </a:xfrm>
          <a:prstGeom prst="rect">
            <a:avLst/>
          </a:prstGeom>
        </p:spPr>
        <p:txBody>
          <a:bodyPr wrap="none">
            <a:spAutoFit/>
          </a:bodyPr>
          <a:lstStyle/>
          <a:p>
            <a:pPr algn="ctr">
              <a:lnSpc>
                <a:spcPct val="150000"/>
              </a:lnSpc>
            </a:pPr>
            <a:r>
              <a:rPr lang="nl-NL" sz="2800" smtClean="0">
                <a:solidFill>
                  <a:srgbClr val="002060"/>
                </a:solidFill>
                <a:latin typeface="+mj-lt"/>
                <a:cs typeface="Times New Roman" pitchFamily="18" charset="0"/>
              </a:rPr>
              <a:t>Thuật toán</a:t>
            </a:r>
            <a:endParaRPr lang="en-US" sz="2800">
              <a:solidFill>
                <a:srgbClr val="002060"/>
              </a:solidFill>
              <a:latin typeface="+mj-lt"/>
            </a:endParaRPr>
          </a:p>
        </p:txBody>
      </p:sp>
      <p:sp>
        <p:nvSpPr>
          <p:cNvPr id="55" name="Rectangle 54"/>
          <p:cNvSpPr/>
          <p:nvPr/>
        </p:nvSpPr>
        <p:spPr>
          <a:xfrm>
            <a:off x="8032316" y="2314215"/>
            <a:ext cx="2340705" cy="658835"/>
          </a:xfrm>
          <a:prstGeom prst="rect">
            <a:avLst/>
          </a:prstGeom>
        </p:spPr>
        <p:txBody>
          <a:bodyPr wrap="none">
            <a:spAutoFit/>
          </a:bodyPr>
          <a:lstStyle/>
          <a:p>
            <a:pPr algn="ctr">
              <a:lnSpc>
                <a:spcPct val="150000"/>
              </a:lnSpc>
            </a:pPr>
            <a:r>
              <a:rPr lang="nl-NL" sz="2800" smtClean="0">
                <a:solidFill>
                  <a:srgbClr val="002060"/>
                </a:solidFill>
                <a:latin typeface="+mj-lt"/>
                <a:cs typeface="Times New Roman" pitchFamily="18" charset="0"/>
              </a:rPr>
              <a:t>Chương trình</a:t>
            </a:r>
            <a:endParaRPr lang="en-US" sz="2800">
              <a:solidFill>
                <a:srgbClr val="002060"/>
              </a:solidFill>
              <a:latin typeface="+mj-lt"/>
            </a:endParaRPr>
          </a:p>
        </p:txBody>
      </p:sp>
      <p:sp>
        <p:nvSpPr>
          <p:cNvPr id="56" name="Rectangle 55">
            <a:extLst>
              <a:ext uri="{FF2B5EF4-FFF2-40B4-BE49-F238E27FC236}">
                <a16:creationId xmlns:a16="http://schemas.microsoft.com/office/drawing/2014/main" xmlns="" id="{E5DCB438-A0C3-4F38-8C40-8303E8032FB2}"/>
              </a:ext>
            </a:extLst>
          </p:cNvPr>
          <p:cNvSpPr/>
          <p:nvPr/>
        </p:nvSpPr>
        <p:spPr>
          <a:xfrm rot="16200000">
            <a:off x="5255585" y="-53074"/>
            <a:ext cx="1680831" cy="1219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7" name="Rectangle 56">
            <a:extLst>
              <a:ext uri="{FF2B5EF4-FFF2-40B4-BE49-F238E27FC236}">
                <a16:creationId xmlns:a16="http://schemas.microsoft.com/office/drawing/2014/main" xmlns="" id="{CB0C5D8F-29B1-4344-B6B8-07678FE254A9}"/>
              </a:ext>
            </a:extLst>
          </p:cNvPr>
          <p:cNvSpPr/>
          <p:nvPr/>
        </p:nvSpPr>
        <p:spPr>
          <a:xfrm rot="16200000">
            <a:off x="5699962" y="-1264884"/>
            <a:ext cx="792088" cy="12192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58" name="Group 57">
            <a:extLst>
              <a:ext uri="{FF2B5EF4-FFF2-40B4-BE49-F238E27FC236}">
                <a16:creationId xmlns:a16="http://schemas.microsoft.com/office/drawing/2014/main" xmlns="" id="{3FDBAE96-3DE7-45A5-9513-04EE634BD54D}"/>
              </a:ext>
            </a:extLst>
          </p:cNvPr>
          <p:cNvGrpSpPr/>
          <p:nvPr/>
        </p:nvGrpSpPr>
        <p:grpSpPr>
          <a:xfrm>
            <a:off x="143887" y="4325464"/>
            <a:ext cx="1336359" cy="2283342"/>
            <a:chOff x="4541135" y="1347759"/>
            <a:chExt cx="2995907" cy="4586561"/>
          </a:xfrm>
        </p:grpSpPr>
        <p:sp>
          <p:nvSpPr>
            <p:cNvPr id="59" name="Freeform: Shape 26">
              <a:extLst>
                <a:ext uri="{FF2B5EF4-FFF2-40B4-BE49-F238E27FC236}">
                  <a16:creationId xmlns:a16="http://schemas.microsoft.com/office/drawing/2014/main" xmlns="" id="{874A63B5-D008-405B-BFBF-AE01D2E50D90}"/>
                </a:ext>
              </a:extLst>
            </p:cNvPr>
            <p:cNvSpPr/>
            <p:nvPr/>
          </p:nvSpPr>
          <p:spPr>
            <a:xfrm>
              <a:off x="4583584" y="2143207"/>
              <a:ext cx="2247783" cy="2272800"/>
            </a:xfrm>
            <a:custGeom>
              <a:avLst/>
              <a:gdLst>
                <a:gd name="connsiteX0" fmla="*/ 2671750 w 2671755"/>
                <a:gd name="connsiteY0" fmla="*/ 2220579 h 2701490"/>
                <a:gd name="connsiteX1" fmla="*/ 2391821 w 2671755"/>
                <a:gd name="connsiteY1" fmla="*/ 2027444 h 2701490"/>
                <a:gd name="connsiteX2" fmla="*/ 1756116 w 2671755"/>
                <a:gd name="connsiteY2" fmla="*/ 1949252 h 2701490"/>
                <a:gd name="connsiteX3" fmla="*/ 1485570 w 2671755"/>
                <a:gd name="connsiteY3" fmla="*/ 187576 h 2701490"/>
                <a:gd name="connsiteX4" fmla="*/ 1238482 w 2671755"/>
                <a:gd name="connsiteY4" fmla="*/ 2259 h 2701490"/>
                <a:gd name="connsiteX5" fmla="*/ 187576 w 2671755"/>
                <a:gd name="connsiteY5" fmla="*/ 28063 h 2701490"/>
                <a:gd name="connsiteX6" fmla="*/ 2259 w 2671755"/>
                <a:gd name="connsiteY6" fmla="*/ 275151 h 2701490"/>
                <a:gd name="connsiteX7" fmla="*/ 216507 w 2671755"/>
                <a:gd name="connsiteY7" fmla="*/ 1768627 h 2701490"/>
                <a:gd name="connsiteX8" fmla="*/ 220416 w 2671755"/>
                <a:gd name="connsiteY8" fmla="*/ 1850729 h 2701490"/>
                <a:gd name="connsiteX9" fmla="*/ 282188 w 2671755"/>
                <a:gd name="connsiteY9" fmla="*/ 2273750 h 2701490"/>
                <a:gd name="connsiteX10" fmla="*/ 580102 w 2671755"/>
                <a:gd name="connsiteY10" fmla="*/ 2543514 h 2701490"/>
                <a:gd name="connsiteX11" fmla="*/ 852212 w 2671755"/>
                <a:gd name="connsiteY11" fmla="*/ 2562281 h 2701490"/>
                <a:gd name="connsiteX12" fmla="*/ 1053948 w 2671755"/>
                <a:gd name="connsiteY12" fmla="*/ 2616233 h 2701490"/>
                <a:gd name="connsiteX13" fmla="*/ 1127449 w 2671755"/>
                <a:gd name="connsiteY13" fmla="*/ 2663149 h 2701490"/>
                <a:gd name="connsiteX14" fmla="*/ 1209551 w 2671755"/>
                <a:gd name="connsiteY14" fmla="*/ 2696771 h 2701490"/>
                <a:gd name="connsiteX15" fmla="*/ 1401905 w 2671755"/>
                <a:gd name="connsiteY15" fmla="*/ 2685043 h 2701490"/>
                <a:gd name="connsiteX16" fmla="*/ 2526312 w 2671755"/>
                <a:gd name="connsiteY16" fmla="*/ 2345687 h 2701490"/>
                <a:gd name="connsiteX17" fmla="*/ 2671750 w 2671755"/>
                <a:gd name="connsiteY17" fmla="*/ 2220579 h 270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1755" h="2701490">
                  <a:moveTo>
                    <a:pt x="2671750" y="2220579"/>
                  </a:moveTo>
                  <a:cubicBezTo>
                    <a:pt x="2638909" y="2073578"/>
                    <a:pt x="2539605" y="1993821"/>
                    <a:pt x="2391821" y="2027444"/>
                  </a:cubicBezTo>
                  <a:cubicBezTo>
                    <a:pt x="2391821" y="2027444"/>
                    <a:pt x="1760808" y="1980529"/>
                    <a:pt x="1756116" y="1949252"/>
                  </a:cubicBezTo>
                  <a:lnTo>
                    <a:pt x="1485570" y="187576"/>
                  </a:lnTo>
                  <a:cubicBezTo>
                    <a:pt x="1468368" y="67941"/>
                    <a:pt x="1357335" y="-14943"/>
                    <a:pt x="1238482" y="2259"/>
                  </a:cubicBezTo>
                  <a:lnTo>
                    <a:pt x="187576" y="28063"/>
                  </a:lnTo>
                  <a:cubicBezTo>
                    <a:pt x="67941" y="45265"/>
                    <a:pt x="-14943" y="156299"/>
                    <a:pt x="2259" y="275151"/>
                  </a:cubicBezTo>
                  <a:lnTo>
                    <a:pt x="216507" y="1768627"/>
                  </a:lnTo>
                  <a:cubicBezTo>
                    <a:pt x="218071" y="1795994"/>
                    <a:pt x="218853" y="1823362"/>
                    <a:pt x="220416" y="1850729"/>
                  </a:cubicBezTo>
                  <a:cubicBezTo>
                    <a:pt x="225890" y="1993821"/>
                    <a:pt x="239965" y="2136132"/>
                    <a:pt x="282188" y="2273750"/>
                  </a:cubicBezTo>
                  <a:cubicBezTo>
                    <a:pt x="328322" y="2423880"/>
                    <a:pt x="423717" y="2516929"/>
                    <a:pt x="580102" y="2543514"/>
                  </a:cubicBezTo>
                  <a:cubicBezTo>
                    <a:pt x="670023" y="2559153"/>
                    <a:pt x="760726" y="2560717"/>
                    <a:pt x="852212" y="2562281"/>
                  </a:cubicBezTo>
                  <a:cubicBezTo>
                    <a:pt x="924149" y="2563063"/>
                    <a:pt x="992958" y="2575573"/>
                    <a:pt x="1053948" y="2616233"/>
                  </a:cubicBezTo>
                  <a:cubicBezTo>
                    <a:pt x="1078188" y="2632654"/>
                    <a:pt x="1103209" y="2646728"/>
                    <a:pt x="1127449" y="2663149"/>
                  </a:cubicBezTo>
                  <a:cubicBezTo>
                    <a:pt x="1152471" y="2680351"/>
                    <a:pt x="1179838" y="2691298"/>
                    <a:pt x="1209551" y="2696771"/>
                  </a:cubicBezTo>
                  <a:cubicBezTo>
                    <a:pt x="1274451" y="2708500"/>
                    <a:pt x="1337787" y="2695990"/>
                    <a:pt x="1401905" y="2685043"/>
                  </a:cubicBezTo>
                  <a:cubicBezTo>
                    <a:pt x="1424580" y="2674096"/>
                    <a:pt x="2526312" y="2345687"/>
                    <a:pt x="2526312" y="2345687"/>
                  </a:cubicBezTo>
                  <a:cubicBezTo>
                    <a:pt x="2674878" y="2312847"/>
                    <a:pt x="2671750" y="2220579"/>
                    <a:pt x="2671750" y="2220579"/>
                  </a:cubicBezTo>
                  <a:close/>
                </a:path>
              </a:pathLst>
            </a:custGeom>
            <a:solidFill>
              <a:srgbClr val="000101"/>
            </a:solidFill>
            <a:ln w="7808" cap="flat">
              <a:noFill/>
              <a:prstDash val="solid"/>
              <a:miter/>
            </a:ln>
          </p:spPr>
          <p:txBody>
            <a:bodyPr rtlCol="0" anchor="ctr"/>
            <a:lstStyle/>
            <a:p>
              <a:endParaRPr lang="en-US"/>
            </a:p>
          </p:txBody>
        </p:sp>
        <p:sp>
          <p:nvSpPr>
            <p:cNvPr id="60" name="Freeform: Shape 27">
              <a:extLst>
                <a:ext uri="{FF2B5EF4-FFF2-40B4-BE49-F238E27FC236}">
                  <a16:creationId xmlns:a16="http://schemas.microsoft.com/office/drawing/2014/main" xmlns="" id="{7F566069-E564-4149-B3D9-D09C7E6AEAFC}"/>
                </a:ext>
              </a:extLst>
            </p:cNvPr>
            <p:cNvSpPr/>
            <p:nvPr/>
          </p:nvSpPr>
          <p:spPr>
            <a:xfrm>
              <a:off x="5078126" y="1347759"/>
              <a:ext cx="592981" cy="1121006"/>
            </a:xfrm>
            <a:custGeom>
              <a:avLst/>
              <a:gdLst>
                <a:gd name="connsiteX0" fmla="*/ 637368 w 704828"/>
                <a:gd name="connsiteY0" fmla="*/ 121248 h 1332448"/>
                <a:gd name="connsiteX1" fmla="*/ 186980 w 704828"/>
                <a:gd name="connsiteY1" fmla="*/ 51657 h 1332448"/>
                <a:gd name="connsiteX2" fmla="*/ 48579 w 704828"/>
                <a:gd name="connsiteY2" fmla="*/ 289362 h 1332448"/>
                <a:gd name="connsiteX3" fmla="*/ 36068 w 704828"/>
                <a:gd name="connsiteY3" fmla="*/ 438709 h 1332448"/>
                <a:gd name="connsiteX4" fmla="*/ 6355 w 704828"/>
                <a:gd name="connsiteY4" fmla="*/ 467640 h 1332448"/>
                <a:gd name="connsiteX5" fmla="*/ 17302 w 704828"/>
                <a:gd name="connsiteY5" fmla="*/ 595094 h 1332448"/>
                <a:gd name="connsiteX6" fmla="*/ 79856 w 704828"/>
                <a:gd name="connsiteY6" fmla="*/ 696744 h 1332448"/>
                <a:gd name="connsiteX7" fmla="*/ 98622 w 704828"/>
                <a:gd name="connsiteY7" fmla="*/ 720984 h 1332448"/>
                <a:gd name="connsiteX8" fmla="*/ 104878 w 704828"/>
                <a:gd name="connsiteY8" fmla="*/ 817943 h 1332448"/>
                <a:gd name="connsiteX9" fmla="*/ 68127 w 704828"/>
                <a:gd name="connsiteY9" fmla="*/ 963381 h 1332448"/>
                <a:gd name="connsiteX10" fmla="*/ 11047 w 704828"/>
                <a:gd name="connsiteY10" fmla="*/ 1005605 h 1332448"/>
                <a:gd name="connsiteX11" fmla="*/ 11828 w 704828"/>
                <a:gd name="connsiteY11" fmla="*/ 1050174 h 1332448"/>
                <a:gd name="connsiteX12" fmla="*/ 455962 w 704828"/>
                <a:gd name="connsiteY12" fmla="*/ 1332449 h 1332448"/>
                <a:gd name="connsiteX13" fmla="*/ 563085 w 704828"/>
                <a:gd name="connsiteY13" fmla="*/ 1039227 h 1332448"/>
                <a:gd name="connsiteX14" fmla="*/ 526335 w 704828"/>
                <a:gd name="connsiteY14" fmla="*/ 1023589 h 1332448"/>
                <a:gd name="connsiteX15" fmla="*/ 549793 w 704828"/>
                <a:gd name="connsiteY15" fmla="*/ 953216 h 1332448"/>
                <a:gd name="connsiteX16" fmla="*/ 568559 w 704828"/>
                <a:gd name="connsiteY16" fmla="*/ 928976 h 1332448"/>
                <a:gd name="connsiteX17" fmla="*/ 649097 w 704828"/>
                <a:gd name="connsiteY17" fmla="*/ 767899 h 1332448"/>
                <a:gd name="connsiteX18" fmla="*/ 677246 w 704828"/>
                <a:gd name="connsiteY18" fmla="*/ 669377 h 1332448"/>
                <a:gd name="connsiteX19" fmla="*/ 694449 w 704828"/>
                <a:gd name="connsiteY19" fmla="*/ 366772 h 1332448"/>
                <a:gd name="connsiteX20" fmla="*/ 701486 w 704828"/>
                <a:gd name="connsiteY20" fmla="*/ 344878 h 1332448"/>
                <a:gd name="connsiteX21" fmla="*/ 637368 w 704828"/>
                <a:gd name="connsiteY21" fmla="*/ 121248 h 13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4828" h="1332448">
                  <a:moveTo>
                    <a:pt x="637368" y="121248"/>
                  </a:moveTo>
                  <a:cubicBezTo>
                    <a:pt x="524771" y="-26536"/>
                    <a:pt x="312088" y="-25754"/>
                    <a:pt x="186980" y="51657"/>
                  </a:cubicBezTo>
                  <a:cubicBezTo>
                    <a:pt x="98622" y="106391"/>
                    <a:pt x="64217" y="191621"/>
                    <a:pt x="48579" y="289362"/>
                  </a:cubicBezTo>
                  <a:cubicBezTo>
                    <a:pt x="40760" y="338623"/>
                    <a:pt x="42324" y="388666"/>
                    <a:pt x="36068" y="438709"/>
                  </a:cubicBezTo>
                  <a:cubicBezTo>
                    <a:pt x="16520" y="437927"/>
                    <a:pt x="7919" y="448092"/>
                    <a:pt x="6355" y="467640"/>
                  </a:cubicBezTo>
                  <a:cubicBezTo>
                    <a:pt x="2445" y="510646"/>
                    <a:pt x="7137" y="553652"/>
                    <a:pt x="17302" y="595094"/>
                  </a:cubicBezTo>
                  <a:cubicBezTo>
                    <a:pt x="26685" y="634972"/>
                    <a:pt x="39978" y="674069"/>
                    <a:pt x="79856" y="696744"/>
                  </a:cubicBezTo>
                  <a:cubicBezTo>
                    <a:pt x="88457" y="701436"/>
                    <a:pt x="96276" y="710037"/>
                    <a:pt x="98622" y="720984"/>
                  </a:cubicBezTo>
                  <a:cubicBezTo>
                    <a:pt x="104096" y="753043"/>
                    <a:pt x="109569" y="785102"/>
                    <a:pt x="104878" y="817943"/>
                  </a:cubicBezTo>
                  <a:cubicBezTo>
                    <a:pt x="97840" y="867986"/>
                    <a:pt x="87675" y="916465"/>
                    <a:pt x="68127" y="963381"/>
                  </a:cubicBezTo>
                  <a:cubicBezTo>
                    <a:pt x="64999" y="970418"/>
                    <a:pt x="18084" y="1000131"/>
                    <a:pt x="11047" y="1005605"/>
                  </a:cubicBezTo>
                  <a:cubicBezTo>
                    <a:pt x="-3810" y="1016552"/>
                    <a:pt x="-3810" y="1039227"/>
                    <a:pt x="11828" y="1050174"/>
                  </a:cubicBezTo>
                  <a:cubicBezTo>
                    <a:pt x="124426" y="1128367"/>
                    <a:pt x="442669" y="1311337"/>
                    <a:pt x="455962" y="1332449"/>
                  </a:cubicBezTo>
                  <a:cubicBezTo>
                    <a:pt x="462217" y="1311337"/>
                    <a:pt x="550575" y="1039227"/>
                    <a:pt x="563085" y="1039227"/>
                  </a:cubicBezTo>
                  <a:cubicBezTo>
                    <a:pt x="556830" y="1034536"/>
                    <a:pt x="524771" y="1038445"/>
                    <a:pt x="526335" y="1023589"/>
                  </a:cubicBezTo>
                  <a:cubicBezTo>
                    <a:pt x="527899" y="997785"/>
                    <a:pt x="527899" y="972764"/>
                    <a:pt x="549793" y="953216"/>
                  </a:cubicBezTo>
                  <a:cubicBezTo>
                    <a:pt x="557612" y="946960"/>
                    <a:pt x="562303" y="936795"/>
                    <a:pt x="568559" y="928976"/>
                  </a:cubicBezTo>
                  <a:cubicBezTo>
                    <a:pt x="603745" y="879715"/>
                    <a:pt x="628767" y="824980"/>
                    <a:pt x="649097" y="767899"/>
                  </a:cubicBezTo>
                  <a:cubicBezTo>
                    <a:pt x="660826" y="735841"/>
                    <a:pt x="674901" y="704564"/>
                    <a:pt x="677246" y="669377"/>
                  </a:cubicBezTo>
                  <a:cubicBezTo>
                    <a:pt x="682720" y="568509"/>
                    <a:pt x="688975" y="467640"/>
                    <a:pt x="694449" y="366772"/>
                  </a:cubicBezTo>
                  <a:cubicBezTo>
                    <a:pt x="699140" y="360517"/>
                    <a:pt x="699922" y="352698"/>
                    <a:pt x="701486" y="344878"/>
                  </a:cubicBezTo>
                  <a:cubicBezTo>
                    <a:pt x="714779" y="259649"/>
                    <a:pt x="687411" y="187711"/>
                    <a:pt x="637368" y="121248"/>
                  </a:cubicBezTo>
                  <a:close/>
                </a:path>
              </a:pathLst>
            </a:custGeom>
            <a:solidFill>
              <a:srgbClr val="FEC18A"/>
            </a:solidFill>
            <a:ln w="8032" cap="flat">
              <a:noFill/>
              <a:prstDash val="solid"/>
              <a:miter/>
            </a:ln>
          </p:spPr>
          <p:txBody>
            <a:bodyPr rtlCol="0" anchor="ctr"/>
            <a:lstStyle/>
            <a:p>
              <a:endParaRPr lang="en-US"/>
            </a:p>
          </p:txBody>
        </p:sp>
        <p:sp>
          <p:nvSpPr>
            <p:cNvPr id="61" name="Freeform: Shape 28">
              <a:extLst>
                <a:ext uri="{FF2B5EF4-FFF2-40B4-BE49-F238E27FC236}">
                  <a16:creationId xmlns:a16="http://schemas.microsoft.com/office/drawing/2014/main" xmlns="" id="{31753A62-CB49-4282-8D31-65D8B2B1361E}"/>
                </a:ext>
              </a:extLst>
            </p:cNvPr>
            <p:cNvSpPr/>
            <p:nvPr/>
          </p:nvSpPr>
          <p:spPr>
            <a:xfrm>
              <a:off x="4541135" y="2173300"/>
              <a:ext cx="1596083" cy="1866789"/>
            </a:xfrm>
            <a:custGeom>
              <a:avLst/>
              <a:gdLst>
                <a:gd name="connsiteX0" fmla="*/ 1894930 w 1897132"/>
                <a:gd name="connsiteY0" fmla="*/ 968917 h 2218898"/>
                <a:gd name="connsiteX1" fmla="*/ 1703358 w 1897132"/>
                <a:gd name="connsiteY1" fmla="*/ 455193 h 2218898"/>
                <a:gd name="connsiteX2" fmla="*/ 1625166 w 1897132"/>
                <a:gd name="connsiteY2" fmla="*/ 362144 h 2218898"/>
                <a:gd name="connsiteX3" fmla="*/ 1236549 w 1897132"/>
                <a:gd name="connsiteY3" fmla="*/ 172136 h 2218898"/>
                <a:gd name="connsiteX4" fmla="*/ 1220911 w 1897132"/>
                <a:gd name="connsiteY4" fmla="*/ 152588 h 2218898"/>
                <a:gd name="connsiteX5" fmla="*/ 1213091 w 1897132"/>
                <a:gd name="connsiteY5" fmla="*/ 69704 h 2218898"/>
                <a:gd name="connsiteX6" fmla="*/ 1199799 w 1897132"/>
                <a:gd name="connsiteY6" fmla="*/ 56411 h 2218898"/>
                <a:gd name="connsiteX7" fmla="*/ 1181032 w 1897132"/>
                <a:gd name="connsiteY7" fmla="*/ 55630 h 2218898"/>
                <a:gd name="connsiteX8" fmla="*/ 1159138 w 1897132"/>
                <a:gd name="connsiteY8" fmla="*/ 73614 h 2218898"/>
                <a:gd name="connsiteX9" fmla="*/ 1092675 w 1897132"/>
                <a:gd name="connsiteY9" fmla="*/ 349633 h 2218898"/>
                <a:gd name="connsiteX10" fmla="*/ 952710 w 1897132"/>
                <a:gd name="connsiteY10" fmla="*/ 126785 h 2218898"/>
                <a:gd name="connsiteX11" fmla="*/ 646196 w 1897132"/>
                <a:gd name="connsiteY11" fmla="*/ 7150 h 2218898"/>
                <a:gd name="connsiteX12" fmla="*/ 579732 w 1897132"/>
                <a:gd name="connsiteY12" fmla="*/ 7150 h 2218898"/>
                <a:gd name="connsiteX13" fmla="*/ 560966 w 1897132"/>
                <a:gd name="connsiteY13" fmla="*/ 74396 h 2218898"/>
                <a:gd name="connsiteX14" fmla="*/ 542982 w 1897132"/>
                <a:gd name="connsiteY14" fmla="*/ 97853 h 2218898"/>
                <a:gd name="connsiteX15" fmla="*/ 121524 w 1897132"/>
                <a:gd name="connsiteY15" fmla="*/ 367617 h 2218898"/>
                <a:gd name="connsiteX16" fmla="*/ 1108 w 1897132"/>
                <a:gd name="connsiteY16" fmla="*/ 756234 h 2218898"/>
                <a:gd name="connsiteX17" fmla="*/ 15183 w 1897132"/>
                <a:gd name="connsiteY17" fmla="*/ 1043200 h 2218898"/>
                <a:gd name="connsiteX18" fmla="*/ 43332 w 1897132"/>
                <a:gd name="connsiteY18" fmla="*/ 1065876 h 2218898"/>
                <a:gd name="connsiteX19" fmla="*/ 545328 w 1897132"/>
                <a:gd name="connsiteY19" fmla="*/ 972045 h 2218898"/>
                <a:gd name="connsiteX20" fmla="*/ 453842 w 1897132"/>
                <a:gd name="connsiteY20" fmla="*/ 1750842 h 2218898"/>
                <a:gd name="connsiteX21" fmla="*/ 457752 w 1897132"/>
                <a:gd name="connsiteY21" fmla="*/ 1857184 h 2218898"/>
                <a:gd name="connsiteX22" fmla="*/ 553147 w 1897132"/>
                <a:gd name="connsiteY22" fmla="*/ 2203576 h 2218898"/>
                <a:gd name="connsiteX23" fmla="*/ 573477 w 1897132"/>
                <a:gd name="connsiteY23" fmla="*/ 2217651 h 2218898"/>
                <a:gd name="connsiteX24" fmla="*/ 605536 w 1897132"/>
                <a:gd name="connsiteY24" fmla="*/ 2075341 h 2218898"/>
                <a:gd name="connsiteX25" fmla="*/ 836986 w 1897132"/>
                <a:gd name="connsiteY25" fmla="*/ 1801667 h 2218898"/>
                <a:gd name="connsiteX26" fmla="*/ 836204 w 1897132"/>
                <a:gd name="connsiteY26" fmla="*/ 1801667 h 2218898"/>
                <a:gd name="connsiteX27" fmla="*/ 1803444 w 1897132"/>
                <a:gd name="connsiteY27" fmla="*/ 1706272 h 2218898"/>
                <a:gd name="connsiteX28" fmla="*/ 1656443 w 1897132"/>
                <a:gd name="connsiteY28" fmla="*/ 1072132 h 2218898"/>
                <a:gd name="connsiteX29" fmla="*/ 1671299 w 1897132"/>
                <a:gd name="connsiteY29" fmla="*/ 1048674 h 2218898"/>
                <a:gd name="connsiteX30" fmla="*/ 1879291 w 1897132"/>
                <a:gd name="connsiteY30" fmla="*/ 997849 h 2218898"/>
                <a:gd name="connsiteX31" fmla="*/ 1894930 w 1897132"/>
                <a:gd name="connsiteY31" fmla="*/ 968917 h 221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7132" h="2218898">
                  <a:moveTo>
                    <a:pt x="1894930" y="968917"/>
                  </a:moveTo>
                  <a:cubicBezTo>
                    <a:pt x="1890238" y="954061"/>
                    <a:pt x="1779205" y="605322"/>
                    <a:pt x="1703358" y="455193"/>
                  </a:cubicBezTo>
                  <a:cubicBezTo>
                    <a:pt x="1684592" y="418443"/>
                    <a:pt x="1669735" y="382474"/>
                    <a:pt x="1625166" y="362144"/>
                  </a:cubicBezTo>
                  <a:cubicBezTo>
                    <a:pt x="1493802" y="301936"/>
                    <a:pt x="1365567" y="236254"/>
                    <a:pt x="1236549" y="172136"/>
                  </a:cubicBezTo>
                  <a:cubicBezTo>
                    <a:pt x="1227948" y="168227"/>
                    <a:pt x="1221692" y="163535"/>
                    <a:pt x="1220911" y="152588"/>
                  </a:cubicBezTo>
                  <a:cubicBezTo>
                    <a:pt x="1218565" y="125221"/>
                    <a:pt x="1214655" y="97071"/>
                    <a:pt x="1213091" y="69704"/>
                  </a:cubicBezTo>
                  <a:cubicBezTo>
                    <a:pt x="1212309" y="60321"/>
                    <a:pt x="1209964" y="55630"/>
                    <a:pt x="1199799" y="56411"/>
                  </a:cubicBezTo>
                  <a:cubicBezTo>
                    <a:pt x="1193543" y="56411"/>
                    <a:pt x="1187288" y="55630"/>
                    <a:pt x="1181032" y="55630"/>
                  </a:cubicBezTo>
                  <a:cubicBezTo>
                    <a:pt x="1168522" y="55630"/>
                    <a:pt x="1159138" y="57975"/>
                    <a:pt x="1159138" y="73614"/>
                  </a:cubicBezTo>
                  <a:cubicBezTo>
                    <a:pt x="1158357" y="151024"/>
                    <a:pt x="1098930" y="328521"/>
                    <a:pt x="1092675" y="349633"/>
                  </a:cubicBezTo>
                  <a:cubicBezTo>
                    <a:pt x="1076255" y="323830"/>
                    <a:pt x="983987" y="177610"/>
                    <a:pt x="952710" y="126785"/>
                  </a:cubicBezTo>
                  <a:cubicBezTo>
                    <a:pt x="947237" y="117402"/>
                    <a:pt x="653233" y="6368"/>
                    <a:pt x="646196" y="7150"/>
                  </a:cubicBezTo>
                  <a:cubicBezTo>
                    <a:pt x="623520" y="9496"/>
                    <a:pt x="595371" y="-10052"/>
                    <a:pt x="579732" y="7150"/>
                  </a:cubicBezTo>
                  <a:cubicBezTo>
                    <a:pt x="565658" y="22789"/>
                    <a:pt x="565658" y="50938"/>
                    <a:pt x="560966" y="74396"/>
                  </a:cubicBezTo>
                  <a:cubicBezTo>
                    <a:pt x="558620" y="85343"/>
                    <a:pt x="552365" y="92380"/>
                    <a:pt x="542982" y="97853"/>
                  </a:cubicBezTo>
                  <a:cubicBezTo>
                    <a:pt x="430385" y="159625"/>
                    <a:pt x="150456" y="330085"/>
                    <a:pt x="121524" y="367617"/>
                  </a:cubicBezTo>
                  <a:cubicBezTo>
                    <a:pt x="50369" y="459885"/>
                    <a:pt x="18310" y="625653"/>
                    <a:pt x="1108" y="756234"/>
                  </a:cubicBezTo>
                  <a:cubicBezTo>
                    <a:pt x="-4365" y="809405"/>
                    <a:pt x="12055" y="1000194"/>
                    <a:pt x="15183" y="1043200"/>
                  </a:cubicBezTo>
                  <a:cubicBezTo>
                    <a:pt x="16747" y="1063530"/>
                    <a:pt x="24566" y="1069786"/>
                    <a:pt x="43332" y="1065876"/>
                  </a:cubicBezTo>
                  <a:cubicBezTo>
                    <a:pt x="36295" y="1051019"/>
                    <a:pt x="484338" y="981428"/>
                    <a:pt x="545328" y="972045"/>
                  </a:cubicBezTo>
                  <a:cubicBezTo>
                    <a:pt x="560966" y="969699"/>
                    <a:pt x="467135" y="1753970"/>
                    <a:pt x="453842" y="1750842"/>
                  </a:cubicBezTo>
                  <a:cubicBezTo>
                    <a:pt x="454624" y="1786029"/>
                    <a:pt x="454624" y="1821997"/>
                    <a:pt x="457752" y="1857184"/>
                  </a:cubicBezTo>
                  <a:cubicBezTo>
                    <a:pt x="467135" y="1979164"/>
                    <a:pt x="482774" y="2098798"/>
                    <a:pt x="553147" y="2203576"/>
                  </a:cubicBezTo>
                  <a:cubicBezTo>
                    <a:pt x="559402" y="2212959"/>
                    <a:pt x="572695" y="2222343"/>
                    <a:pt x="573477" y="2217651"/>
                  </a:cubicBezTo>
                  <a:cubicBezTo>
                    <a:pt x="572695" y="2167608"/>
                    <a:pt x="585988" y="2120692"/>
                    <a:pt x="605536" y="2075341"/>
                  </a:cubicBezTo>
                  <a:cubicBezTo>
                    <a:pt x="656361" y="1961962"/>
                    <a:pt x="742373" y="1878296"/>
                    <a:pt x="836986" y="1801667"/>
                  </a:cubicBezTo>
                  <a:cubicBezTo>
                    <a:pt x="836986" y="1801667"/>
                    <a:pt x="836204" y="1801667"/>
                    <a:pt x="836204" y="1801667"/>
                  </a:cubicBezTo>
                  <a:cubicBezTo>
                    <a:pt x="945673" y="1781337"/>
                    <a:pt x="1807354" y="1721911"/>
                    <a:pt x="1803444" y="1706272"/>
                  </a:cubicBezTo>
                  <a:cubicBezTo>
                    <a:pt x="1775295" y="1578037"/>
                    <a:pt x="1684592" y="1201149"/>
                    <a:pt x="1656443" y="1072132"/>
                  </a:cubicBezTo>
                  <a:cubicBezTo>
                    <a:pt x="1653315" y="1057275"/>
                    <a:pt x="1656443" y="1052583"/>
                    <a:pt x="1671299" y="1048674"/>
                  </a:cubicBezTo>
                  <a:cubicBezTo>
                    <a:pt x="1740890" y="1032253"/>
                    <a:pt x="1809700" y="1015051"/>
                    <a:pt x="1879291" y="997849"/>
                  </a:cubicBezTo>
                  <a:cubicBezTo>
                    <a:pt x="1899621" y="995503"/>
                    <a:pt x="1898839" y="982992"/>
                    <a:pt x="1894930" y="968917"/>
                  </a:cubicBezTo>
                  <a:close/>
                </a:path>
              </a:pathLst>
            </a:custGeom>
            <a:solidFill>
              <a:schemeClr val="accent4"/>
            </a:solidFill>
            <a:ln w="7808" cap="flat">
              <a:noFill/>
              <a:prstDash val="solid"/>
              <a:miter/>
            </a:ln>
          </p:spPr>
          <p:txBody>
            <a:bodyPr rtlCol="0" anchor="ctr"/>
            <a:lstStyle/>
            <a:p>
              <a:endParaRPr lang="en-US"/>
            </a:p>
          </p:txBody>
        </p:sp>
        <p:sp>
          <p:nvSpPr>
            <p:cNvPr id="62" name="Freeform: Shape 29">
              <a:extLst>
                <a:ext uri="{FF2B5EF4-FFF2-40B4-BE49-F238E27FC236}">
                  <a16:creationId xmlns:a16="http://schemas.microsoft.com/office/drawing/2014/main" xmlns="" id="{AEE2B8F9-B4A6-498C-90F8-8556897ED1EC}"/>
                </a:ext>
              </a:extLst>
            </p:cNvPr>
            <p:cNvSpPr/>
            <p:nvPr/>
          </p:nvSpPr>
          <p:spPr>
            <a:xfrm>
              <a:off x="4915430" y="4123901"/>
              <a:ext cx="1634743" cy="1735494"/>
            </a:xfrm>
            <a:custGeom>
              <a:avLst/>
              <a:gdLst>
                <a:gd name="connsiteX0" fmla="*/ 1907462 w 1943085"/>
                <a:gd name="connsiteY0" fmla="*/ 1491130 h 2062839"/>
                <a:gd name="connsiteX1" fmla="*/ 1884004 w 1943085"/>
                <a:gd name="connsiteY1" fmla="*/ 1471582 h 2062839"/>
                <a:gd name="connsiteX2" fmla="*/ 1878531 w 1943085"/>
                <a:gd name="connsiteY2" fmla="*/ 1437959 h 2062839"/>
                <a:gd name="connsiteX3" fmla="*/ 1821450 w 1943085"/>
                <a:gd name="connsiteY3" fmla="*/ 1380097 h 2062839"/>
                <a:gd name="connsiteX4" fmla="*/ 1545431 w 1943085"/>
                <a:gd name="connsiteY4" fmla="*/ 1334745 h 2062839"/>
                <a:gd name="connsiteX5" fmla="*/ 1200602 w 1943085"/>
                <a:gd name="connsiteY5" fmla="*/ 1280792 h 2062839"/>
                <a:gd name="connsiteX6" fmla="*/ 1108335 w 1943085"/>
                <a:gd name="connsiteY6" fmla="*/ 1261244 h 2062839"/>
                <a:gd name="connsiteX7" fmla="*/ 1109117 w 1943085"/>
                <a:gd name="connsiteY7" fmla="*/ 1254989 h 2062839"/>
                <a:gd name="connsiteX8" fmla="*/ 1173234 w 1943085"/>
                <a:gd name="connsiteY8" fmla="*/ 1245606 h 2062839"/>
                <a:gd name="connsiteX9" fmla="*/ 1184181 w 1943085"/>
                <a:gd name="connsiteY9" fmla="*/ 1249515 h 2062839"/>
                <a:gd name="connsiteX10" fmla="*/ 1203730 w 1943085"/>
                <a:gd name="connsiteY10" fmla="*/ 1264372 h 2062839"/>
                <a:gd name="connsiteX11" fmla="*/ 1355423 w 1943085"/>
                <a:gd name="connsiteY11" fmla="*/ 1259680 h 2062839"/>
                <a:gd name="connsiteX12" fmla="*/ 1382790 w 1943085"/>
                <a:gd name="connsiteY12" fmla="*/ 1222930 h 2062839"/>
                <a:gd name="connsiteX13" fmla="*/ 1389828 w 1943085"/>
                <a:gd name="connsiteY13" fmla="*/ 1169759 h 2062839"/>
                <a:gd name="connsiteX14" fmla="*/ 1361678 w 1943085"/>
                <a:gd name="connsiteY14" fmla="*/ 1109551 h 2062839"/>
                <a:gd name="connsiteX15" fmla="*/ 1338221 w 1943085"/>
                <a:gd name="connsiteY15" fmla="*/ 1070455 h 2062839"/>
                <a:gd name="connsiteX16" fmla="*/ 1335875 w 1943085"/>
                <a:gd name="connsiteY16" fmla="*/ 1041524 h 2062839"/>
                <a:gd name="connsiteX17" fmla="*/ 1303816 w 1943085"/>
                <a:gd name="connsiteY17" fmla="*/ 1029795 h 2062839"/>
                <a:gd name="connsiteX18" fmla="*/ 1224060 w 1943085"/>
                <a:gd name="connsiteY18" fmla="*/ 1075146 h 2062839"/>
                <a:gd name="connsiteX19" fmla="*/ 1055164 w 1943085"/>
                <a:gd name="connsiteY19" fmla="*/ 1167413 h 2062839"/>
                <a:gd name="connsiteX20" fmla="*/ 1017631 w 1943085"/>
                <a:gd name="connsiteY20" fmla="*/ 1143956 h 2062839"/>
                <a:gd name="connsiteX21" fmla="*/ 1011376 w 1943085"/>
                <a:gd name="connsiteY21" fmla="*/ 0 h 2062839"/>
                <a:gd name="connsiteX22" fmla="*/ 816677 w 1943085"/>
                <a:gd name="connsiteY22" fmla="*/ 0 h 2062839"/>
                <a:gd name="connsiteX23" fmla="*/ 814331 w 1943085"/>
                <a:gd name="connsiteY23" fmla="*/ 1155684 h 2062839"/>
                <a:gd name="connsiteX24" fmla="*/ 803384 w 1943085"/>
                <a:gd name="connsiteY24" fmla="*/ 1169759 h 2062839"/>
                <a:gd name="connsiteX25" fmla="*/ 662638 w 1943085"/>
                <a:gd name="connsiteY25" fmla="*/ 1156467 h 2062839"/>
                <a:gd name="connsiteX26" fmla="*/ 356123 w 1943085"/>
                <a:gd name="connsiteY26" fmla="*/ 1056380 h 2062839"/>
                <a:gd name="connsiteX27" fmla="*/ 291223 w 1943085"/>
                <a:gd name="connsiteY27" fmla="*/ 1079056 h 2062839"/>
                <a:gd name="connsiteX28" fmla="*/ 286532 w 1943085"/>
                <a:gd name="connsiteY28" fmla="*/ 1102514 h 2062839"/>
                <a:gd name="connsiteX29" fmla="*/ 285750 w 1943085"/>
                <a:gd name="connsiteY29" fmla="*/ 1211983 h 2062839"/>
                <a:gd name="connsiteX30" fmla="*/ 303734 w 1943085"/>
                <a:gd name="connsiteY30" fmla="*/ 1263590 h 2062839"/>
                <a:gd name="connsiteX31" fmla="*/ 313899 w 1943085"/>
                <a:gd name="connsiteY31" fmla="*/ 1287048 h 2062839"/>
                <a:gd name="connsiteX32" fmla="*/ 342049 w 1943085"/>
                <a:gd name="connsiteY32" fmla="*/ 1344129 h 2062839"/>
                <a:gd name="connsiteX33" fmla="*/ 351432 w 1943085"/>
                <a:gd name="connsiteY33" fmla="*/ 1362113 h 2062839"/>
                <a:gd name="connsiteX34" fmla="*/ 336575 w 1943085"/>
                <a:gd name="connsiteY34" fmla="*/ 1372278 h 2062839"/>
                <a:gd name="connsiteX35" fmla="*/ 65247 w 1943085"/>
                <a:gd name="connsiteY35" fmla="*/ 1437959 h 2062839"/>
                <a:gd name="connsiteX36" fmla="*/ 348 w 1943085"/>
                <a:gd name="connsiteY36" fmla="*/ 1513024 h 2062839"/>
                <a:gd name="connsiteX37" fmla="*/ 348 w 1943085"/>
                <a:gd name="connsiteY37" fmla="*/ 1624839 h 2062839"/>
                <a:gd name="connsiteX38" fmla="*/ 21459 w 1943085"/>
                <a:gd name="connsiteY38" fmla="*/ 1677228 h 2062839"/>
                <a:gd name="connsiteX39" fmla="*/ 53518 w 1943085"/>
                <a:gd name="connsiteY39" fmla="*/ 1735091 h 2062839"/>
                <a:gd name="connsiteX40" fmla="*/ 68375 w 1943085"/>
                <a:gd name="connsiteY40" fmla="*/ 1749947 h 2062839"/>
                <a:gd name="connsiteX41" fmla="*/ 192701 w 1943085"/>
                <a:gd name="connsiteY41" fmla="*/ 1731181 h 2062839"/>
                <a:gd name="connsiteX42" fmla="*/ 234143 w 1943085"/>
                <a:gd name="connsiteY42" fmla="*/ 1630313 h 2062839"/>
                <a:gd name="connsiteX43" fmla="*/ 201302 w 1943085"/>
                <a:gd name="connsiteY43" fmla="*/ 1574796 h 2062839"/>
                <a:gd name="connsiteX44" fmla="*/ 191919 w 1943085"/>
                <a:gd name="connsiteY44" fmla="*/ 1548992 h 2062839"/>
                <a:gd name="connsiteX45" fmla="*/ 213813 w 1943085"/>
                <a:gd name="connsiteY45" fmla="*/ 1538046 h 2062839"/>
                <a:gd name="connsiteX46" fmla="*/ 491396 w 1943085"/>
                <a:gd name="connsiteY46" fmla="*/ 1492694 h 2062839"/>
                <a:gd name="connsiteX47" fmla="*/ 678276 w 1943085"/>
                <a:gd name="connsiteY47" fmla="*/ 1459853 h 2062839"/>
                <a:gd name="connsiteX48" fmla="*/ 819023 w 1943085"/>
                <a:gd name="connsiteY48" fmla="*/ 1446560 h 2062839"/>
                <a:gd name="connsiteX49" fmla="*/ 882358 w 1943085"/>
                <a:gd name="connsiteY49" fmla="*/ 1495822 h 2062839"/>
                <a:gd name="connsiteX50" fmla="*/ 954296 w 1943085"/>
                <a:gd name="connsiteY50" fmla="*/ 1720234 h 2062839"/>
                <a:gd name="connsiteX51" fmla="*/ 964461 w 1943085"/>
                <a:gd name="connsiteY51" fmla="*/ 1858635 h 2062839"/>
                <a:gd name="connsiteX52" fmla="*/ 958987 w 1943085"/>
                <a:gd name="connsiteY52" fmla="*/ 1930572 h 2062839"/>
                <a:gd name="connsiteX53" fmla="*/ 1091914 w 1943085"/>
                <a:gd name="connsiteY53" fmla="*/ 2062717 h 2062839"/>
                <a:gd name="connsiteX54" fmla="*/ 1237352 w 1943085"/>
                <a:gd name="connsiteY54" fmla="*/ 1946992 h 2062839"/>
                <a:gd name="connsiteX55" fmla="*/ 1227969 w 1943085"/>
                <a:gd name="connsiteY55" fmla="*/ 1888348 h 2062839"/>
                <a:gd name="connsiteX56" fmla="*/ 1144303 w 1943085"/>
                <a:gd name="connsiteY56" fmla="*/ 1796863 h 2062839"/>
                <a:gd name="connsiteX57" fmla="*/ 1130229 w 1943085"/>
                <a:gd name="connsiteY57" fmla="*/ 1779660 h 2062839"/>
                <a:gd name="connsiteX58" fmla="*/ 1042653 w 1943085"/>
                <a:gd name="connsiteY58" fmla="*/ 1467673 h 2062839"/>
                <a:gd name="connsiteX59" fmla="*/ 1073148 w 1943085"/>
                <a:gd name="connsiteY59" fmla="*/ 1430140 h 2062839"/>
                <a:gd name="connsiteX60" fmla="*/ 1090351 w 1943085"/>
                <a:gd name="connsiteY60" fmla="*/ 1431704 h 2062839"/>
                <a:gd name="connsiteX61" fmla="*/ 1293651 w 1943085"/>
                <a:gd name="connsiteY61" fmla="*/ 1452816 h 2062839"/>
                <a:gd name="connsiteX62" fmla="*/ 1704943 w 1943085"/>
                <a:gd name="connsiteY62" fmla="*/ 1485657 h 2062839"/>
                <a:gd name="connsiteX63" fmla="*/ 1746385 w 1943085"/>
                <a:gd name="connsiteY63" fmla="*/ 1548211 h 2062839"/>
                <a:gd name="connsiteX64" fmla="*/ 1747949 w 1943085"/>
                <a:gd name="connsiteY64" fmla="*/ 1595126 h 2062839"/>
                <a:gd name="connsiteX65" fmla="*/ 1771407 w 1943085"/>
                <a:gd name="connsiteY65" fmla="*/ 1645169 h 2062839"/>
                <a:gd name="connsiteX66" fmla="*/ 1792519 w 1943085"/>
                <a:gd name="connsiteY66" fmla="*/ 1664718 h 2062839"/>
                <a:gd name="connsiteX67" fmla="*/ 1878531 w 1943085"/>
                <a:gd name="connsiteY67" fmla="*/ 1672537 h 2062839"/>
                <a:gd name="connsiteX68" fmla="*/ 1916845 w 1943085"/>
                <a:gd name="connsiteY68" fmla="*/ 1652989 h 2062839"/>
                <a:gd name="connsiteX69" fmla="*/ 1937957 w 1943085"/>
                <a:gd name="connsiteY69" fmla="*/ 1520843 h 2062839"/>
                <a:gd name="connsiteX70" fmla="*/ 1907462 w 1943085"/>
                <a:gd name="connsiteY70" fmla="*/ 1491130 h 20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43085" h="2062839">
                  <a:moveTo>
                    <a:pt x="1907462" y="1491130"/>
                  </a:moveTo>
                  <a:cubicBezTo>
                    <a:pt x="1894169" y="1492694"/>
                    <a:pt x="1886350" y="1484093"/>
                    <a:pt x="1884004" y="1471582"/>
                  </a:cubicBezTo>
                  <a:cubicBezTo>
                    <a:pt x="1882440" y="1460635"/>
                    <a:pt x="1880876" y="1448906"/>
                    <a:pt x="1878531" y="1437959"/>
                  </a:cubicBezTo>
                  <a:cubicBezTo>
                    <a:pt x="1872275" y="1400427"/>
                    <a:pt x="1857418" y="1386352"/>
                    <a:pt x="1821450" y="1380097"/>
                  </a:cubicBezTo>
                  <a:cubicBezTo>
                    <a:pt x="1729183" y="1365240"/>
                    <a:pt x="1637698" y="1349602"/>
                    <a:pt x="1545431" y="1334745"/>
                  </a:cubicBezTo>
                  <a:cubicBezTo>
                    <a:pt x="1430488" y="1316761"/>
                    <a:pt x="1315545" y="1299559"/>
                    <a:pt x="1200602" y="1280792"/>
                  </a:cubicBezTo>
                  <a:cubicBezTo>
                    <a:pt x="1170107" y="1275319"/>
                    <a:pt x="1141176" y="1258117"/>
                    <a:pt x="1108335" y="1261244"/>
                  </a:cubicBezTo>
                  <a:cubicBezTo>
                    <a:pt x="1109117" y="1259680"/>
                    <a:pt x="1109117" y="1256553"/>
                    <a:pt x="1109117" y="1254989"/>
                  </a:cubicBezTo>
                  <a:cubicBezTo>
                    <a:pt x="1130229" y="1251861"/>
                    <a:pt x="1152123" y="1247951"/>
                    <a:pt x="1173234" y="1245606"/>
                  </a:cubicBezTo>
                  <a:cubicBezTo>
                    <a:pt x="1177144" y="1244824"/>
                    <a:pt x="1183399" y="1240914"/>
                    <a:pt x="1184181" y="1249515"/>
                  </a:cubicBezTo>
                  <a:cubicBezTo>
                    <a:pt x="1184963" y="1262026"/>
                    <a:pt x="1195910" y="1261244"/>
                    <a:pt x="1203730" y="1264372"/>
                  </a:cubicBezTo>
                  <a:cubicBezTo>
                    <a:pt x="1254555" y="1283138"/>
                    <a:pt x="1305380" y="1271409"/>
                    <a:pt x="1355423" y="1259680"/>
                  </a:cubicBezTo>
                  <a:cubicBezTo>
                    <a:pt x="1373407" y="1255771"/>
                    <a:pt x="1379663" y="1240132"/>
                    <a:pt x="1382790" y="1222930"/>
                  </a:cubicBezTo>
                  <a:cubicBezTo>
                    <a:pt x="1385918" y="1205728"/>
                    <a:pt x="1387482" y="1187744"/>
                    <a:pt x="1389828" y="1169759"/>
                  </a:cubicBezTo>
                  <a:cubicBezTo>
                    <a:pt x="1394519" y="1139264"/>
                    <a:pt x="1389046" y="1125190"/>
                    <a:pt x="1361678" y="1109551"/>
                  </a:cubicBezTo>
                  <a:cubicBezTo>
                    <a:pt x="1346040" y="1100950"/>
                    <a:pt x="1338221" y="1088439"/>
                    <a:pt x="1338221" y="1070455"/>
                  </a:cubicBezTo>
                  <a:cubicBezTo>
                    <a:pt x="1338221" y="1061072"/>
                    <a:pt x="1338221" y="1050907"/>
                    <a:pt x="1335875" y="1041524"/>
                  </a:cubicBezTo>
                  <a:cubicBezTo>
                    <a:pt x="1331183" y="1022757"/>
                    <a:pt x="1320236" y="1020412"/>
                    <a:pt x="1303816" y="1029795"/>
                  </a:cubicBezTo>
                  <a:cubicBezTo>
                    <a:pt x="1277230" y="1045433"/>
                    <a:pt x="1251427" y="1061072"/>
                    <a:pt x="1224060" y="1075146"/>
                  </a:cubicBezTo>
                  <a:cubicBezTo>
                    <a:pt x="1167761" y="1105642"/>
                    <a:pt x="1115372" y="1142392"/>
                    <a:pt x="1055164" y="1167413"/>
                  </a:cubicBezTo>
                  <a:cubicBezTo>
                    <a:pt x="1029360" y="1178360"/>
                    <a:pt x="1019195" y="1170541"/>
                    <a:pt x="1017631" y="1143956"/>
                  </a:cubicBezTo>
                  <a:cubicBezTo>
                    <a:pt x="1016068" y="1085311"/>
                    <a:pt x="1013722" y="58644"/>
                    <a:pt x="1011376" y="0"/>
                  </a:cubicBezTo>
                  <a:lnTo>
                    <a:pt x="816677" y="0"/>
                  </a:lnTo>
                  <a:cubicBezTo>
                    <a:pt x="815895" y="62554"/>
                    <a:pt x="815113" y="1093130"/>
                    <a:pt x="814331" y="1155684"/>
                  </a:cubicBezTo>
                  <a:cubicBezTo>
                    <a:pt x="814331" y="1162722"/>
                    <a:pt x="815113" y="1170541"/>
                    <a:pt x="803384" y="1169759"/>
                  </a:cubicBezTo>
                  <a:cubicBezTo>
                    <a:pt x="756469" y="1166632"/>
                    <a:pt x="708771" y="1171323"/>
                    <a:pt x="662638" y="1156467"/>
                  </a:cubicBezTo>
                  <a:cubicBezTo>
                    <a:pt x="560988" y="1122062"/>
                    <a:pt x="458555" y="1088439"/>
                    <a:pt x="356123" y="1056380"/>
                  </a:cubicBezTo>
                  <a:cubicBezTo>
                    <a:pt x="315463" y="1043088"/>
                    <a:pt x="309208" y="1046997"/>
                    <a:pt x="291223" y="1079056"/>
                  </a:cubicBezTo>
                  <a:cubicBezTo>
                    <a:pt x="286532" y="1086875"/>
                    <a:pt x="286532" y="1093913"/>
                    <a:pt x="286532" y="1102514"/>
                  </a:cubicBezTo>
                  <a:cubicBezTo>
                    <a:pt x="286532" y="1139264"/>
                    <a:pt x="287314" y="1175233"/>
                    <a:pt x="285750" y="1211983"/>
                  </a:cubicBezTo>
                  <a:cubicBezTo>
                    <a:pt x="284968" y="1231531"/>
                    <a:pt x="286532" y="1250298"/>
                    <a:pt x="303734" y="1263590"/>
                  </a:cubicBezTo>
                  <a:cubicBezTo>
                    <a:pt x="310772" y="1269063"/>
                    <a:pt x="316245" y="1278447"/>
                    <a:pt x="313899" y="1287048"/>
                  </a:cubicBezTo>
                  <a:cubicBezTo>
                    <a:pt x="306862" y="1315197"/>
                    <a:pt x="320937" y="1330836"/>
                    <a:pt x="342049" y="1344129"/>
                  </a:cubicBezTo>
                  <a:cubicBezTo>
                    <a:pt x="349086" y="1348038"/>
                    <a:pt x="352996" y="1354293"/>
                    <a:pt x="351432" y="1362113"/>
                  </a:cubicBezTo>
                  <a:cubicBezTo>
                    <a:pt x="350650" y="1370714"/>
                    <a:pt x="342830" y="1370714"/>
                    <a:pt x="336575" y="1372278"/>
                  </a:cubicBezTo>
                  <a:cubicBezTo>
                    <a:pt x="246654" y="1395735"/>
                    <a:pt x="156732" y="1421539"/>
                    <a:pt x="65247" y="1437959"/>
                  </a:cubicBezTo>
                  <a:cubicBezTo>
                    <a:pt x="24587" y="1444997"/>
                    <a:pt x="348" y="1478619"/>
                    <a:pt x="348" y="1513024"/>
                  </a:cubicBezTo>
                  <a:cubicBezTo>
                    <a:pt x="348" y="1550556"/>
                    <a:pt x="-434" y="1587307"/>
                    <a:pt x="348" y="1624839"/>
                  </a:cubicBezTo>
                  <a:cubicBezTo>
                    <a:pt x="348" y="1645169"/>
                    <a:pt x="7385" y="1662371"/>
                    <a:pt x="21459" y="1677228"/>
                  </a:cubicBezTo>
                  <a:cubicBezTo>
                    <a:pt x="37098" y="1692867"/>
                    <a:pt x="53518" y="1710069"/>
                    <a:pt x="53518" y="1735091"/>
                  </a:cubicBezTo>
                  <a:cubicBezTo>
                    <a:pt x="53518" y="1742910"/>
                    <a:pt x="62120" y="1746037"/>
                    <a:pt x="68375" y="1749947"/>
                  </a:cubicBezTo>
                  <a:cubicBezTo>
                    <a:pt x="100434" y="1771841"/>
                    <a:pt x="158296" y="1763240"/>
                    <a:pt x="192701" y="1731181"/>
                  </a:cubicBezTo>
                  <a:cubicBezTo>
                    <a:pt x="222414" y="1703814"/>
                    <a:pt x="230233" y="1666281"/>
                    <a:pt x="234143" y="1630313"/>
                  </a:cubicBezTo>
                  <a:cubicBezTo>
                    <a:pt x="236489" y="1607637"/>
                    <a:pt x="219286" y="1588871"/>
                    <a:pt x="201302" y="1574796"/>
                  </a:cubicBezTo>
                  <a:cubicBezTo>
                    <a:pt x="193483" y="1568540"/>
                    <a:pt x="189573" y="1559158"/>
                    <a:pt x="191919" y="1548992"/>
                  </a:cubicBezTo>
                  <a:cubicBezTo>
                    <a:pt x="195047" y="1537264"/>
                    <a:pt x="205994" y="1539610"/>
                    <a:pt x="213813" y="1538046"/>
                  </a:cubicBezTo>
                  <a:cubicBezTo>
                    <a:pt x="306080" y="1523189"/>
                    <a:pt x="399911" y="1516934"/>
                    <a:pt x="491396" y="1492694"/>
                  </a:cubicBezTo>
                  <a:cubicBezTo>
                    <a:pt x="552386" y="1476273"/>
                    <a:pt x="616504" y="1470018"/>
                    <a:pt x="678276" y="1459853"/>
                  </a:cubicBezTo>
                  <a:cubicBezTo>
                    <a:pt x="725192" y="1452034"/>
                    <a:pt x="771325" y="1440305"/>
                    <a:pt x="819023" y="1446560"/>
                  </a:cubicBezTo>
                  <a:cubicBezTo>
                    <a:pt x="848736" y="1451252"/>
                    <a:pt x="871412" y="1462199"/>
                    <a:pt x="882358" y="1495822"/>
                  </a:cubicBezTo>
                  <a:cubicBezTo>
                    <a:pt x="908162" y="1570104"/>
                    <a:pt x="931620" y="1645169"/>
                    <a:pt x="954296" y="1720234"/>
                  </a:cubicBezTo>
                  <a:cubicBezTo>
                    <a:pt x="968370" y="1766368"/>
                    <a:pt x="980099" y="1810937"/>
                    <a:pt x="964461" y="1858635"/>
                  </a:cubicBezTo>
                  <a:cubicBezTo>
                    <a:pt x="957423" y="1881310"/>
                    <a:pt x="957423" y="1906332"/>
                    <a:pt x="958987" y="1930572"/>
                  </a:cubicBezTo>
                  <a:cubicBezTo>
                    <a:pt x="962897" y="1997036"/>
                    <a:pt x="1024669" y="2058807"/>
                    <a:pt x="1091914" y="2062717"/>
                  </a:cubicBezTo>
                  <a:cubicBezTo>
                    <a:pt x="1154468" y="2065845"/>
                    <a:pt x="1227187" y="2008764"/>
                    <a:pt x="1237352" y="1946992"/>
                  </a:cubicBezTo>
                  <a:cubicBezTo>
                    <a:pt x="1241262" y="1926662"/>
                    <a:pt x="1237352" y="1907114"/>
                    <a:pt x="1227969" y="1888348"/>
                  </a:cubicBezTo>
                  <a:cubicBezTo>
                    <a:pt x="1209203" y="1849252"/>
                    <a:pt x="1177144" y="1821884"/>
                    <a:pt x="1144303" y="1796863"/>
                  </a:cubicBezTo>
                  <a:cubicBezTo>
                    <a:pt x="1137266" y="1791389"/>
                    <a:pt x="1132574" y="1787479"/>
                    <a:pt x="1130229" y="1779660"/>
                  </a:cubicBezTo>
                  <a:cubicBezTo>
                    <a:pt x="1098170" y="1676446"/>
                    <a:pt x="1063765" y="1574014"/>
                    <a:pt x="1042653" y="1467673"/>
                  </a:cubicBezTo>
                  <a:cubicBezTo>
                    <a:pt x="1035616" y="1434832"/>
                    <a:pt x="1039525" y="1430140"/>
                    <a:pt x="1073148" y="1430140"/>
                  </a:cubicBezTo>
                  <a:cubicBezTo>
                    <a:pt x="1078622" y="1430140"/>
                    <a:pt x="1084095" y="1430922"/>
                    <a:pt x="1090351" y="1431704"/>
                  </a:cubicBezTo>
                  <a:cubicBezTo>
                    <a:pt x="1158378" y="1438741"/>
                    <a:pt x="1225624" y="1447342"/>
                    <a:pt x="1293651" y="1452816"/>
                  </a:cubicBezTo>
                  <a:cubicBezTo>
                    <a:pt x="1430488" y="1463763"/>
                    <a:pt x="1568106" y="1472364"/>
                    <a:pt x="1704943" y="1485657"/>
                  </a:cubicBezTo>
                  <a:cubicBezTo>
                    <a:pt x="1762024" y="1491130"/>
                    <a:pt x="1762024" y="1491130"/>
                    <a:pt x="1746385" y="1548211"/>
                  </a:cubicBezTo>
                  <a:cubicBezTo>
                    <a:pt x="1741694" y="1563849"/>
                    <a:pt x="1737002" y="1581052"/>
                    <a:pt x="1747949" y="1595126"/>
                  </a:cubicBezTo>
                  <a:cubicBezTo>
                    <a:pt x="1759678" y="1609983"/>
                    <a:pt x="1767497" y="1626403"/>
                    <a:pt x="1771407" y="1645169"/>
                  </a:cubicBezTo>
                  <a:cubicBezTo>
                    <a:pt x="1773753" y="1656898"/>
                    <a:pt x="1780790" y="1661590"/>
                    <a:pt x="1792519" y="1664718"/>
                  </a:cubicBezTo>
                  <a:cubicBezTo>
                    <a:pt x="1820668" y="1670973"/>
                    <a:pt x="1849599" y="1670191"/>
                    <a:pt x="1878531" y="1672537"/>
                  </a:cubicBezTo>
                  <a:cubicBezTo>
                    <a:pt x="1898079" y="1674100"/>
                    <a:pt x="1908244" y="1665499"/>
                    <a:pt x="1916845" y="1652989"/>
                  </a:cubicBezTo>
                  <a:cubicBezTo>
                    <a:pt x="1944212" y="1612329"/>
                    <a:pt x="1948122" y="1566977"/>
                    <a:pt x="1937957" y="1520843"/>
                  </a:cubicBezTo>
                  <a:cubicBezTo>
                    <a:pt x="1937175" y="1504423"/>
                    <a:pt x="1928574" y="1488785"/>
                    <a:pt x="1907462" y="1491130"/>
                  </a:cubicBezTo>
                  <a:close/>
                </a:path>
              </a:pathLst>
            </a:custGeom>
            <a:solidFill>
              <a:srgbClr val="000000"/>
            </a:solidFill>
            <a:ln w="7808" cap="flat">
              <a:noFill/>
              <a:prstDash val="solid"/>
              <a:miter/>
            </a:ln>
          </p:spPr>
          <p:txBody>
            <a:bodyPr rtlCol="0" anchor="ctr"/>
            <a:lstStyle/>
            <a:p>
              <a:endParaRPr lang="en-US"/>
            </a:p>
          </p:txBody>
        </p:sp>
        <p:sp>
          <p:nvSpPr>
            <p:cNvPr id="63" name="Freeform: Shape 30">
              <a:extLst>
                <a:ext uri="{FF2B5EF4-FFF2-40B4-BE49-F238E27FC236}">
                  <a16:creationId xmlns:a16="http://schemas.microsoft.com/office/drawing/2014/main" xmlns="" id="{A8F164A4-6C96-46DD-B3BB-65F7C818269D}"/>
                </a:ext>
              </a:extLst>
            </p:cNvPr>
            <p:cNvSpPr/>
            <p:nvPr/>
          </p:nvSpPr>
          <p:spPr>
            <a:xfrm>
              <a:off x="5023582" y="3566707"/>
              <a:ext cx="2291304" cy="1908560"/>
            </a:xfrm>
            <a:custGeom>
              <a:avLst/>
              <a:gdLst>
                <a:gd name="connsiteX0" fmla="*/ 2323913 w 2723485"/>
                <a:gd name="connsiteY0" fmla="*/ 180625 h 2268548"/>
                <a:gd name="connsiteX1" fmla="*/ 2609315 w 2723485"/>
                <a:gd name="connsiteY1" fmla="*/ 362813 h 2268548"/>
                <a:gd name="connsiteX2" fmla="*/ 2721130 w 2723485"/>
                <a:gd name="connsiteY2" fmla="*/ 698259 h 2268548"/>
                <a:gd name="connsiteX3" fmla="*/ 2581166 w 2723485"/>
                <a:gd name="connsiteY3" fmla="*/ 2227703 h 2268548"/>
                <a:gd name="connsiteX4" fmla="*/ 2538160 w 2723485"/>
                <a:gd name="connsiteY4" fmla="*/ 2231613 h 2268548"/>
                <a:gd name="connsiteX5" fmla="*/ 1925913 w 2723485"/>
                <a:gd name="connsiteY5" fmla="*/ 2268363 h 2268548"/>
                <a:gd name="connsiteX6" fmla="*/ 1883689 w 2723485"/>
                <a:gd name="connsiteY6" fmla="*/ 2248815 h 2268548"/>
                <a:gd name="connsiteX7" fmla="*/ 1789858 w 2723485"/>
                <a:gd name="connsiteY7" fmla="*/ 1972014 h 2268548"/>
                <a:gd name="connsiteX8" fmla="*/ 1701501 w 2723485"/>
                <a:gd name="connsiteY8" fmla="*/ 1803118 h 2268548"/>
                <a:gd name="connsiteX9" fmla="*/ 1379348 w 2723485"/>
                <a:gd name="connsiteY9" fmla="*/ 1356639 h 2268548"/>
                <a:gd name="connsiteX10" fmla="*/ 1256586 w 2723485"/>
                <a:gd name="connsiteY10" fmla="*/ 1059508 h 2268548"/>
                <a:gd name="connsiteX11" fmla="*/ 1232346 w 2723485"/>
                <a:gd name="connsiteY11" fmla="*/ 1018848 h 2268548"/>
                <a:gd name="connsiteX12" fmla="*/ 588040 w 2723485"/>
                <a:gd name="connsiteY12" fmla="*/ 789744 h 2268548"/>
                <a:gd name="connsiteX13" fmla="*/ 25054 w 2723485"/>
                <a:gd name="connsiteY13" fmla="*/ 659163 h 2268548"/>
                <a:gd name="connsiteX14" fmla="*/ 5506 w 2723485"/>
                <a:gd name="connsiteY14" fmla="*/ 637269 h 2268548"/>
                <a:gd name="connsiteX15" fmla="*/ 33 w 2723485"/>
                <a:gd name="connsiteY15" fmla="*/ 558294 h 2268548"/>
                <a:gd name="connsiteX16" fmla="*/ 32092 w 2723485"/>
                <a:gd name="connsiteY16" fmla="*/ 415984 h 2268548"/>
                <a:gd name="connsiteX17" fmla="*/ 263541 w 2723485"/>
                <a:gd name="connsiteY17" fmla="*/ 142310 h 2268548"/>
                <a:gd name="connsiteX18" fmla="*/ 1183085 w 2723485"/>
                <a:gd name="connsiteY18" fmla="*/ 0 h 2268548"/>
                <a:gd name="connsiteX19" fmla="*/ 2323913 w 2723485"/>
                <a:gd name="connsiteY19" fmla="*/ 180625 h 2268548"/>
                <a:gd name="connsiteX20" fmla="*/ 2148762 w 2723485"/>
                <a:gd name="connsiteY20" fmla="*/ 1605291 h 2268548"/>
                <a:gd name="connsiteX21" fmla="*/ 2080734 w 2723485"/>
                <a:gd name="connsiteY21" fmla="*/ 921107 h 2268548"/>
                <a:gd name="connsiteX22" fmla="*/ 1854758 w 2723485"/>
                <a:gd name="connsiteY22" fmla="*/ 906251 h 2268548"/>
                <a:gd name="connsiteX23" fmla="*/ 1843811 w 2723485"/>
                <a:gd name="connsiteY23" fmla="*/ 927363 h 2268548"/>
                <a:gd name="connsiteX24" fmla="*/ 2148762 w 2723485"/>
                <a:gd name="connsiteY24" fmla="*/ 1605291 h 226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3485" h="2268548">
                  <a:moveTo>
                    <a:pt x="2323913" y="180625"/>
                  </a:moveTo>
                  <a:cubicBezTo>
                    <a:pt x="2429473" y="225976"/>
                    <a:pt x="2527995" y="279929"/>
                    <a:pt x="2609315" y="362813"/>
                  </a:cubicBezTo>
                  <a:cubicBezTo>
                    <a:pt x="2701582" y="456644"/>
                    <a:pt x="2732859" y="570023"/>
                    <a:pt x="2721130" y="698259"/>
                  </a:cubicBezTo>
                  <a:cubicBezTo>
                    <a:pt x="2709402" y="818675"/>
                    <a:pt x="2586640" y="2166713"/>
                    <a:pt x="2581166" y="2227703"/>
                  </a:cubicBezTo>
                  <a:cubicBezTo>
                    <a:pt x="2566309" y="2225358"/>
                    <a:pt x="2552235" y="2230831"/>
                    <a:pt x="2538160" y="2231613"/>
                  </a:cubicBezTo>
                  <a:cubicBezTo>
                    <a:pt x="2488117" y="2233959"/>
                    <a:pt x="1953281" y="2271491"/>
                    <a:pt x="1925913" y="2268363"/>
                  </a:cubicBezTo>
                  <a:cubicBezTo>
                    <a:pt x="1909493" y="2266800"/>
                    <a:pt x="1889945" y="2266017"/>
                    <a:pt x="1883689" y="2248815"/>
                  </a:cubicBezTo>
                  <a:cubicBezTo>
                    <a:pt x="1872742" y="2222230"/>
                    <a:pt x="1803151" y="1978269"/>
                    <a:pt x="1789858" y="1972014"/>
                  </a:cubicBezTo>
                  <a:cubicBezTo>
                    <a:pt x="1767182" y="1911806"/>
                    <a:pt x="1736687" y="1856289"/>
                    <a:pt x="1701501" y="1803118"/>
                  </a:cubicBezTo>
                  <a:cubicBezTo>
                    <a:pt x="1599851" y="1649861"/>
                    <a:pt x="1490381" y="1502859"/>
                    <a:pt x="1379348" y="1356639"/>
                  </a:cubicBezTo>
                  <a:cubicBezTo>
                    <a:pt x="1312102" y="1268282"/>
                    <a:pt x="1285517" y="1163504"/>
                    <a:pt x="1256586" y="1059508"/>
                  </a:cubicBezTo>
                  <a:cubicBezTo>
                    <a:pt x="1261277" y="1049343"/>
                    <a:pt x="1244857" y="1018848"/>
                    <a:pt x="1232346" y="1018848"/>
                  </a:cubicBezTo>
                  <a:cubicBezTo>
                    <a:pt x="1208888" y="1018848"/>
                    <a:pt x="651376" y="806946"/>
                    <a:pt x="588040" y="789744"/>
                  </a:cubicBezTo>
                  <a:cubicBezTo>
                    <a:pt x="554417" y="780361"/>
                    <a:pt x="75879" y="669327"/>
                    <a:pt x="25054" y="659163"/>
                  </a:cubicBezTo>
                  <a:cubicBezTo>
                    <a:pt x="10980" y="656035"/>
                    <a:pt x="6288" y="650561"/>
                    <a:pt x="5506" y="637269"/>
                  </a:cubicBezTo>
                  <a:cubicBezTo>
                    <a:pt x="5506" y="627886"/>
                    <a:pt x="10980" y="574715"/>
                    <a:pt x="33" y="558294"/>
                  </a:cubicBezTo>
                  <a:cubicBezTo>
                    <a:pt x="-749" y="508251"/>
                    <a:pt x="12544" y="461335"/>
                    <a:pt x="32092" y="415984"/>
                  </a:cubicBezTo>
                  <a:cubicBezTo>
                    <a:pt x="82917" y="302605"/>
                    <a:pt x="168928" y="218939"/>
                    <a:pt x="263541" y="142310"/>
                  </a:cubicBezTo>
                  <a:cubicBezTo>
                    <a:pt x="268233" y="140746"/>
                    <a:pt x="1126004" y="782"/>
                    <a:pt x="1183085" y="0"/>
                  </a:cubicBezTo>
                  <a:cubicBezTo>
                    <a:pt x="1199505" y="1564"/>
                    <a:pt x="2058840" y="105560"/>
                    <a:pt x="2323913" y="180625"/>
                  </a:cubicBezTo>
                  <a:close/>
                  <a:moveTo>
                    <a:pt x="2148762" y="1605291"/>
                  </a:moveTo>
                  <a:cubicBezTo>
                    <a:pt x="2146416" y="1552120"/>
                    <a:pt x="2085426" y="945347"/>
                    <a:pt x="2080734" y="921107"/>
                  </a:cubicBezTo>
                  <a:cubicBezTo>
                    <a:pt x="2077606" y="903123"/>
                    <a:pt x="1861795" y="905469"/>
                    <a:pt x="1854758" y="906251"/>
                  </a:cubicBezTo>
                  <a:cubicBezTo>
                    <a:pt x="1839119" y="907032"/>
                    <a:pt x="1835210" y="914070"/>
                    <a:pt x="1843811" y="927363"/>
                  </a:cubicBezTo>
                  <a:cubicBezTo>
                    <a:pt x="1856322" y="943783"/>
                    <a:pt x="2129214" y="1561503"/>
                    <a:pt x="2148762" y="1605291"/>
                  </a:cubicBezTo>
                  <a:close/>
                </a:path>
              </a:pathLst>
            </a:custGeom>
            <a:solidFill>
              <a:srgbClr val="120202"/>
            </a:solidFill>
            <a:ln w="7808" cap="flat">
              <a:noFill/>
              <a:prstDash val="solid"/>
              <a:miter/>
            </a:ln>
          </p:spPr>
          <p:txBody>
            <a:bodyPr rtlCol="0" anchor="ctr"/>
            <a:lstStyle/>
            <a:p>
              <a:endParaRPr lang="en-US"/>
            </a:p>
          </p:txBody>
        </p:sp>
        <p:sp>
          <p:nvSpPr>
            <p:cNvPr id="64" name="Freeform: Shape 31">
              <a:extLst>
                <a:ext uri="{FF2B5EF4-FFF2-40B4-BE49-F238E27FC236}">
                  <a16:creationId xmlns:a16="http://schemas.microsoft.com/office/drawing/2014/main" xmlns="" id="{BDB92C46-7F2E-4E5C-B16E-8F59B37BACBC}"/>
                </a:ext>
              </a:extLst>
            </p:cNvPr>
            <p:cNvSpPr/>
            <p:nvPr/>
          </p:nvSpPr>
          <p:spPr>
            <a:xfrm>
              <a:off x="5443298" y="2914036"/>
              <a:ext cx="1969012" cy="900773"/>
            </a:xfrm>
            <a:custGeom>
              <a:avLst/>
              <a:gdLst>
                <a:gd name="connsiteX0" fmla="*/ 1795395 w 2340403"/>
                <a:gd name="connsiteY0" fmla="*/ 996280 h 1070675"/>
                <a:gd name="connsiteX1" fmla="*/ 1771155 w 2340403"/>
                <a:gd name="connsiteY1" fmla="*/ 1015046 h 1070675"/>
                <a:gd name="connsiteX2" fmla="*/ 729632 w 2340403"/>
                <a:gd name="connsiteY2" fmla="*/ 1069781 h 1070675"/>
                <a:gd name="connsiteX3" fmla="*/ 577938 w 2340403"/>
                <a:gd name="connsiteY3" fmla="*/ 1051014 h 1070675"/>
                <a:gd name="connsiteX4" fmla="*/ 24336 w 2340403"/>
                <a:gd name="connsiteY4" fmla="*/ 950928 h 1070675"/>
                <a:gd name="connsiteX5" fmla="*/ 878 w 2340403"/>
                <a:gd name="connsiteY5" fmla="*/ 921215 h 1070675"/>
                <a:gd name="connsiteX6" fmla="*/ 878 w 2340403"/>
                <a:gd name="connsiteY6" fmla="*/ 906358 h 1070675"/>
                <a:gd name="connsiteX7" fmla="*/ 572465 w 2340403"/>
                <a:gd name="connsiteY7" fmla="*/ 880555 h 1070675"/>
                <a:gd name="connsiteX8" fmla="*/ 721812 w 2340403"/>
                <a:gd name="connsiteY8" fmla="*/ 886028 h 1070675"/>
                <a:gd name="connsiteX9" fmla="*/ 1229282 w 2340403"/>
                <a:gd name="connsiteY9" fmla="*/ 37640 h 1070675"/>
                <a:gd name="connsiteX10" fmla="*/ 1248830 w 2340403"/>
                <a:gd name="connsiteY10" fmla="*/ 25911 h 1070675"/>
                <a:gd name="connsiteX11" fmla="*/ 2323194 w 2340403"/>
                <a:gd name="connsiteY11" fmla="*/ 890 h 1070675"/>
                <a:gd name="connsiteX12" fmla="*/ 2340396 w 2340403"/>
                <a:gd name="connsiteY12" fmla="*/ 3235 h 1070675"/>
                <a:gd name="connsiteX13" fmla="*/ 1795395 w 2340403"/>
                <a:gd name="connsiteY13" fmla="*/ 99628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0403" h="1070675">
                  <a:moveTo>
                    <a:pt x="1795395" y="996280"/>
                  </a:moveTo>
                  <a:cubicBezTo>
                    <a:pt x="1790703" y="1009572"/>
                    <a:pt x="1785230" y="1015046"/>
                    <a:pt x="1771155" y="1015046"/>
                  </a:cubicBezTo>
                  <a:cubicBezTo>
                    <a:pt x="1679670" y="1018955"/>
                    <a:pt x="804696" y="1062743"/>
                    <a:pt x="729632" y="1069781"/>
                  </a:cubicBezTo>
                  <a:cubicBezTo>
                    <a:pt x="677243" y="1074472"/>
                    <a:pt x="627982" y="1059616"/>
                    <a:pt x="577938" y="1051014"/>
                  </a:cubicBezTo>
                  <a:cubicBezTo>
                    <a:pt x="419208" y="1022865"/>
                    <a:pt x="50139" y="954056"/>
                    <a:pt x="24336" y="950928"/>
                  </a:cubicBezTo>
                  <a:cubicBezTo>
                    <a:pt x="6351" y="948582"/>
                    <a:pt x="-3032" y="941545"/>
                    <a:pt x="878" y="921215"/>
                  </a:cubicBezTo>
                  <a:cubicBezTo>
                    <a:pt x="1660" y="916523"/>
                    <a:pt x="878" y="911832"/>
                    <a:pt x="878" y="906358"/>
                  </a:cubicBezTo>
                  <a:cubicBezTo>
                    <a:pt x="75161" y="900103"/>
                    <a:pt x="524767" y="879773"/>
                    <a:pt x="572465" y="880555"/>
                  </a:cubicBezTo>
                  <a:cubicBezTo>
                    <a:pt x="572465" y="880555"/>
                    <a:pt x="685062" y="891502"/>
                    <a:pt x="721812" y="886028"/>
                  </a:cubicBezTo>
                  <a:cubicBezTo>
                    <a:pt x="728850" y="882119"/>
                    <a:pt x="1197223" y="92375"/>
                    <a:pt x="1229282" y="37640"/>
                  </a:cubicBezTo>
                  <a:cubicBezTo>
                    <a:pt x="1233973" y="29039"/>
                    <a:pt x="1239447" y="25911"/>
                    <a:pt x="1248830" y="25911"/>
                  </a:cubicBezTo>
                  <a:cubicBezTo>
                    <a:pt x="1392704" y="26693"/>
                    <a:pt x="2244220" y="890"/>
                    <a:pt x="2323194" y="890"/>
                  </a:cubicBezTo>
                  <a:cubicBezTo>
                    <a:pt x="2329449" y="890"/>
                    <a:pt x="2337269" y="-2238"/>
                    <a:pt x="2340396" y="3235"/>
                  </a:cubicBezTo>
                  <a:cubicBezTo>
                    <a:pt x="2342742" y="11055"/>
                    <a:pt x="1799305" y="982205"/>
                    <a:pt x="1795395" y="996280"/>
                  </a:cubicBezTo>
                  <a:close/>
                </a:path>
              </a:pathLst>
            </a:custGeom>
            <a:solidFill>
              <a:srgbClr val="372F2E"/>
            </a:solidFill>
            <a:ln w="7808" cap="flat">
              <a:noFill/>
              <a:prstDash val="solid"/>
              <a:miter/>
            </a:ln>
          </p:spPr>
          <p:txBody>
            <a:bodyPr rtlCol="0" anchor="ctr"/>
            <a:lstStyle/>
            <a:p>
              <a:endParaRPr lang="en-US"/>
            </a:p>
          </p:txBody>
        </p:sp>
        <p:sp>
          <p:nvSpPr>
            <p:cNvPr id="65" name="Freeform: Shape 32">
              <a:extLst>
                <a:ext uri="{FF2B5EF4-FFF2-40B4-BE49-F238E27FC236}">
                  <a16:creationId xmlns:a16="http://schemas.microsoft.com/office/drawing/2014/main" xmlns="" id="{E4F3B5C6-79B7-4C54-8C6C-C856E9AC4868}"/>
                </a:ext>
              </a:extLst>
            </p:cNvPr>
            <p:cNvSpPr/>
            <p:nvPr/>
          </p:nvSpPr>
          <p:spPr>
            <a:xfrm>
              <a:off x="4575819" y="2982028"/>
              <a:ext cx="1688483" cy="668950"/>
            </a:xfrm>
            <a:custGeom>
              <a:avLst/>
              <a:gdLst>
                <a:gd name="connsiteX0" fmla="*/ 2006961 w 2006960"/>
                <a:gd name="connsiteY0" fmla="*/ 386180 h 795126"/>
                <a:gd name="connsiteX1" fmla="*/ 1776293 w 2006960"/>
                <a:gd name="connsiteY1" fmla="*/ 777142 h 795126"/>
                <a:gd name="connsiteX2" fmla="*/ 1763000 w 2006960"/>
                <a:gd name="connsiteY2" fmla="*/ 795126 h 795126"/>
                <a:gd name="connsiteX3" fmla="*/ 1613653 w 2006960"/>
                <a:gd name="connsiteY3" fmla="*/ 789653 h 795126"/>
                <a:gd name="connsiteX4" fmla="*/ 1613653 w 2006960"/>
                <a:gd name="connsiteY4" fmla="*/ 789653 h 795126"/>
                <a:gd name="connsiteX5" fmla="*/ 1548753 w 2006960"/>
                <a:gd name="connsiteY5" fmla="*/ 732572 h 795126"/>
                <a:gd name="connsiteX6" fmla="*/ 1515912 w 2006960"/>
                <a:gd name="connsiteY6" fmla="*/ 766977 h 795126"/>
                <a:gd name="connsiteX7" fmla="*/ 1454922 w 2006960"/>
                <a:gd name="connsiteY7" fmla="*/ 786525 h 795126"/>
                <a:gd name="connsiteX8" fmla="*/ 412617 w 2006960"/>
                <a:gd name="connsiteY8" fmla="*/ 777924 h 795126"/>
                <a:gd name="connsiteX9" fmla="*/ 296110 w 2006960"/>
                <a:gd name="connsiteY9" fmla="*/ 752902 h 795126"/>
                <a:gd name="connsiteX10" fmla="*/ 219481 w 2006960"/>
                <a:gd name="connsiteY10" fmla="*/ 701295 h 795126"/>
                <a:gd name="connsiteX11" fmla="*/ 213226 w 2006960"/>
                <a:gd name="connsiteY11" fmla="*/ 696604 h 795126"/>
                <a:gd name="connsiteX12" fmla="*/ 157709 w 2006960"/>
                <a:gd name="connsiteY12" fmla="*/ 598863 h 795126"/>
                <a:gd name="connsiteX13" fmla="*/ 10707 w 2006960"/>
                <a:gd name="connsiteY13" fmla="*/ 145347 h 795126"/>
                <a:gd name="connsiteX14" fmla="*/ 2888 w 2006960"/>
                <a:gd name="connsiteY14" fmla="*/ 94522 h 795126"/>
                <a:gd name="connsiteX15" fmla="*/ 16963 w 2006960"/>
                <a:gd name="connsiteY15" fmla="*/ 71064 h 795126"/>
                <a:gd name="connsiteX16" fmla="*/ 321913 w 2006960"/>
                <a:gd name="connsiteY16" fmla="*/ 28058 h 795126"/>
                <a:gd name="connsiteX17" fmla="*/ 504884 w 2006960"/>
                <a:gd name="connsiteY17" fmla="*/ 691 h 795126"/>
                <a:gd name="connsiteX18" fmla="*/ 529905 w 2006960"/>
                <a:gd name="connsiteY18" fmla="*/ 17893 h 795126"/>
                <a:gd name="connsiteX19" fmla="*/ 566656 w 2006960"/>
                <a:gd name="connsiteY19" fmla="*/ 251689 h 795126"/>
                <a:gd name="connsiteX20" fmla="*/ 554927 w 2006960"/>
                <a:gd name="connsiteY20" fmla="*/ 354903 h 795126"/>
                <a:gd name="connsiteX21" fmla="*/ 567438 w 2006960"/>
                <a:gd name="connsiteY21" fmla="*/ 379142 h 795126"/>
                <a:gd name="connsiteX22" fmla="*/ 898974 w 2006960"/>
                <a:gd name="connsiteY22" fmla="*/ 507378 h 795126"/>
                <a:gd name="connsiteX23" fmla="*/ 1110875 w 2006960"/>
                <a:gd name="connsiteY23" fmla="*/ 566804 h 795126"/>
                <a:gd name="connsiteX24" fmla="*/ 1325123 w 2006960"/>
                <a:gd name="connsiteY24" fmla="*/ 550384 h 795126"/>
                <a:gd name="connsiteX25" fmla="*/ 1545625 w 2006960"/>
                <a:gd name="connsiteY25" fmla="*/ 497995 h 795126"/>
                <a:gd name="connsiteX26" fmla="*/ 1684026 w 2006960"/>
                <a:gd name="connsiteY26" fmla="*/ 502686 h 795126"/>
                <a:gd name="connsiteX27" fmla="*/ 1699665 w 2006960"/>
                <a:gd name="connsiteY27" fmla="*/ 487048 h 795126"/>
                <a:gd name="connsiteX28" fmla="*/ 1615217 w 2006960"/>
                <a:gd name="connsiteY28" fmla="*/ 100777 h 795126"/>
                <a:gd name="connsiteX29" fmla="*/ 1630073 w 2006960"/>
                <a:gd name="connsiteY29" fmla="*/ 77319 h 795126"/>
                <a:gd name="connsiteX30" fmla="*/ 1838065 w 2006960"/>
                <a:gd name="connsiteY30" fmla="*/ 26494 h 795126"/>
                <a:gd name="connsiteX31" fmla="*/ 1985067 w 2006960"/>
                <a:gd name="connsiteY31" fmla="*/ 308769 h 795126"/>
                <a:gd name="connsiteX32" fmla="*/ 2006961 w 2006960"/>
                <a:gd name="connsiteY32" fmla="*/ 386180 h 79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6960" h="795126">
                  <a:moveTo>
                    <a:pt x="2006961" y="386180"/>
                  </a:moveTo>
                  <a:cubicBezTo>
                    <a:pt x="1963173" y="461244"/>
                    <a:pt x="1809134" y="721625"/>
                    <a:pt x="1776293" y="777142"/>
                  </a:cubicBezTo>
                  <a:cubicBezTo>
                    <a:pt x="1772383" y="783397"/>
                    <a:pt x="1770038" y="791216"/>
                    <a:pt x="1763000" y="795126"/>
                  </a:cubicBezTo>
                  <a:cubicBezTo>
                    <a:pt x="1712957" y="793562"/>
                    <a:pt x="1663696" y="791216"/>
                    <a:pt x="1613653" y="789653"/>
                  </a:cubicBezTo>
                  <a:lnTo>
                    <a:pt x="1613653" y="789653"/>
                  </a:lnTo>
                  <a:cubicBezTo>
                    <a:pt x="1594105" y="769323"/>
                    <a:pt x="1568301" y="756030"/>
                    <a:pt x="1548753" y="732572"/>
                  </a:cubicBezTo>
                  <a:cubicBezTo>
                    <a:pt x="1542498" y="751338"/>
                    <a:pt x="1529987" y="759939"/>
                    <a:pt x="1515912" y="766977"/>
                  </a:cubicBezTo>
                  <a:cubicBezTo>
                    <a:pt x="1496364" y="776360"/>
                    <a:pt x="1475252" y="780270"/>
                    <a:pt x="1454922" y="786525"/>
                  </a:cubicBezTo>
                  <a:cubicBezTo>
                    <a:pt x="1390804" y="781833"/>
                    <a:pt x="466569" y="790434"/>
                    <a:pt x="412617" y="777924"/>
                  </a:cubicBezTo>
                  <a:cubicBezTo>
                    <a:pt x="373520" y="769323"/>
                    <a:pt x="335206" y="759157"/>
                    <a:pt x="296110" y="752902"/>
                  </a:cubicBezTo>
                  <a:cubicBezTo>
                    <a:pt x="261705" y="747429"/>
                    <a:pt x="232774" y="737264"/>
                    <a:pt x="219481" y="701295"/>
                  </a:cubicBezTo>
                  <a:cubicBezTo>
                    <a:pt x="218699" y="698949"/>
                    <a:pt x="215571" y="698167"/>
                    <a:pt x="213226" y="696604"/>
                  </a:cubicBezTo>
                  <a:cubicBezTo>
                    <a:pt x="199151" y="661417"/>
                    <a:pt x="176475" y="630922"/>
                    <a:pt x="157709" y="598863"/>
                  </a:cubicBezTo>
                  <a:cubicBezTo>
                    <a:pt x="113921" y="522234"/>
                    <a:pt x="19308" y="217284"/>
                    <a:pt x="10707" y="145347"/>
                  </a:cubicBezTo>
                  <a:cubicBezTo>
                    <a:pt x="8361" y="128145"/>
                    <a:pt x="2888" y="111724"/>
                    <a:pt x="2888" y="94522"/>
                  </a:cubicBezTo>
                  <a:cubicBezTo>
                    <a:pt x="-4149" y="79665"/>
                    <a:pt x="2106" y="72628"/>
                    <a:pt x="16963" y="71064"/>
                  </a:cubicBezTo>
                  <a:cubicBezTo>
                    <a:pt x="118613" y="56989"/>
                    <a:pt x="220263" y="42133"/>
                    <a:pt x="321913" y="28058"/>
                  </a:cubicBezTo>
                  <a:cubicBezTo>
                    <a:pt x="382903" y="19457"/>
                    <a:pt x="443893" y="10856"/>
                    <a:pt x="504884" y="691"/>
                  </a:cubicBezTo>
                  <a:cubicBezTo>
                    <a:pt x="520522" y="-1655"/>
                    <a:pt x="525996" y="1473"/>
                    <a:pt x="529905" y="17893"/>
                  </a:cubicBezTo>
                  <a:cubicBezTo>
                    <a:pt x="548671" y="94522"/>
                    <a:pt x="564310" y="171932"/>
                    <a:pt x="566656" y="251689"/>
                  </a:cubicBezTo>
                  <a:cubicBezTo>
                    <a:pt x="567438" y="286093"/>
                    <a:pt x="565874" y="321280"/>
                    <a:pt x="554927" y="354903"/>
                  </a:cubicBezTo>
                  <a:cubicBezTo>
                    <a:pt x="551017" y="367413"/>
                    <a:pt x="554145" y="373669"/>
                    <a:pt x="567438" y="379142"/>
                  </a:cubicBezTo>
                  <a:cubicBezTo>
                    <a:pt x="677689" y="422930"/>
                    <a:pt x="787158" y="468282"/>
                    <a:pt x="898974" y="507378"/>
                  </a:cubicBezTo>
                  <a:cubicBezTo>
                    <a:pt x="968565" y="531617"/>
                    <a:pt x="1037374" y="556639"/>
                    <a:pt x="1110875" y="566804"/>
                  </a:cubicBezTo>
                  <a:cubicBezTo>
                    <a:pt x="1183594" y="576969"/>
                    <a:pt x="1254749" y="571496"/>
                    <a:pt x="1325123" y="550384"/>
                  </a:cubicBezTo>
                  <a:cubicBezTo>
                    <a:pt x="1397842" y="528490"/>
                    <a:pt x="1469779" y="505814"/>
                    <a:pt x="1545625" y="497995"/>
                  </a:cubicBezTo>
                  <a:cubicBezTo>
                    <a:pt x="1591759" y="493303"/>
                    <a:pt x="1638674" y="493303"/>
                    <a:pt x="1684026" y="502686"/>
                  </a:cubicBezTo>
                  <a:cubicBezTo>
                    <a:pt x="1699665" y="505814"/>
                    <a:pt x="1703574" y="502686"/>
                    <a:pt x="1699665" y="487048"/>
                  </a:cubicBezTo>
                  <a:cubicBezTo>
                    <a:pt x="1671515" y="358812"/>
                    <a:pt x="1643366" y="229795"/>
                    <a:pt x="1615217" y="100777"/>
                  </a:cubicBezTo>
                  <a:cubicBezTo>
                    <a:pt x="1612089" y="85920"/>
                    <a:pt x="1615217" y="81229"/>
                    <a:pt x="1630073" y="77319"/>
                  </a:cubicBezTo>
                  <a:cubicBezTo>
                    <a:pt x="1699665" y="60899"/>
                    <a:pt x="1768474" y="43697"/>
                    <a:pt x="1838065" y="26494"/>
                  </a:cubicBezTo>
                  <a:cubicBezTo>
                    <a:pt x="1847448" y="55425"/>
                    <a:pt x="1958481" y="236832"/>
                    <a:pt x="1985067" y="308769"/>
                  </a:cubicBezTo>
                  <a:cubicBezTo>
                    <a:pt x="1995232" y="332227"/>
                    <a:pt x="2003051" y="358812"/>
                    <a:pt x="2006961" y="386180"/>
                  </a:cubicBezTo>
                  <a:close/>
                </a:path>
              </a:pathLst>
            </a:custGeom>
            <a:solidFill>
              <a:srgbClr val="FEC18A"/>
            </a:solidFill>
            <a:ln w="8032" cap="flat">
              <a:noFill/>
              <a:prstDash val="solid"/>
              <a:miter/>
            </a:ln>
          </p:spPr>
          <p:txBody>
            <a:bodyPr rtlCol="0" anchor="ctr"/>
            <a:lstStyle/>
            <a:p>
              <a:endParaRPr lang="en-US" dirty="0"/>
            </a:p>
          </p:txBody>
        </p:sp>
        <p:sp>
          <p:nvSpPr>
            <p:cNvPr id="66" name="Freeform: Shape 33">
              <a:extLst>
                <a:ext uri="{FF2B5EF4-FFF2-40B4-BE49-F238E27FC236}">
                  <a16:creationId xmlns:a16="http://schemas.microsoft.com/office/drawing/2014/main" xmlns="" id="{E23B86F5-9207-4F5B-B54B-42F1EBF47085}"/>
                </a:ext>
              </a:extLst>
            </p:cNvPr>
            <p:cNvSpPr/>
            <p:nvPr/>
          </p:nvSpPr>
          <p:spPr>
            <a:xfrm>
              <a:off x="6543886" y="5672962"/>
              <a:ext cx="834145" cy="261358"/>
            </a:xfrm>
            <a:custGeom>
              <a:avLst/>
              <a:gdLst>
                <a:gd name="connsiteX0" fmla="*/ 0 w 991480"/>
                <a:gd name="connsiteY0" fmla="*/ 4101 h 310655"/>
                <a:gd name="connsiteX1" fmla="*/ 297131 w 991480"/>
                <a:gd name="connsiteY1" fmla="*/ 50234 h 310655"/>
                <a:gd name="connsiteX2" fmla="*/ 376888 w 991480"/>
                <a:gd name="connsiteY2" fmla="*/ 72128 h 310655"/>
                <a:gd name="connsiteX3" fmla="*/ 406601 w 991480"/>
                <a:gd name="connsiteY3" fmla="*/ 65873 h 310655"/>
                <a:gd name="connsiteX4" fmla="*/ 541874 w 991480"/>
                <a:gd name="connsiteY4" fmla="*/ 13484 h 310655"/>
                <a:gd name="connsiteX5" fmla="*/ 817893 w 991480"/>
                <a:gd name="connsiteY5" fmla="*/ 29122 h 310655"/>
                <a:gd name="connsiteX6" fmla="*/ 960204 w 991480"/>
                <a:gd name="connsiteY6" fmla="*/ 108096 h 310655"/>
                <a:gd name="connsiteX7" fmla="*/ 991481 w 991480"/>
                <a:gd name="connsiteY7" fmla="*/ 169869 h 310655"/>
                <a:gd name="connsiteX8" fmla="*/ 830404 w 991480"/>
                <a:gd name="connsiteY8" fmla="*/ 289503 h 310655"/>
                <a:gd name="connsiteX9" fmla="*/ 670110 w 991480"/>
                <a:gd name="connsiteY9" fmla="*/ 304360 h 310655"/>
                <a:gd name="connsiteX10" fmla="*/ 553603 w 991480"/>
                <a:gd name="connsiteY10" fmla="*/ 262917 h 310655"/>
                <a:gd name="connsiteX11" fmla="*/ 394090 w 991480"/>
                <a:gd name="connsiteY11" fmla="*/ 210529 h 310655"/>
                <a:gd name="connsiteX12" fmla="*/ 244743 w 991480"/>
                <a:gd name="connsiteY12" fmla="*/ 200363 h 310655"/>
                <a:gd name="connsiteX13" fmla="*/ 23458 w 991480"/>
                <a:gd name="connsiteY13" fmla="*/ 66655 h 310655"/>
                <a:gd name="connsiteX14" fmla="*/ 0 w 991480"/>
                <a:gd name="connsiteY14" fmla="*/ 4101 h 31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1480" h="310655">
                  <a:moveTo>
                    <a:pt x="0" y="4101"/>
                  </a:moveTo>
                  <a:cubicBezTo>
                    <a:pt x="103996" y="-11538"/>
                    <a:pt x="200173" y="20521"/>
                    <a:pt x="297131" y="50234"/>
                  </a:cubicBezTo>
                  <a:cubicBezTo>
                    <a:pt x="323717" y="58054"/>
                    <a:pt x="349520" y="68219"/>
                    <a:pt x="376888" y="72128"/>
                  </a:cubicBezTo>
                  <a:cubicBezTo>
                    <a:pt x="387835" y="73692"/>
                    <a:pt x="398000" y="72910"/>
                    <a:pt x="406601" y="65873"/>
                  </a:cubicBezTo>
                  <a:cubicBezTo>
                    <a:pt x="444915" y="30686"/>
                    <a:pt x="492613" y="18957"/>
                    <a:pt x="541874" y="13484"/>
                  </a:cubicBezTo>
                  <a:cubicBezTo>
                    <a:pt x="634923" y="3319"/>
                    <a:pt x="727190" y="3319"/>
                    <a:pt x="817893" y="29122"/>
                  </a:cubicBezTo>
                  <a:cubicBezTo>
                    <a:pt x="871064" y="44761"/>
                    <a:pt x="920325" y="67436"/>
                    <a:pt x="960204" y="108096"/>
                  </a:cubicBezTo>
                  <a:cubicBezTo>
                    <a:pt x="976624" y="125299"/>
                    <a:pt x="989135" y="145629"/>
                    <a:pt x="991481" y="169869"/>
                  </a:cubicBezTo>
                  <a:cubicBezTo>
                    <a:pt x="949256" y="225385"/>
                    <a:pt x="893740" y="261354"/>
                    <a:pt x="830404" y="289503"/>
                  </a:cubicBezTo>
                  <a:cubicBezTo>
                    <a:pt x="778015" y="312961"/>
                    <a:pt x="724062" y="315307"/>
                    <a:pt x="670110" y="304360"/>
                  </a:cubicBezTo>
                  <a:cubicBezTo>
                    <a:pt x="630231" y="296541"/>
                    <a:pt x="592699" y="276992"/>
                    <a:pt x="553603" y="262917"/>
                  </a:cubicBezTo>
                  <a:cubicBezTo>
                    <a:pt x="501214" y="244152"/>
                    <a:pt x="449607" y="219912"/>
                    <a:pt x="394090" y="210529"/>
                  </a:cubicBezTo>
                  <a:cubicBezTo>
                    <a:pt x="344829" y="202710"/>
                    <a:pt x="294786" y="196454"/>
                    <a:pt x="244743" y="200363"/>
                  </a:cubicBezTo>
                  <a:cubicBezTo>
                    <a:pt x="137619" y="209747"/>
                    <a:pt x="71937" y="152666"/>
                    <a:pt x="23458" y="66655"/>
                  </a:cubicBezTo>
                  <a:cubicBezTo>
                    <a:pt x="14075" y="46325"/>
                    <a:pt x="782" y="27558"/>
                    <a:pt x="0" y="4101"/>
                  </a:cubicBezTo>
                  <a:close/>
                </a:path>
              </a:pathLst>
            </a:custGeom>
            <a:solidFill>
              <a:srgbClr val="372F2E"/>
            </a:solidFill>
            <a:ln w="7808" cap="flat">
              <a:noFill/>
              <a:prstDash val="solid"/>
              <a:miter/>
            </a:ln>
          </p:spPr>
          <p:txBody>
            <a:bodyPr rtlCol="0" anchor="ctr"/>
            <a:lstStyle/>
            <a:p>
              <a:endParaRPr lang="en-US"/>
            </a:p>
          </p:txBody>
        </p:sp>
        <p:sp>
          <p:nvSpPr>
            <p:cNvPr id="67" name="Freeform: Shape 34">
              <a:extLst>
                <a:ext uri="{FF2B5EF4-FFF2-40B4-BE49-F238E27FC236}">
                  <a16:creationId xmlns:a16="http://schemas.microsoft.com/office/drawing/2014/main" xmlns="" id="{AA5763E2-4754-4E47-ADBC-4C230DD03E24}"/>
                </a:ext>
              </a:extLst>
            </p:cNvPr>
            <p:cNvSpPr/>
            <p:nvPr/>
          </p:nvSpPr>
          <p:spPr>
            <a:xfrm>
              <a:off x="5108470" y="1348417"/>
              <a:ext cx="561266" cy="457987"/>
            </a:xfrm>
            <a:custGeom>
              <a:avLst/>
              <a:gdLst>
                <a:gd name="connsiteX0" fmla="*/ 655253 w 667131"/>
                <a:gd name="connsiteY0" fmla="*/ 365208 h 544371"/>
                <a:gd name="connsiteX1" fmla="*/ 648216 w 667131"/>
                <a:gd name="connsiteY1" fmla="*/ 303436 h 544371"/>
                <a:gd name="connsiteX2" fmla="*/ 573933 w 667131"/>
                <a:gd name="connsiteY2" fmla="*/ 251047 h 544371"/>
                <a:gd name="connsiteX3" fmla="*/ 310424 w 667131"/>
                <a:gd name="connsiteY3" fmla="*/ 222116 h 544371"/>
                <a:gd name="connsiteX4" fmla="*/ 215811 w 667131"/>
                <a:gd name="connsiteY4" fmla="*/ 226808 h 544371"/>
                <a:gd name="connsiteX5" fmla="*/ 161858 w 667131"/>
                <a:gd name="connsiteY5" fmla="*/ 298745 h 544371"/>
                <a:gd name="connsiteX6" fmla="*/ 165768 w 667131"/>
                <a:gd name="connsiteY6" fmla="*/ 369118 h 544371"/>
                <a:gd name="connsiteX7" fmla="*/ 143092 w 667131"/>
                <a:gd name="connsiteY7" fmla="*/ 412124 h 544371"/>
                <a:gd name="connsiteX8" fmla="*/ 110251 w 667131"/>
                <a:gd name="connsiteY8" fmla="*/ 484843 h 544371"/>
                <a:gd name="connsiteX9" fmla="*/ 114943 w 667131"/>
                <a:gd name="connsiteY9" fmla="*/ 520029 h 544371"/>
                <a:gd name="connsiteX10" fmla="*/ 99304 w 667131"/>
                <a:gd name="connsiteY10" fmla="*/ 543487 h 544371"/>
                <a:gd name="connsiteX11" fmla="*/ 78974 w 667131"/>
                <a:gd name="connsiteY11" fmla="*/ 529413 h 544371"/>
                <a:gd name="connsiteX12" fmla="*/ 11729 w 667131"/>
                <a:gd name="connsiteY12" fmla="*/ 446529 h 544371"/>
                <a:gd name="connsiteX13" fmla="*/ 0 w 667131"/>
                <a:gd name="connsiteY13" fmla="*/ 438709 h 544371"/>
                <a:gd name="connsiteX14" fmla="*/ 12511 w 667131"/>
                <a:gd name="connsiteY14" fmla="*/ 289362 h 544371"/>
                <a:gd name="connsiteX15" fmla="*/ 150911 w 667131"/>
                <a:gd name="connsiteY15" fmla="*/ 51657 h 544371"/>
                <a:gd name="connsiteX16" fmla="*/ 601300 w 667131"/>
                <a:gd name="connsiteY16" fmla="*/ 121248 h 544371"/>
                <a:gd name="connsiteX17" fmla="*/ 662290 w 667131"/>
                <a:gd name="connsiteY17" fmla="*/ 344096 h 544371"/>
                <a:gd name="connsiteX18" fmla="*/ 655253 w 667131"/>
                <a:gd name="connsiteY18" fmla="*/ 365208 h 5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31" h="544371">
                  <a:moveTo>
                    <a:pt x="655253" y="365208"/>
                  </a:moveTo>
                  <a:cubicBezTo>
                    <a:pt x="655253" y="344096"/>
                    <a:pt x="653689" y="323766"/>
                    <a:pt x="648216" y="303436"/>
                  </a:cubicBezTo>
                  <a:cubicBezTo>
                    <a:pt x="638832" y="266686"/>
                    <a:pt x="616939" y="247138"/>
                    <a:pt x="573933" y="251047"/>
                  </a:cubicBezTo>
                  <a:cubicBezTo>
                    <a:pt x="483229" y="260430"/>
                    <a:pt x="397218" y="240100"/>
                    <a:pt x="310424" y="222116"/>
                  </a:cubicBezTo>
                  <a:cubicBezTo>
                    <a:pt x="279147" y="215861"/>
                    <a:pt x="247088" y="216643"/>
                    <a:pt x="215811" y="226808"/>
                  </a:cubicBezTo>
                  <a:cubicBezTo>
                    <a:pt x="178279" y="238537"/>
                    <a:pt x="161858" y="259649"/>
                    <a:pt x="161858" y="298745"/>
                  </a:cubicBezTo>
                  <a:cubicBezTo>
                    <a:pt x="161858" y="322203"/>
                    <a:pt x="164204" y="345660"/>
                    <a:pt x="165768" y="369118"/>
                  </a:cubicBezTo>
                  <a:cubicBezTo>
                    <a:pt x="167332" y="388666"/>
                    <a:pt x="161077" y="403523"/>
                    <a:pt x="143092" y="412124"/>
                  </a:cubicBezTo>
                  <a:cubicBezTo>
                    <a:pt x="111033" y="426980"/>
                    <a:pt x="104778" y="452784"/>
                    <a:pt x="110251" y="484843"/>
                  </a:cubicBezTo>
                  <a:cubicBezTo>
                    <a:pt x="111815" y="496572"/>
                    <a:pt x="112597" y="508301"/>
                    <a:pt x="114943" y="520029"/>
                  </a:cubicBezTo>
                  <a:cubicBezTo>
                    <a:pt x="118071" y="534104"/>
                    <a:pt x="115725" y="540359"/>
                    <a:pt x="99304" y="543487"/>
                  </a:cubicBezTo>
                  <a:cubicBezTo>
                    <a:pt x="85230" y="545833"/>
                    <a:pt x="81320" y="544269"/>
                    <a:pt x="78974" y="529413"/>
                  </a:cubicBezTo>
                  <a:cubicBezTo>
                    <a:pt x="72719" y="489534"/>
                    <a:pt x="40660" y="468422"/>
                    <a:pt x="11729" y="446529"/>
                  </a:cubicBezTo>
                  <a:cubicBezTo>
                    <a:pt x="7819" y="443401"/>
                    <a:pt x="3910" y="441055"/>
                    <a:pt x="0" y="438709"/>
                  </a:cubicBezTo>
                  <a:cubicBezTo>
                    <a:pt x="6255" y="389448"/>
                    <a:pt x="4692" y="339405"/>
                    <a:pt x="12511" y="289362"/>
                  </a:cubicBezTo>
                  <a:cubicBezTo>
                    <a:pt x="28149" y="191621"/>
                    <a:pt x="62554" y="106391"/>
                    <a:pt x="150911" y="51657"/>
                  </a:cubicBezTo>
                  <a:cubicBezTo>
                    <a:pt x="276019" y="-25754"/>
                    <a:pt x="487921" y="-26536"/>
                    <a:pt x="601300" y="121248"/>
                  </a:cubicBezTo>
                  <a:cubicBezTo>
                    <a:pt x="652125" y="187711"/>
                    <a:pt x="678711" y="259649"/>
                    <a:pt x="662290" y="344096"/>
                  </a:cubicBezTo>
                  <a:cubicBezTo>
                    <a:pt x="660726" y="351134"/>
                    <a:pt x="660726" y="358953"/>
                    <a:pt x="655253" y="365208"/>
                  </a:cubicBezTo>
                  <a:close/>
                </a:path>
              </a:pathLst>
            </a:custGeom>
            <a:solidFill>
              <a:srgbClr val="000101"/>
            </a:solidFill>
            <a:ln w="7808" cap="flat">
              <a:noFill/>
              <a:prstDash val="solid"/>
              <a:miter/>
            </a:ln>
          </p:spPr>
          <p:txBody>
            <a:bodyPr rtlCol="0" anchor="ctr"/>
            <a:lstStyle/>
            <a:p>
              <a:endParaRPr lang="en-US"/>
            </a:p>
          </p:txBody>
        </p:sp>
        <p:sp>
          <p:nvSpPr>
            <p:cNvPr id="68" name="Freeform: Shape 35">
              <a:extLst>
                <a:ext uri="{FF2B5EF4-FFF2-40B4-BE49-F238E27FC236}">
                  <a16:creationId xmlns:a16="http://schemas.microsoft.com/office/drawing/2014/main" xmlns="" id="{ED603935-98A3-4901-9599-401E8601A0FE}"/>
                </a:ext>
              </a:extLst>
            </p:cNvPr>
            <p:cNvSpPr/>
            <p:nvPr/>
          </p:nvSpPr>
          <p:spPr>
            <a:xfrm>
              <a:off x="5932749" y="3655516"/>
              <a:ext cx="125648" cy="7653"/>
            </a:xfrm>
            <a:custGeom>
              <a:avLst/>
              <a:gdLst>
                <a:gd name="connsiteX0" fmla="*/ 0 w 149347"/>
                <a:gd name="connsiteY0" fmla="*/ 0 h 9096"/>
                <a:gd name="connsiteX1" fmla="*/ 149348 w 149347"/>
                <a:gd name="connsiteY1" fmla="*/ 5474 h 9096"/>
                <a:gd name="connsiteX2" fmla="*/ 40660 w 149347"/>
                <a:gd name="connsiteY2" fmla="*/ 6256 h 9096"/>
                <a:gd name="connsiteX3" fmla="*/ 0 w 149347"/>
                <a:gd name="connsiteY3" fmla="*/ 0 h 9096"/>
              </a:gdLst>
              <a:ahLst/>
              <a:cxnLst>
                <a:cxn ang="0">
                  <a:pos x="connsiteX0" y="connsiteY0"/>
                </a:cxn>
                <a:cxn ang="0">
                  <a:pos x="connsiteX1" y="connsiteY1"/>
                </a:cxn>
                <a:cxn ang="0">
                  <a:pos x="connsiteX2" y="connsiteY2"/>
                </a:cxn>
                <a:cxn ang="0">
                  <a:pos x="connsiteX3" y="connsiteY3"/>
                </a:cxn>
              </a:cxnLst>
              <a:rect l="l" t="t" r="r" b="b"/>
              <a:pathLst>
                <a:path w="149347" h="9096">
                  <a:moveTo>
                    <a:pt x="0" y="0"/>
                  </a:moveTo>
                  <a:cubicBezTo>
                    <a:pt x="50043" y="1564"/>
                    <a:pt x="99304" y="3910"/>
                    <a:pt x="149348" y="5474"/>
                  </a:cubicBezTo>
                  <a:cubicBezTo>
                    <a:pt x="113379" y="10947"/>
                    <a:pt x="76629" y="9383"/>
                    <a:pt x="40660" y="6256"/>
                  </a:cubicBezTo>
                  <a:cubicBezTo>
                    <a:pt x="27367" y="4692"/>
                    <a:pt x="11729" y="14857"/>
                    <a:pt x="0" y="0"/>
                  </a:cubicBezTo>
                  <a:close/>
                </a:path>
              </a:pathLst>
            </a:custGeom>
            <a:solidFill>
              <a:srgbClr val="120202"/>
            </a:solidFill>
            <a:ln w="7808" cap="flat">
              <a:noFill/>
              <a:prstDash val="solid"/>
              <a:miter/>
            </a:ln>
          </p:spPr>
          <p:txBody>
            <a:bodyPr rtlCol="0" anchor="ctr"/>
            <a:lstStyle/>
            <a:p>
              <a:endParaRPr lang="en-US"/>
            </a:p>
          </p:txBody>
        </p:sp>
        <p:sp>
          <p:nvSpPr>
            <p:cNvPr id="69" name="Freeform: Shape 36">
              <a:extLst>
                <a:ext uri="{FF2B5EF4-FFF2-40B4-BE49-F238E27FC236}">
                  <a16:creationId xmlns:a16="http://schemas.microsoft.com/office/drawing/2014/main" xmlns="" id="{0CB36008-95AE-4479-B087-5A2A6109E000}"/>
                </a:ext>
              </a:extLst>
            </p:cNvPr>
            <p:cNvSpPr/>
            <p:nvPr/>
          </p:nvSpPr>
          <p:spPr>
            <a:xfrm>
              <a:off x="6544141" y="5441490"/>
              <a:ext cx="992901" cy="374385"/>
            </a:xfrm>
            <a:custGeom>
              <a:avLst/>
              <a:gdLst>
                <a:gd name="connsiteX0" fmla="*/ 1131142 w 1180180"/>
                <a:gd name="connsiteY0" fmla="*/ 129103 h 445000"/>
                <a:gd name="connsiteX1" fmla="*/ 1022454 w 1180180"/>
                <a:gd name="connsiteY1" fmla="*/ 82969 h 445000"/>
                <a:gd name="connsiteX2" fmla="*/ 774584 w 1180180"/>
                <a:gd name="connsiteY2" fmla="*/ 85 h 445000"/>
                <a:gd name="connsiteX3" fmla="*/ 119331 w 1180180"/>
                <a:gd name="connsiteY3" fmla="*/ 41527 h 445000"/>
                <a:gd name="connsiteX4" fmla="*/ 77107 w 1180180"/>
                <a:gd name="connsiteY4" fmla="*/ 21979 h 445000"/>
                <a:gd name="connsiteX5" fmla="*/ 479 w 1180180"/>
                <a:gd name="connsiteY5" fmla="*/ 279232 h 445000"/>
                <a:gd name="connsiteX6" fmla="*/ 297610 w 1180180"/>
                <a:gd name="connsiteY6" fmla="*/ 325366 h 445000"/>
                <a:gd name="connsiteX7" fmla="*/ 377366 w 1180180"/>
                <a:gd name="connsiteY7" fmla="*/ 347260 h 445000"/>
                <a:gd name="connsiteX8" fmla="*/ 407079 w 1180180"/>
                <a:gd name="connsiteY8" fmla="*/ 341005 h 445000"/>
                <a:gd name="connsiteX9" fmla="*/ 542352 w 1180180"/>
                <a:gd name="connsiteY9" fmla="*/ 288616 h 445000"/>
                <a:gd name="connsiteX10" fmla="*/ 818372 w 1180180"/>
                <a:gd name="connsiteY10" fmla="*/ 304254 h 445000"/>
                <a:gd name="connsiteX11" fmla="*/ 960682 w 1180180"/>
                <a:gd name="connsiteY11" fmla="*/ 383228 h 445000"/>
                <a:gd name="connsiteX12" fmla="*/ 991959 w 1180180"/>
                <a:gd name="connsiteY12" fmla="*/ 445000 h 445000"/>
                <a:gd name="connsiteX13" fmla="*/ 1160073 w 1180180"/>
                <a:gd name="connsiteY13" fmla="*/ 247955 h 445000"/>
                <a:gd name="connsiteX14" fmla="*/ 1131142 w 1180180"/>
                <a:gd name="connsiteY14" fmla="*/ 129103 h 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0180" h="445000">
                  <a:moveTo>
                    <a:pt x="1131142" y="129103"/>
                  </a:moveTo>
                  <a:cubicBezTo>
                    <a:pt x="1096737" y="109555"/>
                    <a:pt x="1059987" y="95480"/>
                    <a:pt x="1022454" y="82969"/>
                  </a:cubicBezTo>
                  <a:cubicBezTo>
                    <a:pt x="939570" y="54820"/>
                    <a:pt x="856686" y="27453"/>
                    <a:pt x="774584" y="85"/>
                  </a:cubicBezTo>
                  <a:cubicBezTo>
                    <a:pt x="759728" y="-2261"/>
                    <a:pt x="146699" y="44655"/>
                    <a:pt x="119331" y="41527"/>
                  </a:cubicBezTo>
                  <a:cubicBezTo>
                    <a:pt x="102911" y="39964"/>
                    <a:pt x="83363" y="39181"/>
                    <a:pt x="77107" y="21979"/>
                  </a:cubicBezTo>
                  <a:cubicBezTo>
                    <a:pt x="66160" y="-4606"/>
                    <a:pt x="-6559" y="244046"/>
                    <a:pt x="479" y="279232"/>
                  </a:cubicBezTo>
                  <a:cubicBezTo>
                    <a:pt x="104475" y="263594"/>
                    <a:pt x="200651" y="295653"/>
                    <a:pt x="297610" y="325366"/>
                  </a:cubicBezTo>
                  <a:cubicBezTo>
                    <a:pt x="324195" y="333185"/>
                    <a:pt x="349999" y="343350"/>
                    <a:pt x="377366" y="347260"/>
                  </a:cubicBezTo>
                  <a:cubicBezTo>
                    <a:pt x="388313" y="348824"/>
                    <a:pt x="398478" y="348042"/>
                    <a:pt x="407079" y="341005"/>
                  </a:cubicBezTo>
                  <a:cubicBezTo>
                    <a:pt x="445394" y="305818"/>
                    <a:pt x="493091" y="294089"/>
                    <a:pt x="542352" y="288616"/>
                  </a:cubicBezTo>
                  <a:cubicBezTo>
                    <a:pt x="635402" y="278451"/>
                    <a:pt x="727669" y="278451"/>
                    <a:pt x="818372" y="304254"/>
                  </a:cubicBezTo>
                  <a:cubicBezTo>
                    <a:pt x="871543" y="319893"/>
                    <a:pt x="920804" y="342568"/>
                    <a:pt x="960682" y="383228"/>
                  </a:cubicBezTo>
                  <a:cubicBezTo>
                    <a:pt x="977102" y="400431"/>
                    <a:pt x="989613" y="420760"/>
                    <a:pt x="991959" y="445000"/>
                  </a:cubicBezTo>
                  <a:cubicBezTo>
                    <a:pt x="1007597" y="427798"/>
                    <a:pt x="1126450" y="301908"/>
                    <a:pt x="1160073" y="247955"/>
                  </a:cubicBezTo>
                  <a:cubicBezTo>
                    <a:pt x="1193696" y="194002"/>
                    <a:pt x="1185876" y="160380"/>
                    <a:pt x="1131142" y="129103"/>
                  </a:cubicBezTo>
                  <a:close/>
                </a:path>
              </a:pathLst>
            </a:custGeom>
            <a:solidFill>
              <a:srgbClr val="000101"/>
            </a:solidFill>
            <a:ln w="7808" cap="flat">
              <a:noFill/>
              <a:prstDash val="solid"/>
              <a:miter/>
            </a:ln>
          </p:spPr>
          <p:txBody>
            <a:bodyPr rtlCol="0" anchor="ctr"/>
            <a:lstStyle/>
            <a:p>
              <a:endParaRPr lang="en-US"/>
            </a:p>
          </p:txBody>
        </p:sp>
      </p:grpSp>
      <p:sp>
        <p:nvSpPr>
          <p:cNvPr id="70" name="Freeform: Shape 335">
            <a:extLst>
              <a:ext uri="{FF2B5EF4-FFF2-40B4-BE49-F238E27FC236}">
                <a16:creationId xmlns:a16="http://schemas.microsoft.com/office/drawing/2014/main" xmlns="" id="{A4259712-6BE8-483C-8D07-C082D3F5029A}"/>
              </a:ext>
            </a:extLst>
          </p:cNvPr>
          <p:cNvSpPr/>
          <p:nvPr/>
        </p:nvSpPr>
        <p:spPr>
          <a:xfrm>
            <a:off x="7263098" y="4652830"/>
            <a:ext cx="2411031" cy="1263882"/>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71" name="Freeform: Shape 335">
            <a:extLst>
              <a:ext uri="{FF2B5EF4-FFF2-40B4-BE49-F238E27FC236}">
                <a16:creationId xmlns:a16="http://schemas.microsoft.com/office/drawing/2014/main" xmlns="" id="{A4259712-6BE8-483C-8D07-C082D3F5029A}"/>
              </a:ext>
            </a:extLst>
          </p:cNvPr>
          <p:cNvSpPr/>
          <p:nvPr/>
        </p:nvSpPr>
        <p:spPr>
          <a:xfrm>
            <a:off x="8736838" y="4825679"/>
            <a:ext cx="2411031" cy="1263882"/>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grpSp>
        <p:nvGrpSpPr>
          <p:cNvPr id="72" name="Group 71">
            <a:extLst>
              <a:ext uri="{FF2B5EF4-FFF2-40B4-BE49-F238E27FC236}">
                <a16:creationId xmlns:a16="http://schemas.microsoft.com/office/drawing/2014/main" xmlns="" id="{B86F78C9-118E-4CD9-AB5D-A9947D93C177}"/>
              </a:ext>
            </a:extLst>
          </p:cNvPr>
          <p:cNvGrpSpPr/>
          <p:nvPr/>
        </p:nvGrpSpPr>
        <p:grpSpPr>
          <a:xfrm>
            <a:off x="2390235" y="5272228"/>
            <a:ext cx="4190806" cy="1634666"/>
            <a:chOff x="2687161" y="3731096"/>
            <a:chExt cx="5158677" cy="3027467"/>
          </a:xfrm>
        </p:grpSpPr>
        <p:sp>
          <p:nvSpPr>
            <p:cNvPr id="73" name="Freeform: Shape 310">
              <a:extLst>
                <a:ext uri="{FF2B5EF4-FFF2-40B4-BE49-F238E27FC236}">
                  <a16:creationId xmlns:a16="http://schemas.microsoft.com/office/drawing/2014/main" xmlns="" id="{C2B7D934-9288-4DF3-AE34-2199743508D2}"/>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74" name="Freeform: Shape 311">
              <a:extLst>
                <a:ext uri="{FF2B5EF4-FFF2-40B4-BE49-F238E27FC236}">
                  <a16:creationId xmlns:a16="http://schemas.microsoft.com/office/drawing/2014/main" xmlns="" id="{1E3AEB6C-2008-4905-82CD-680399002DEF}"/>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75" name="Freeform: Shape 312">
              <a:extLst>
                <a:ext uri="{FF2B5EF4-FFF2-40B4-BE49-F238E27FC236}">
                  <a16:creationId xmlns:a16="http://schemas.microsoft.com/office/drawing/2014/main" xmlns="" id="{4F3315B6-3284-4990-844B-93E00ED539F7}"/>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76" name="Freeform: Shape 313">
              <a:extLst>
                <a:ext uri="{FF2B5EF4-FFF2-40B4-BE49-F238E27FC236}">
                  <a16:creationId xmlns:a16="http://schemas.microsoft.com/office/drawing/2014/main" xmlns="" id="{B8E17041-7724-4AD8-B625-B7F8CD68FA7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77" name="Freeform: Shape 314">
              <a:extLst>
                <a:ext uri="{FF2B5EF4-FFF2-40B4-BE49-F238E27FC236}">
                  <a16:creationId xmlns:a16="http://schemas.microsoft.com/office/drawing/2014/main" xmlns="" id="{46D49F16-CC42-4BA9-8090-27FA6B8635DD}"/>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78" name="Freeform: Shape 315">
              <a:extLst>
                <a:ext uri="{FF2B5EF4-FFF2-40B4-BE49-F238E27FC236}">
                  <a16:creationId xmlns:a16="http://schemas.microsoft.com/office/drawing/2014/main" xmlns="" id="{2E9EECA8-BB7E-4B2A-BF8E-1D030A35E8E9}"/>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79" name="Freeform: Shape 316">
              <a:extLst>
                <a:ext uri="{FF2B5EF4-FFF2-40B4-BE49-F238E27FC236}">
                  <a16:creationId xmlns:a16="http://schemas.microsoft.com/office/drawing/2014/main" xmlns="" id="{3747A628-19A4-405F-897A-094C842F2BA6}"/>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80" name="Freeform: Shape 317">
              <a:extLst>
                <a:ext uri="{FF2B5EF4-FFF2-40B4-BE49-F238E27FC236}">
                  <a16:creationId xmlns:a16="http://schemas.microsoft.com/office/drawing/2014/main" xmlns="" id="{48C061C4-D49F-43BD-AC4F-7473A105CC3F}"/>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81" name="Freeform: Shape 318">
              <a:extLst>
                <a:ext uri="{FF2B5EF4-FFF2-40B4-BE49-F238E27FC236}">
                  <a16:creationId xmlns:a16="http://schemas.microsoft.com/office/drawing/2014/main" xmlns="" id="{93894B89-35F4-4DBE-B020-7FEF183E26C7}"/>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82" name="Freeform: Shape 319">
              <a:extLst>
                <a:ext uri="{FF2B5EF4-FFF2-40B4-BE49-F238E27FC236}">
                  <a16:creationId xmlns:a16="http://schemas.microsoft.com/office/drawing/2014/main" xmlns="" id="{A2452543-B863-4E3A-A4EE-C98D014A0F50}"/>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83" name="Freeform: Shape 320">
              <a:extLst>
                <a:ext uri="{FF2B5EF4-FFF2-40B4-BE49-F238E27FC236}">
                  <a16:creationId xmlns:a16="http://schemas.microsoft.com/office/drawing/2014/main" xmlns="" id="{225948EB-A084-4A54-BF30-75EC6D37558F}"/>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84" name="Freeform: Shape 321">
              <a:extLst>
                <a:ext uri="{FF2B5EF4-FFF2-40B4-BE49-F238E27FC236}">
                  <a16:creationId xmlns:a16="http://schemas.microsoft.com/office/drawing/2014/main" xmlns="" id="{88A19786-EA04-4827-9BB4-0ABBDBF5D511}"/>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85" name="Freeform: Shape 322">
              <a:extLst>
                <a:ext uri="{FF2B5EF4-FFF2-40B4-BE49-F238E27FC236}">
                  <a16:creationId xmlns:a16="http://schemas.microsoft.com/office/drawing/2014/main" xmlns="" id="{FC81F3A4-105E-4703-BE5C-A7C83DC05DE8}"/>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86" name="Freeform: Shape 323">
              <a:extLst>
                <a:ext uri="{FF2B5EF4-FFF2-40B4-BE49-F238E27FC236}">
                  <a16:creationId xmlns:a16="http://schemas.microsoft.com/office/drawing/2014/main" xmlns="" id="{6F23FCAC-3835-48FF-BE1A-7FBE907E4971}"/>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87" name="Freeform: Shape 324">
              <a:extLst>
                <a:ext uri="{FF2B5EF4-FFF2-40B4-BE49-F238E27FC236}">
                  <a16:creationId xmlns:a16="http://schemas.microsoft.com/office/drawing/2014/main" xmlns="" id="{A5924E20-DE02-42FD-B6F1-1902AB2B752D}"/>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88" name="Freeform: Shape 325">
              <a:extLst>
                <a:ext uri="{FF2B5EF4-FFF2-40B4-BE49-F238E27FC236}">
                  <a16:creationId xmlns:a16="http://schemas.microsoft.com/office/drawing/2014/main" xmlns="" id="{A71E920F-0979-444F-A0B3-FAD1FDD3D131}"/>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89" name="Freeform: Shape 326">
              <a:extLst>
                <a:ext uri="{FF2B5EF4-FFF2-40B4-BE49-F238E27FC236}">
                  <a16:creationId xmlns:a16="http://schemas.microsoft.com/office/drawing/2014/main" xmlns="" id="{B5D6915A-047A-414B-9363-66ABAFBE7624}"/>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90" name="Freeform: Shape 327">
              <a:extLst>
                <a:ext uri="{FF2B5EF4-FFF2-40B4-BE49-F238E27FC236}">
                  <a16:creationId xmlns:a16="http://schemas.microsoft.com/office/drawing/2014/main" xmlns="" id="{4D57086B-48D8-4458-9969-D01F327C31B6}"/>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91" name="Freeform: Shape 328">
              <a:extLst>
                <a:ext uri="{FF2B5EF4-FFF2-40B4-BE49-F238E27FC236}">
                  <a16:creationId xmlns:a16="http://schemas.microsoft.com/office/drawing/2014/main" xmlns="" id="{D03BD8AD-004B-4B40-BFCB-60570BF159F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92" name="Freeform: Shape 329">
              <a:extLst>
                <a:ext uri="{FF2B5EF4-FFF2-40B4-BE49-F238E27FC236}">
                  <a16:creationId xmlns:a16="http://schemas.microsoft.com/office/drawing/2014/main" xmlns="" id="{C34357BD-1DDB-42ED-8EA6-F7FAF292E8DA}"/>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93" name="Freeform: Shape 330">
              <a:extLst>
                <a:ext uri="{FF2B5EF4-FFF2-40B4-BE49-F238E27FC236}">
                  <a16:creationId xmlns:a16="http://schemas.microsoft.com/office/drawing/2014/main" xmlns="" id="{0E303188-ABBF-43AE-8840-9116F3D5503F}"/>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94" name="Freeform: Shape 331">
              <a:extLst>
                <a:ext uri="{FF2B5EF4-FFF2-40B4-BE49-F238E27FC236}">
                  <a16:creationId xmlns:a16="http://schemas.microsoft.com/office/drawing/2014/main" xmlns="" id="{2D85BCB1-5F73-44F7-A19C-287AB6AE0EA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95" name="Freeform: Shape 332">
              <a:extLst>
                <a:ext uri="{FF2B5EF4-FFF2-40B4-BE49-F238E27FC236}">
                  <a16:creationId xmlns:a16="http://schemas.microsoft.com/office/drawing/2014/main" xmlns="" id="{37D51964-2C10-46FC-8288-DC83747682F3}"/>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96" name="Freeform: Shape 333">
              <a:extLst>
                <a:ext uri="{FF2B5EF4-FFF2-40B4-BE49-F238E27FC236}">
                  <a16:creationId xmlns:a16="http://schemas.microsoft.com/office/drawing/2014/main" xmlns="" id="{9F8F0E84-6C5A-497D-BA39-7095674726E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97" name="Freeform: Shape 334">
              <a:extLst>
                <a:ext uri="{FF2B5EF4-FFF2-40B4-BE49-F238E27FC236}">
                  <a16:creationId xmlns:a16="http://schemas.microsoft.com/office/drawing/2014/main" xmlns="" id="{BB141477-6035-4C90-8664-64B516F29DE3}"/>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98" name="Freeform: Shape 335">
              <a:extLst>
                <a:ext uri="{FF2B5EF4-FFF2-40B4-BE49-F238E27FC236}">
                  <a16:creationId xmlns:a16="http://schemas.microsoft.com/office/drawing/2014/main" xmlns="" id="{A4259712-6BE8-483C-8D07-C082D3F5029A}"/>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99" name="Freeform: Shape 336">
              <a:extLst>
                <a:ext uri="{FF2B5EF4-FFF2-40B4-BE49-F238E27FC236}">
                  <a16:creationId xmlns:a16="http://schemas.microsoft.com/office/drawing/2014/main" xmlns="" id="{780B9BDD-2E13-4146-A8AC-9648FC21C105}"/>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100" name="Freeform: Shape 337">
              <a:extLst>
                <a:ext uri="{FF2B5EF4-FFF2-40B4-BE49-F238E27FC236}">
                  <a16:creationId xmlns:a16="http://schemas.microsoft.com/office/drawing/2014/main" xmlns="" id="{ADD3271C-E292-41BE-A996-C5BDD9E672E2}"/>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101" name="Freeform: Shape 338">
              <a:extLst>
                <a:ext uri="{FF2B5EF4-FFF2-40B4-BE49-F238E27FC236}">
                  <a16:creationId xmlns:a16="http://schemas.microsoft.com/office/drawing/2014/main" xmlns="" id="{26DD5148-6519-4231-B444-91224C755AF4}"/>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102" name="Freeform: Shape 339">
              <a:extLst>
                <a:ext uri="{FF2B5EF4-FFF2-40B4-BE49-F238E27FC236}">
                  <a16:creationId xmlns:a16="http://schemas.microsoft.com/office/drawing/2014/main" xmlns="" id="{A384D062-80B5-47C4-B03B-7C2158D4E729}"/>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103" name="Freeform: Shape 340">
              <a:extLst>
                <a:ext uri="{FF2B5EF4-FFF2-40B4-BE49-F238E27FC236}">
                  <a16:creationId xmlns:a16="http://schemas.microsoft.com/office/drawing/2014/main" xmlns="" id="{9D6FE064-8136-4727-A70D-B9226B80E7B9}"/>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104" name="Freeform: Shape 341">
              <a:extLst>
                <a:ext uri="{FF2B5EF4-FFF2-40B4-BE49-F238E27FC236}">
                  <a16:creationId xmlns:a16="http://schemas.microsoft.com/office/drawing/2014/main" xmlns="" id="{C11BDC82-5ACA-46E8-A8A6-9CE4294AC646}"/>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105" name="Freeform: Shape 342">
              <a:extLst>
                <a:ext uri="{FF2B5EF4-FFF2-40B4-BE49-F238E27FC236}">
                  <a16:creationId xmlns:a16="http://schemas.microsoft.com/office/drawing/2014/main" xmlns="" id="{B8865DC0-6219-4256-AB2A-C3A0283DBA44}"/>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106" name="Freeform: Shape 343">
              <a:extLst>
                <a:ext uri="{FF2B5EF4-FFF2-40B4-BE49-F238E27FC236}">
                  <a16:creationId xmlns:a16="http://schemas.microsoft.com/office/drawing/2014/main" xmlns="" id="{C028E88D-651C-4E11-B2CB-43F43D3792AD}"/>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107" name="Freeform: Shape 344">
              <a:extLst>
                <a:ext uri="{FF2B5EF4-FFF2-40B4-BE49-F238E27FC236}">
                  <a16:creationId xmlns:a16="http://schemas.microsoft.com/office/drawing/2014/main" xmlns="" id="{729CABF7-61C8-4AD2-8928-BC87BAD4D493}"/>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108" name="Freeform: Shape 345">
              <a:extLst>
                <a:ext uri="{FF2B5EF4-FFF2-40B4-BE49-F238E27FC236}">
                  <a16:creationId xmlns:a16="http://schemas.microsoft.com/office/drawing/2014/main" xmlns="" id="{5096010E-03E1-48CA-87D8-FF9440739DD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109" name="Freeform: Shape 346">
              <a:extLst>
                <a:ext uri="{FF2B5EF4-FFF2-40B4-BE49-F238E27FC236}">
                  <a16:creationId xmlns:a16="http://schemas.microsoft.com/office/drawing/2014/main" xmlns="" id="{21CA9E06-17EF-4E27-B873-F3162BD2B54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110" name="Freeform: Shape 347">
              <a:extLst>
                <a:ext uri="{FF2B5EF4-FFF2-40B4-BE49-F238E27FC236}">
                  <a16:creationId xmlns:a16="http://schemas.microsoft.com/office/drawing/2014/main" xmlns="" id="{124CCC00-D37E-43EB-8CF3-793A73224176}"/>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111" name="Freeform: Shape 348">
              <a:extLst>
                <a:ext uri="{FF2B5EF4-FFF2-40B4-BE49-F238E27FC236}">
                  <a16:creationId xmlns:a16="http://schemas.microsoft.com/office/drawing/2014/main" xmlns="" id="{2F7CADED-BC36-454E-AA04-C5B989EE384F}"/>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112" name="Freeform: Shape 349">
              <a:extLst>
                <a:ext uri="{FF2B5EF4-FFF2-40B4-BE49-F238E27FC236}">
                  <a16:creationId xmlns:a16="http://schemas.microsoft.com/office/drawing/2014/main" xmlns="" id="{36FE203C-E8A7-41A0-8E31-3E03D8E7BBC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113" name="Freeform: Shape 350">
              <a:extLst>
                <a:ext uri="{FF2B5EF4-FFF2-40B4-BE49-F238E27FC236}">
                  <a16:creationId xmlns:a16="http://schemas.microsoft.com/office/drawing/2014/main" xmlns="" id="{D3AA3161-53A5-41FC-87BF-8721D4E8349C}"/>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114" name="Freeform: Shape 351">
              <a:extLst>
                <a:ext uri="{FF2B5EF4-FFF2-40B4-BE49-F238E27FC236}">
                  <a16:creationId xmlns:a16="http://schemas.microsoft.com/office/drawing/2014/main" xmlns="" id="{4F9E0D4C-55AE-42D6-99A5-671BCBE66F83}"/>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115" name="Freeform: Shape 352">
              <a:extLst>
                <a:ext uri="{FF2B5EF4-FFF2-40B4-BE49-F238E27FC236}">
                  <a16:creationId xmlns:a16="http://schemas.microsoft.com/office/drawing/2014/main" xmlns="" id="{CD934F0A-B4A1-491C-8870-02BB6BEBEC82}"/>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116" name="Freeform: Shape 353">
              <a:extLst>
                <a:ext uri="{FF2B5EF4-FFF2-40B4-BE49-F238E27FC236}">
                  <a16:creationId xmlns:a16="http://schemas.microsoft.com/office/drawing/2014/main" xmlns="" id="{790E2972-6FB7-4FA5-A625-D8C9FFE9A034}"/>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117" name="Freeform: Shape 354">
              <a:extLst>
                <a:ext uri="{FF2B5EF4-FFF2-40B4-BE49-F238E27FC236}">
                  <a16:creationId xmlns:a16="http://schemas.microsoft.com/office/drawing/2014/main" xmlns="" id="{EF89DC7D-AECD-4692-8179-2F999442DF73}"/>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118" name="Freeform: Shape 355">
              <a:extLst>
                <a:ext uri="{FF2B5EF4-FFF2-40B4-BE49-F238E27FC236}">
                  <a16:creationId xmlns:a16="http://schemas.microsoft.com/office/drawing/2014/main" xmlns="" id="{8A38D3F9-7190-4E7B-8AA5-BEB261721D57}"/>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119" name="Freeform: Shape 356">
              <a:extLst>
                <a:ext uri="{FF2B5EF4-FFF2-40B4-BE49-F238E27FC236}">
                  <a16:creationId xmlns:a16="http://schemas.microsoft.com/office/drawing/2014/main" xmlns="" id="{CD002034-B8FC-4D0A-A255-57D97E6630C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120" name="Freeform: Shape 357">
              <a:extLst>
                <a:ext uri="{FF2B5EF4-FFF2-40B4-BE49-F238E27FC236}">
                  <a16:creationId xmlns:a16="http://schemas.microsoft.com/office/drawing/2014/main" xmlns="" id="{58E287B2-BF12-44B9-AA06-241E1DD12835}"/>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121" name="Freeform: Shape 358">
              <a:extLst>
                <a:ext uri="{FF2B5EF4-FFF2-40B4-BE49-F238E27FC236}">
                  <a16:creationId xmlns:a16="http://schemas.microsoft.com/office/drawing/2014/main" xmlns="" id="{047D5CF3-EAEA-47C9-A80E-907B768E04DB}"/>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122" name="Freeform: Shape 359">
              <a:extLst>
                <a:ext uri="{FF2B5EF4-FFF2-40B4-BE49-F238E27FC236}">
                  <a16:creationId xmlns:a16="http://schemas.microsoft.com/office/drawing/2014/main" xmlns="" id="{5CB1D0B6-F497-43E5-AD9C-5D111ADD7032}"/>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123" name="Freeform: Shape 360">
              <a:extLst>
                <a:ext uri="{FF2B5EF4-FFF2-40B4-BE49-F238E27FC236}">
                  <a16:creationId xmlns:a16="http://schemas.microsoft.com/office/drawing/2014/main" xmlns="" id="{126CF979-ACCE-4860-9606-39AFA43FFE07}"/>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124" name="Freeform: Shape 361">
              <a:extLst>
                <a:ext uri="{FF2B5EF4-FFF2-40B4-BE49-F238E27FC236}">
                  <a16:creationId xmlns:a16="http://schemas.microsoft.com/office/drawing/2014/main" xmlns="" id="{7833DA8B-F0CD-42A1-8E48-7FCFE381138F}"/>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125" name="Freeform: Shape 362">
              <a:extLst>
                <a:ext uri="{FF2B5EF4-FFF2-40B4-BE49-F238E27FC236}">
                  <a16:creationId xmlns:a16="http://schemas.microsoft.com/office/drawing/2014/main" xmlns="" id="{0D1E08D8-F863-4275-955E-BEE62DC4AB74}"/>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126" name="Freeform: Shape 363">
              <a:extLst>
                <a:ext uri="{FF2B5EF4-FFF2-40B4-BE49-F238E27FC236}">
                  <a16:creationId xmlns:a16="http://schemas.microsoft.com/office/drawing/2014/main" xmlns="" id="{EA5F124C-BD0A-4A97-BD0A-97F5CD38389E}"/>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127" name="Freeform: Shape 364">
              <a:extLst>
                <a:ext uri="{FF2B5EF4-FFF2-40B4-BE49-F238E27FC236}">
                  <a16:creationId xmlns:a16="http://schemas.microsoft.com/office/drawing/2014/main" xmlns="" id="{9D0AD57C-885D-4D5E-A686-4BCB6BB8AF94}"/>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128" name="Freeform: Shape 365">
              <a:extLst>
                <a:ext uri="{FF2B5EF4-FFF2-40B4-BE49-F238E27FC236}">
                  <a16:creationId xmlns:a16="http://schemas.microsoft.com/office/drawing/2014/main" xmlns="" id="{4F72F040-7A31-4DA8-BDF2-E3425A12360E}"/>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129" name="Freeform: Shape 366">
              <a:extLst>
                <a:ext uri="{FF2B5EF4-FFF2-40B4-BE49-F238E27FC236}">
                  <a16:creationId xmlns:a16="http://schemas.microsoft.com/office/drawing/2014/main" xmlns="" id="{C9176A15-914C-4A3F-BA7B-E4FAC28EB5AA}"/>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130" name="Freeform: Shape 367">
              <a:extLst>
                <a:ext uri="{FF2B5EF4-FFF2-40B4-BE49-F238E27FC236}">
                  <a16:creationId xmlns:a16="http://schemas.microsoft.com/office/drawing/2014/main" xmlns="" id="{F5117DDF-5DFB-43BD-A6EF-91183DD5A122}"/>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131" name="Freeform: Shape 368">
              <a:extLst>
                <a:ext uri="{FF2B5EF4-FFF2-40B4-BE49-F238E27FC236}">
                  <a16:creationId xmlns:a16="http://schemas.microsoft.com/office/drawing/2014/main" xmlns="" id="{4739CBC5-AA14-43EF-9DCD-399DCA7DF97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132" name="Freeform: Shape 369">
              <a:extLst>
                <a:ext uri="{FF2B5EF4-FFF2-40B4-BE49-F238E27FC236}">
                  <a16:creationId xmlns:a16="http://schemas.microsoft.com/office/drawing/2014/main" xmlns="" id="{E375DA18-97D3-42B3-9AC1-DF765D66D846}"/>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133" name="Freeform: Shape 370">
              <a:extLst>
                <a:ext uri="{FF2B5EF4-FFF2-40B4-BE49-F238E27FC236}">
                  <a16:creationId xmlns:a16="http://schemas.microsoft.com/office/drawing/2014/main" xmlns="" id="{09512112-E38F-4F77-9D65-F02AB9AC05C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134" name="Freeform: Shape 371">
              <a:extLst>
                <a:ext uri="{FF2B5EF4-FFF2-40B4-BE49-F238E27FC236}">
                  <a16:creationId xmlns:a16="http://schemas.microsoft.com/office/drawing/2014/main" xmlns="" id="{67A844EA-04AE-45AD-AB5C-10A37B4FB867}"/>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135" name="Freeform: Shape 372">
              <a:extLst>
                <a:ext uri="{FF2B5EF4-FFF2-40B4-BE49-F238E27FC236}">
                  <a16:creationId xmlns:a16="http://schemas.microsoft.com/office/drawing/2014/main" xmlns="" id="{05379751-217A-491C-8DBE-7BE2FEE6F94A}"/>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136" name="Freeform: Shape 373">
              <a:extLst>
                <a:ext uri="{FF2B5EF4-FFF2-40B4-BE49-F238E27FC236}">
                  <a16:creationId xmlns:a16="http://schemas.microsoft.com/office/drawing/2014/main" xmlns="" id="{D4ABCEC6-6AFA-4C69-998D-FAC944C38B1E}"/>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137" name="Freeform: Shape 374">
              <a:extLst>
                <a:ext uri="{FF2B5EF4-FFF2-40B4-BE49-F238E27FC236}">
                  <a16:creationId xmlns:a16="http://schemas.microsoft.com/office/drawing/2014/main" xmlns="" id="{9210C77B-EAA6-456A-A50A-279C4BAE7D18}"/>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138" name="Freeform: Shape 375">
              <a:extLst>
                <a:ext uri="{FF2B5EF4-FFF2-40B4-BE49-F238E27FC236}">
                  <a16:creationId xmlns:a16="http://schemas.microsoft.com/office/drawing/2014/main" xmlns="" id="{A87F0116-D735-461B-9D42-47A237ACF5ED}"/>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139" name="Freeform: Shape 376">
              <a:extLst>
                <a:ext uri="{FF2B5EF4-FFF2-40B4-BE49-F238E27FC236}">
                  <a16:creationId xmlns:a16="http://schemas.microsoft.com/office/drawing/2014/main" xmlns="" id="{27C68A33-7C6F-48FB-8363-9CBBC975C053}"/>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140" name="Freeform: Shape 377">
              <a:extLst>
                <a:ext uri="{FF2B5EF4-FFF2-40B4-BE49-F238E27FC236}">
                  <a16:creationId xmlns:a16="http://schemas.microsoft.com/office/drawing/2014/main" xmlns="" id="{A78EBC3F-9EE1-46B0-8995-CDCCED18CE6F}"/>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141" name="Freeform: Shape 378">
              <a:extLst>
                <a:ext uri="{FF2B5EF4-FFF2-40B4-BE49-F238E27FC236}">
                  <a16:creationId xmlns:a16="http://schemas.microsoft.com/office/drawing/2014/main" xmlns="" id="{6967D807-5D18-4452-8D8C-057D3E4F6E7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142" name="Freeform: Shape 379">
              <a:extLst>
                <a:ext uri="{FF2B5EF4-FFF2-40B4-BE49-F238E27FC236}">
                  <a16:creationId xmlns:a16="http://schemas.microsoft.com/office/drawing/2014/main" xmlns="" id="{3D3C2ECE-35AF-42F3-8662-8EA053F3385B}"/>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143" name="Freeform: Shape 380">
              <a:extLst>
                <a:ext uri="{FF2B5EF4-FFF2-40B4-BE49-F238E27FC236}">
                  <a16:creationId xmlns:a16="http://schemas.microsoft.com/office/drawing/2014/main" xmlns="" id="{6647E142-C101-4D88-8348-6FCFDA566D88}"/>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144" name="Freeform: Shape 381">
              <a:extLst>
                <a:ext uri="{FF2B5EF4-FFF2-40B4-BE49-F238E27FC236}">
                  <a16:creationId xmlns:a16="http://schemas.microsoft.com/office/drawing/2014/main" xmlns="" id="{33D40196-B245-4FEA-80DF-9E5F17080DB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145" name="Freeform: Shape 382">
              <a:extLst>
                <a:ext uri="{FF2B5EF4-FFF2-40B4-BE49-F238E27FC236}">
                  <a16:creationId xmlns:a16="http://schemas.microsoft.com/office/drawing/2014/main" xmlns="" id="{FF52E734-66AD-4812-9263-10730327DE17}"/>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146" name="Freeform: Shape 383">
              <a:extLst>
                <a:ext uri="{FF2B5EF4-FFF2-40B4-BE49-F238E27FC236}">
                  <a16:creationId xmlns:a16="http://schemas.microsoft.com/office/drawing/2014/main" xmlns="" id="{0F008849-CBAE-445F-A77A-461A06E74F83}"/>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147" name="Freeform: Shape 384">
              <a:extLst>
                <a:ext uri="{FF2B5EF4-FFF2-40B4-BE49-F238E27FC236}">
                  <a16:creationId xmlns:a16="http://schemas.microsoft.com/office/drawing/2014/main" xmlns="" id="{D2BF7C41-8385-4FE6-B9AF-C1D64EC86024}"/>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148" name="Freeform: Shape 385">
              <a:extLst>
                <a:ext uri="{FF2B5EF4-FFF2-40B4-BE49-F238E27FC236}">
                  <a16:creationId xmlns:a16="http://schemas.microsoft.com/office/drawing/2014/main" xmlns="" id="{B03AFB22-408C-459C-9726-876137C598EE}"/>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149" name="Freeform: Shape 386">
              <a:extLst>
                <a:ext uri="{FF2B5EF4-FFF2-40B4-BE49-F238E27FC236}">
                  <a16:creationId xmlns:a16="http://schemas.microsoft.com/office/drawing/2014/main" xmlns="" id="{CE66E0D1-DEBD-4293-A808-602CA8A2E27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150" name="Freeform: Shape 387">
              <a:extLst>
                <a:ext uri="{FF2B5EF4-FFF2-40B4-BE49-F238E27FC236}">
                  <a16:creationId xmlns:a16="http://schemas.microsoft.com/office/drawing/2014/main" xmlns="" id="{FF8B7E14-B95D-4C2C-BBC9-700A1177789B}"/>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151" name="Freeform: Shape 388">
              <a:extLst>
                <a:ext uri="{FF2B5EF4-FFF2-40B4-BE49-F238E27FC236}">
                  <a16:creationId xmlns:a16="http://schemas.microsoft.com/office/drawing/2014/main" xmlns="" id="{064C82B6-2ADC-4CAB-8166-8DBB7CABB82B}"/>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152" name="Freeform: Shape 389">
              <a:extLst>
                <a:ext uri="{FF2B5EF4-FFF2-40B4-BE49-F238E27FC236}">
                  <a16:creationId xmlns:a16="http://schemas.microsoft.com/office/drawing/2014/main" xmlns="" id="{2580D66F-BA5F-4A78-B024-24D36B645F0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153" name="Freeform: Shape 390">
              <a:extLst>
                <a:ext uri="{FF2B5EF4-FFF2-40B4-BE49-F238E27FC236}">
                  <a16:creationId xmlns:a16="http://schemas.microsoft.com/office/drawing/2014/main" xmlns="" id="{912754A4-13D9-497F-A619-2A563BCF60DA}"/>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154" name="Freeform: Shape 391">
              <a:extLst>
                <a:ext uri="{FF2B5EF4-FFF2-40B4-BE49-F238E27FC236}">
                  <a16:creationId xmlns:a16="http://schemas.microsoft.com/office/drawing/2014/main" xmlns="" id="{14B41178-30CA-4459-B1A1-5F0A5406B7EC}"/>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155" name="Freeform: Shape 392">
              <a:extLst>
                <a:ext uri="{FF2B5EF4-FFF2-40B4-BE49-F238E27FC236}">
                  <a16:creationId xmlns:a16="http://schemas.microsoft.com/office/drawing/2014/main" xmlns="" id="{EDB18FD8-B289-4E91-AEEA-744393AA0FA6}"/>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156" name="Freeform: Shape 393">
              <a:extLst>
                <a:ext uri="{FF2B5EF4-FFF2-40B4-BE49-F238E27FC236}">
                  <a16:creationId xmlns:a16="http://schemas.microsoft.com/office/drawing/2014/main" xmlns="" id="{B0CDCEB0-0031-4D8E-8518-FF037E7EAB04}"/>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157" name="Freeform: Shape 394">
              <a:extLst>
                <a:ext uri="{FF2B5EF4-FFF2-40B4-BE49-F238E27FC236}">
                  <a16:creationId xmlns:a16="http://schemas.microsoft.com/office/drawing/2014/main" xmlns="" id="{858D8A7D-EF92-462E-9B3B-7847B9C75F4C}"/>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158" name="Freeform: Shape 395">
              <a:extLst>
                <a:ext uri="{FF2B5EF4-FFF2-40B4-BE49-F238E27FC236}">
                  <a16:creationId xmlns:a16="http://schemas.microsoft.com/office/drawing/2014/main" xmlns="" id="{82754A66-267D-4AC6-8294-FA67ECF79A5D}"/>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159" name="Freeform: Shape 396">
              <a:extLst>
                <a:ext uri="{FF2B5EF4-FFF2-40B4-BE49-F238E27FC236}">
                  <a16:creationId xmlns:a16="http://schemas.microsoft.com/office/drawing/2014/main" xmlns="" id="{D7CCF447-0045-492C-AE62-855ECF8FEF02}"/>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160" name="Freeform: Shape 397">
              <a:extLst>
                <a:ext uri="{FF2B5EF4-FFF2-40B4-BE49-F238E27FC236}">
                  <a16:creationId xmlns:a16="http://schemas.microsoft.com/office/drawing/2014/main" xmlns="" id="{F0CAAFB1-42E1-4D31-9835-148CA050EA61}"/>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161" name="Freeform: Shape 398">
              <a:extLst>
                <a:ext uri="{FF2B5EF4-FFF2-40B4-BE49-F238E27FC236}">
                  <a16:creationId xmlns:a16="http://schemas.microsoft.com/office/drawing/2014/main" xmlns="" id="{701E9EDA-C76E-47A2-AC35-1FE77968DC48}"/>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162" name="Freeform: Shape 399">
              <a:extLst>
                <a:ext uri="{FF2B5EF4-FFF2-40B4-BE49-F238E27FC236}">
                  <a16:creationId xmlns:a16="http://schemas.microsoft.com/office/drawing/2014/main" xmlns="" id="{7EA2A2E9-F4D2-47B3-985C-B5AA87F0D926}"/>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163" name="Freeform: Shape 400">
              <a:extLst>
                <a:ext uri="{FF2B5EF4-FFF2-40B4-BE49-F238E27FC236}">
                  <a16:creationId xmlns:a16="http://schemas.microsoft.com/office/drawing/2014/main" xmlns="" id="{BEC2D2AD-48EB-4BBE-B399-CD4911B494C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164" name="Freeform: Shape 401">
              <a:extLst>
                <a:ext uri="{FF2B5EF4-FFF2-40B4-BE49-F238E27FC236}">
                  <a16:creationId xmlns:a16="http://schemas.microsoft.com/office/drawing/2014/main" xmlns="" id="{D196BC9B-8EBE-44DD-8579-177C6AC49DFD}"/>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165" name="Freeform: Shape 402">
              <a:extLst>
                <a:ext uri="{FF2B5EF4-FFF2-40B4-BE49-F238E27FC236}">
                  <a16:creationId xmlns:a16="http://schemas.microsoft.com/office/drawing/2014/main" xmlns="" id="{4F1D8767-7F26-4F13-85FE-BDE0E5EA5F7F}"/>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166" name="Freeform: Shape 403">
              <a:extLst>
                <a:ext uri="{FF2B5EF4-FFF2-40B4-BE49-F238E27FC236}">
                  <a16:creationId xmlns:a16="http://schemas.microsoft.com/office/drawing/2014/main" xmlns="" id="{31BFD24B-6D32-4360-B78A-21A30F48AA60}"/>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167" name="Freeform: Shape 404">
              <a:extLst>
                <a:ext uri="{FF2B5EF4-FFF2-40B4-BE49-F238E27FC236}">
                  <a16:creationId xmlns:a16="http://schemas.microsoft.com/office/drawing/2014/main" xmlns="" id="{F84DF74A-BDDD-4011-A6DD-A331BC93BFE3}"/>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168" name="Freeform: Shape 405">
              <a:extLst>
                <a:ext uri="{FF2B5EF4-FFF2-40B4-BE49-F238E27FC236}">
                  <a16:creationId xmlns:a16="http://schemas.microsoft.com/office/drawing/2014/main" xmlns="" id="{01E83786-497A-44E6-85FA-47C4A59AF22A}"/>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169" name="Freeform: Shape 406">
              <a:extLst>
                <a:ext uri="{FF2B5EF4-FFF2-40B4-BE49-F238E27FC236}">
                  <a16:creationId xmlns:a16="http://schemas.microsoft.com/office/drawing/2014/main" xmlns="" id="{2CFF2E69-F4F8-4C3E-8D86-E2FE8FD1F0A2}"/>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170" name="Freeform: Shape 407">
              <a:extLst>
                <a:ext uri="{FF2B5EF4-FFF2-40B4-BE49-F238E27FC236}">
                  <a16:creationId xmlns:a16="http://schemas.microsoft.com/office/drawing/2014/main" xmlns="" id="{7B1162CE-6A6B-4FB3-B7E2-614C399AB6F3}"/>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171" name="Freeform: Shape 408">
              <a:extLst>
                <a:ext uri="{FF2B5EF4-FFF2-40B4-BE49-F238E27FC236}">
                  <a16:creationId xmlns:a16="http://schemas.microsoft.com/office/drawing/2014/main" xmlns="" id="{8295FFBD-C96D-462B-8F18-5D5190C375A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172" name="Freeform: Shape 409">
              <a:extLst>
                <a:ext uri="{FF2B5EF4-FFF2-40B4-BE49-F238E27FC236}">
                  <a16:creationId xmlns:a16="http://schemas.microsoft.com/office/drawing/2014/main" xmlns="" id="{B49B5E00-FA34-4F8E-8DC0-BEF98C49ED1F}"/>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173" name="Freeform: Shape 410">
              <a:extLst>
                <a:ext uri="{FF2B5EF4-FFF2-40B4-BE49-F238E27FC236}">
                  <a16:creationId xmlns:a16="http://schemas.microsoft.com/office/drawing/2014/main" xmlns="" id="{934A9CC9-DDAA-486E-A8BE-F8B261B68A81}"/>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174" name="Freeform: Shape 411">
              <a:extLst>
                <a:ext uri="{FF2B5EF4-FFF2-40B4-BE49-F238E27FC236}">
                  <a16:creationId xmlns:a16="http://schemas.microsoft.com/office/drawing/2014/main" xmlns="" id="{92A735A5-89B4-488C-A89C-5D226C13A705}"/>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175" name="Freeform: Shape 412">
              <a:extLst>
                <a:ext uri="{FF2B5EF4-FFF2-40B4-BE49-F238E27FC236}">
                  <a16:creationId xmlns:a16="http://schemas.microsoft.com/office/drawing/2014/main" xmlns="" id="{6D9F2DB6-1344-4F04-9724-A9132750A470}"/>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176" name="Freeform: Shape 413">
              <a:extLst>
                <a:ext uri="{FF2B5EF4-FFF2-40B4-BE49-F238E27FC236}">
                  <a16:creationId xmlns:a16="http://schemas.microsoft.com/office/drawing/2014/main" xmlns="" id="{D27C3A39-FD3F-4A5C-A0CB-3B9443BAE6AD}"/>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177" name="Freeform: Shape 414">
              <a:extLst>
                <a:ext uri="{FF2B5EF4-FFF2-40B4-BE49-F238E27FC236}">
                  <a16:creationId xmlns:a16="http://schemas.microsoft.com/office/drawing/2014/main" xmlns="" id="{CA295DDF-1687-4D96-A5AE-80A533360692}"/>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178" name="Freeform: Shape 415">
              <a:extLst>
                <a:ext uri="{FF2B5EF4-FFF2-40B4-BE49-F238E27FC236}">
                  <a16:creationId xmlns:a16="http://schemas.microsoft.com/office/drawing/2014/main" xmlns="" id="{DC599954-37CF-46FE-8302-7DEE6EEAB75B}"/>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179" name="Freeform: Shape 416">
              <a:extLst>
                <a:ext uri="{FF2B5EF4-FFF2-40B4-BE49-F238E27FC236}">
                  <a16:creationId xmlns:a16="http://schemas.microsoft.com/office/drawing/2014/main" xmlns="" id="{EA9D3FB1-E2E2-4CBA-AC80-954FAAD25B8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180" name="Freeform: Shape 417">
              <a:extLst>
                <a:ext uri="{FF2B5EF4-FFF2-40B4-BE49-F238E27FC236}">
                  <a16:creationId xmlns:a16="http://schemas.microsoft.com/office/drawing/2014/main" xmlns="" id="{C142D4FB-0BE5-4A88-AC87-403B156EB55F}"/>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181" name="Freeform: Shape 418">
              <a:extLst>
                <a:ext uri="{FF2B5EF4-FFF2-40B4-BE49-F238E27FC236}">
                  <a16:creationId xmlns:a16="http://schemas.microsoft.com/office/drawing/2014/main" xmlns="" id="{1A13EAB0-93D8-4AB7-8D19-62914AE145C4}"/>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182" name="Freeform: Shape 419">
              <a:extLst>
                <a:ext uri="{FF2B5EF4-FFF2-40B4-BE49-F238E27FC236}">
                  <a16:creationId xmlns:a16="http://schemas.microsoft.com/office/drawing/2014/main" xmlns="" id="{06ACA165-2807-4439-947D-A39EF6ABAF71}"/>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183" name="Freeform: Shape 420">
              <a:extLst>
                <a:ext uri="{FF2B5EF4-FFF2-40B4-BE49-F238E27FC236}">
                  <a16:creationId xmlns:a16="http://schemas.microsoft.com/office/drawing/2014/main" xmlns="" id="{DE3A3FDB-E488-4122-B909-B7B6A00EFAAE}"/>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184" name="Freeform: Shape 421">
              <a:extLst>
                <a:ext uri="{FF2B5EF4-FFF2-40B4-BE49-F238E27FC236}">
                  <a16:creationId xmlns:a16="http://schemas.microsoft.com/office/drawing/2014/main" xmlns="" id="{865D698D-4B78-4301-8CD3-80C783B4DB34}"/>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4" grpId="0"/>
      <p:bldP spid="55" grpId="0"/>
    </p:bldLst>
  </p:timing>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3505</TotalTime>
  <Words>1178</Words>
  <Application>Microsoft Office PowerPoint</Application>
  <PresentationFormat>Custom</PresentationFormat>
  <Paragraphs>129</Paragraphs>
  <Slides>20</Slides>
  <Notes>6</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HDLAPTOP</cp:lastModifiedBy>
  <cp:revision>86</cp:revision>
  <dcterms:created xsi:type="dcterms:W3CDTF">2020-01-20T05:08:25Z</dcterms:created>
  <dcterms:modified xsi:type="dcterms:W3CDTF">2021-09-14T04:55:03Z</dcterms:modified>
</cp:coreProperties>
</file>