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2"/>
  </p:notesMasterIdLst>
  <p:sldIdLst>
    <p:sldId id="260" r:id="rId2"/>
    <p:sldId id="257" r:id="rId3"/>
    <p:sldId id="309" r:id="rId4"/>
    <p:sldId id="256" r:id="rId5"/>
    <p:sldId id="258" r:id="rId6"/>
    <p:sldId id="310" r:id="rId7"/>
    <p:sldId id="280" r:id="rId8"/>
    <p:sldId id="311" r:id="rId9"/>
    <p:sldId id="262" r:id="rId10"/>
    <p:sldId id="313" r:id="rId11"/>
    <p:sldId id="315" r:id="rId12"/>
    <p:sldId id="314" r:id="rId13"/>
    <p:sldId id="316" r:id="rId14"/>
    <p:sldId id="317" r:id="rId15"/>
    <p:sldId id="318" r:id="rId16"/>
    <p:sldId id="278" r:id="rId17"/>
    <p:sldId id="319" r:id="rId18"/>
    <p:sldId id="320" r:id="rId19"/>
    <p:sldId id="321" r:id="rId20"/>
    <p:sldId id="322" r:id="rId21"/>
    <p:sldId id="323" r:id="rId22"/>
    <p:sldId id="324" r:id="rId23"/>
    <p:sldId id="325" r:id="rId24"/>
    <p:sldId id="326" r:id="rId25"/>
    <p:sldId id="327" r:id="rId26"/>
    <p:sldId id="270" r:id="rId27"/>
    <p:sldId id="330" r:id="rId28"/>
    <p:sldId id="331" r:id="rId29"/>
    <p:sldId id="332" r:id="rId30"/>
    <p:sldId id="333" r:id="rId31"/>
    <p:sldId id="334" r:id="rId32"/>
    <p:sldId id="336" r:id="rId33"/>
    <p:sldId id="337" r:id="rId34"/>
    <p:sldId id="338" r:id="rId35"/>
    <p:sldId id="339" r:id="rId36"/>
    <p:sldId id="263" r:id="rId37"/>
    <p:sldId id="264" r:id="rId38"/>
    <p:sldId id="340" r:id="rId39"/>
    <p:sldId id="261" r:id="rId40"/>
    <p:sldId id="341" r:id="rId41"/>
  </p:sldIdLst>
  <p:sldSz cx="9144000" cy="5143500" type="screen16x9"/>
  <p:notesSz cx="6858000" cy="9144000"/>
  <p:embeddedFontLst>
    <p:embeddedFont>
      <p:font typeface="Fredoka One" panose="02000000000000000000" pitchFamily="2" charset="0"/>
      <p:regular r:id="rId43"/>
    </p:embeddedFont>
    <p:embeddedFont>
      <p:font typeface="Karla Medium" pitchFamily="2" charset="0"/>
      <p:regular r:id="rId44"/>
      <p:bold r:id="rId45"/>
      <p:italic r:id="rId46"/>
      <p:boldItalic r:id="rId47"/>
    </p:embeddedFont>
    <p:embeddedFont>
      <p:font typeface="Roboto Condensed Light" panose="02000000000000000000"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8A600FB-D640-452F-9875-25D66B352184}">
          <p14:sldIdLst>
            <p14:sldId id="260"/>
            <p14:sldId id="257"/>
            <p14:sldId id="309"/>
            <p14:sldId id="256"/>
            <p14:sldId id="258"/>
            <p14:sldId id="310"/>
            <p14:sldId id="280"/>
            <p14:sldId id="311"/>
            <p14:sldId id="262"/>
            <p14:sldId id="313"/>
            <p14:sldId id="315"/>
            <p14:sldId id="314"/>
            <p14:sldId id="316"/>
            <p14:sldId id="317"/>
            <p14:sldId id="318"/>
            <p14:sldId id="278"/>
            <p14:sldId id="319"/>
            <p14:sldId id="320"/>
            <p14:sldId id="321"/>
            <p14:sldId id="322"/>
            <p14:sldId id="323"/>
            <p14:sldId id="324"/>
            <p14:sldId id="325"/>
            <p14:sldId id="326"/>
            <p14:sldId id="327"/>
            <p14:sldId id="270"/>
            <p14:sldId id="330"/>
            <p14:sldId id="331"/>
            <p14:sldId id="332"/>
            <p14:sldId id="333"/>
            <p14:sldId id="334"/>
            <p14:sldId id="336"/>
            <p14:sldId id="337"/>
            <p14:sldId id="338"/>
            <p14:sldId id="339"/>
            <p14:sldId id="263"/>
            <p14:sldId id="264"/>
            <p14:sldId id="340"/>
            <p14:sldId id="261"/>
            <p14:sldId id="341"/>
          </p14:sldIdLst>
        </p14:section>
      </p14:sectionLst>
    </p:ext>
    <p:ext uri="{EFAFB233-063F-42B5-8137-9DF3F51BA10A}">
      <p15:sldGuideLst xmlns:p15="http://schemas.microsoft.com/office/powerpoint/2012/main">
        <p15:guide id="1" orient="horz" pos="56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66"/>
    <a:srgbClr val="FF9999"/>
    <a:srgbClr val="FFE699"/>
    <a:srgbClr val="BDD7EE"/>
    <a:srgbClr val="F8CBAD"/>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01F6F3-5502-4449-8560-536BE841AEC9}">
  <a:tblStyle styleId="{3901F6F3-5502-4449-8560-536BE841AE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6" d="100"/>
          <a:sy n="96" d="100"/>
        </p:scale>
        <p:origin x="636" y="72"/>
      </p:cViewPr>
      <p:guideLst>
        <p:guide orient="horz" pos="5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05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55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1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62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87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47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27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412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3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2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30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30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96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97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9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942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519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35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331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559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08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970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564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083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573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f3b0ed205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f3b0ed205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1d3c097be0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1d3c097be0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1d3c097be0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1d3c097be0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877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1de34046d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1de34046d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66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33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11de34046d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11de34046d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00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df837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df837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707900" y="539325"/>
            <a:ext cx="4436131" cy="4604444"/>
            <a:chOff x="4707900" y="539325"/>
            <a:chExt cx="4436131" cy="4604444"/>
          </a:xfrm>
        </p:grpSpPr>
        <p:sp>
          <p:nvSpPr>
            <p:cNvPr id="10" name="Google Shape;10;p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846925" y="1448375"/>
            <a:ext cx="7453500" cy="1662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42375" y="3510482"/>
            <a:ext cx="4381800" cy="461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2800"/>
              <a:buNone/>
              <a:defRPr sz="1800"/>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4" name="Google Shape;14;p2"/>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_1_2">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a:off x="3204525" y="1923000"/>
            <a:ext cx="2735100" cy="6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21" name="Google Shape;221;p17"/>
          <p:cNvSpPr txBox="1">
            <a:spLocks noGrp="1"/>
          </p:cNvSpPr>
          <p:nvPr>
            <p:ph type="subTitle" idx="1"/>
          </p:nvPr>
        </p:nvSpPr>
        <p:spPr>
          <a:xfrm>
            <a:off x="3204400" y="2548025"/>
            <a:ext cx="27351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2" name="Google Shape;222;p17"/>
          <p:cNvSpPr/>
          <p:nvPr/>
        </p:nvSpPr>
        <p:spPr>
          <a:xfrm flipH="1">
            <a:off x="98" y="272838"/>
            <a:ext cx="4621164" cy="487077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4_1">
    <p:spTree>
      <p:nvGrpSpPr>
        <p:cNvPr id="1" name="Shape 282"/>
        <p:cNvGrpSpPr/>
        <p:nvPr/>
      </p:nvGrpSpPr>
      <p:grpSpPr>
        <a:xfrm>
          <a:off x="0" y="0"/>
          <a:ext cx="0" cy="0"/>
          <a:chOff x="0" y="0"/>
          <a:chExt cx="0" cy="0"/>
        </a:xfrm>
      </p:grpSpPr>
      <p:sp>
        <p:nvSpPr>
          <p:cNvPr id="283" name="Google Shape;283;p23"/>
          <p:cNvSpPr/>
          <p:nvPr/>
        </p:nvSpPr>
        <p:spPr>
          <a:xfrm rot="-5400000" flipH="1">
            <a:off x="5814510" y="1813924"/>
            <a:ext cx="3241824" cy="3417383"/>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 name="Google Shape;285;p23"/>
          <p:cNvSpPr txBox="1">
            <a:spLocks noGrp="1"/>
          </p:cNvSpPr>
          <p:nvPr>
            <p:ph type="subTitle" idx="1"/>
          </p:nvPr>
        </p:nvSpPr>
        <p:spPr>
          <a:xfrm>
            <a:off x="878363" y="2483529"/>
            <a:ext cx="2331600" cy="11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286" name="Google Shape;286;p23"/>
          <p:cNvSpPr txBox="1">
            <a:spLocks noGrp="1"/>
          </p:cNvSpPr>
          <p:nvPr>
            <p:ph type="title" idx="2"/>
          </p:nvPr>
        </p:nvSpPr>
        <p:spPr>
          <a:xfrm>
            <a:off x="879563" y="2165645"/>
            <a:ext cx="2329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87" name="Google Shape;287;p23"/>
          <p:cNvSpPr txBox="1">
            <a:spLocks noGrp="1"/>
          </p:cNvSpPr>
          <p:nvPr>
            <p:ph type="subTitle" idx="3"/>
          </p:nvPr>
        </p:nvSpPr>
        <p:spPr>
          <a:xfrm>
            <a:off x="3608200" y="2769100"/>
            <a:ext cx="1927800" cy="11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288" name="Google Shape;288;p23"/>
          <p:cNvSpPr txBox="1">
            <a:spLocks noGrp="1"/>
          </p:cNvSpPr>
          <p:nvPr>
            <p:ph type="title" idx="4"/>
          </p:nvPr>
        </p:nvSpPr>
        <p:spPr>
          <a:xfrm>
            <a:off x="3609250" y="2451225"/>
            <a:ext cx="19257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89" name="Google Shape;289;p23"/>
          <p:cNvSpPr txBox="1">
            <a:spLocks noGrp="1"/>
          </p:cNvSpPr>
          <p:nvPr>
            <p:ph type="subTitle" idx="5"/>
          </p:nvPr>
        </p:nvSpPr>
        <p:spPr>
          <a:xfrm>
            <a:off x="5934213" y="2483520"/>
            <a:ext cx="2331600" cy="11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290" name="Google Shape;290;p23"/>
          <p:cNvSpPr txBox="1">
            <a:spLocks noGrp="1"/>
          </p:cNvSpPr>
          <p:nvPr>
            <p:ph type="title" idx="6"/>
          </p:nvPr>
        </p:nvSpPr>
        <p:spPr>
          <a:xfrm>
            <a:off x="5935413" y="2165645"/>
            <a:ext cx="2329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291" name="Google Shape;291;p23"/>
          <p:cNvGrpSpPr/>
          <p:nvPr/>
        </p:nvGrpSpPr>
        <p:grpSpPr>
          <a:xfrm flipH="1">
            <a:off x="-5" y="326"/>
            <a:ext cx="1993342" cy="1891079"/>
            <a:chOff x="7146070" y="326"/>
            <a:chExt cx="1993342" cy="1891079"/>
          </a:xfrm>
        </p:grpSpPr>
        <p:sp>
          <p:nvSpPr>
            <p:cNvPr id="292" name="Google Shape;292;p23"/>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lt2"/>
            </a:solidFill>
            <a:ln w="22860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flipH="1">
            <a:off x="-326619" y="3811504"/>
            <a:ext cx="1206195" cy="1177623"/>
            <a:chOff x="2180272" y="-464800"/>
            <a:chExt cx="1256977" cy="1227202"/>
          </a:xfrm>
        </p:grpSpPr>
        <p:sp>
          <p:nvSpPr>
            <p:cNvPr id="295" name="Google Shape;295;p23"/>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7"/>
        <p:cNvGrpSpPr/>
        <p:nvPr/>
      </p:nvGrpSpPr>
      <p:grpSpPr>
        <a:xfrm>
          <a:off x="0" y="0"/>
          <a:ext cx="0" cy="0"/>
          <a:chOff x="0" y="0"/>
          <a:chExt cx="0" cy="0"/>
        </a:xfrm>
      </p:grpSpPr>
      <p:sp>
        <p:nvSpPr>
          <p:cNvPr id="298" name="Google Shape;298;p24"/>
          <p:cNvSpPr/>
          <p:nvPr/>
        </p:nvSpPr>
        <p:spPr>
          <a:xfrm rot="5400000">
            <a:off x="89857" y="1730883"/>
            <a:ext cx="3322753" cy="350248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rot="-5400000">
            <a:off x="5728732" y="-89917"/>
            <a:ext cx="3322753" cy="350248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1" name="Google Shape;301;p24"/>
          <p:cNvSpPr txBox="1">
            <a:spLocks noGrp="1"/>
          </p:cNvSpPr>
          <p:nvPr>
            <p:ph type="subTitle" idx="1"/>
          </p:nvPr>
        </p:nvSpPr>
        <p:spPr>
          <a:xfrm>
            <a:off x="2117612" y="2225083"/>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2" name="Google Shape;302;p24"/>
          <p:cNvSpPr txBox="1">
            <a:spLocks noGrp="1"/>
          </p:cNvSpPr>
          <p:nvPr>
            <p:ph type="title" idx="2"/>
          </p:nvPr>
        </p:nvSpPr>
        <p:spPr>
          <a:xfrm>
            <a:off x="2120114" y="1907200"/>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3" name="Google Shape;303;p24"/>
          <p:cNvSpPr txBox="1">
            <a:spLocks noGrp="1"/>
          </p:cNvSpPr>
          <p:nvPr>
            <p:ph type="subTitle" idx="3"/>
          </p:nvPr>
        </p:nvSpPr>
        <p:spPr>
          <a:xfrm>
            <a:off x="2117600" y="3669901"/>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4" name="Google Shape;304;p24"/>
          <p:cNvSpPr txBox="1">
            <a:spLocks noGrp="1"/>
          </p:cNvSpPr>
          <p:nvPr>
            <p:ph type="title" idx="4"/>
          </p:nvPr>
        </p:nvSpPr>
        <p:spPr>
          <a:xfrm>
            <a:off x="2117600" y="3352018"/>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5" name="Google Shape;305;p24"/>
          <p:cNvSpPr txBox="1">
            <a:spLocks noGrp="1"/>
          </p:cNvSpPr>
          <p:nvPr>
            <p:ph type="subTitle" idx="5"/>
          </p:nvPr>
        </p:nvSpPr>
        <p:spPr>
          <a:xfrm>
            <a:off x="5638875" y="2225075"/>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6" name="Google Shape;306;p24"/>
          <p:cNvSpPr txBox="1">
            <a:spLocks noGrp="1"/>
          </p:cNvSpPr>
          <p:nvPr>
            <p:ph type="title" idx="6"/>
          </p:nvPr>
        </p:nvSpPr>
        <p:spPr>
          <a:xfrm>
            <a:off x="5641388" y="1907200"/>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7" name="Google Shape;307;p24"/>
          <p:cNvSpPr txBox="1">
            <a:spLocks noGrp="1"/>
          </p:cNvSpPr>
          <p:nvPr>
            <p:ph type="subTitle" idx="7"/>
          </p:nvPr>
        </p:nvSpPr>
        <p:spPr>
          <a:xfrm>
            <a:off x="5638875" y="3669900"/>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8" name="Google Shape;308;p24"/>
          <p:cNvSpPr txBox="1">
            <a:spLocks noGrp="1"/>
          </p:cNvSpPr>
          <p:nvPr>
            <p:ph type="title" idx="8"/>
          </p:nvPr>
        </p:nvSpPr>
        <p:spPr>
          <a:xfrm>
            <a:off x="5638874" y="3352020"/>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9" name="Google Shape;309;p24"/>
          <p:cNvSpPr/>
          <p:nvPr/>
        </p:nvSpPr>
        <p:spPr>
          <a:xfrm>
            <a:off x="264622" y="23073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8675197" y="464361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423"/>
        <p:cNvGrpSpPr/>
        <p:nvPr/>
      </p:nvGrpSpPr>
      <p:grpSpPr>
        <a:xfrm>
          <a:off x="0" y="0"/>
          <a:ext cx="0" cy="0"/>
          <a:chOff x="0" y="0"/>
          <a:chExt cx="0" cy="0"/>
        </a:xfrm>
      </p:grpSpPr>
      <p:sp>
        <p:nvSpPr>
          <p:cNvPr id="424" name="Google Shape;424;p31"/>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flipH="1">
            <a:off x="-5" y="2165598"/>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170735" y="44365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427"/>
        <p:cNvGrpSpPr/>
        <p:nvPr/>
      </p:nvGrpSpPr>
      <p:grpSpPr>
        <a:xfrm>
          <a:off x="0" y="0"/>
          <a:ext cx="0" cy="0"/>
          <a:chOff x="0" y="0"/>
          <a:chExt cx="0" cy="0"/>
        </a:xfrm>
      </p:grpSpPr>
      <p:grpSp>
        <p:nvGrpSpPr>
          <p:cNvPr id="428" name="Google Shape;428;p32"/>
          <p:cNvGrpSpPr/>
          <p:nvPr/>
        </p:nvGrpSpPr>
        <p:grpSpPr>
          <a:xfrm>
            <a:off x="4707900" y="539325"/>
            <a:ext cx="4436131" cy="4604444"/>
            <a:chOff x="4707900" y="539325"/>
            <a:chExt cx="4436131" cy="4604444"/>
          </a:xfrm>
        </p:grpSpPr>
        <p:sp>
          <p:nvSpPr>
            <p:cNvPr id="429" name="Google Shape;429;p3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2"/>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a:off x="158700" y="129000"/>
            <a:ext cx="8826600" cy="4885500"/>
            <a:chOff x="158700" y="129000"/>
            <a:chExt cx="8826600" cy="4885500"/>
          </a:xfrm>
        </p:grpSpPr>
        <p:sp>
          <p:nvSpPr>
            <p:cNvPr id="28" name="Google Shape;28;p4"/>
            <p:cNvSpPr/>
            <p:nvPr/>
          </p:nvSpPr>
          <p:spPr>
            <a:xfrm>
              <a:off x="158700" y="129000"/>
              <a:ext cx="8826600" cy="4885500"/>
            </a:xfrm>
            <a:prstGeom prst="roundRect">
              <a:avLst>
                <a:gd name="adj" fmla="val 4754"/>
              </a:avLst>
            </a:prstGeom>
            <a:solidFill>
              <a:schemeClr val="accent4"/>
            </a:solidFill>
            <a:ln>
              <a:noFill/>
            </a:ln>
            <a:effectLst>
              <a:outerShdw dist="66675" dir="252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60450" y="228525"/>
              <a:ext cx="8623200" cy="4686600"/>
            </a:xfrm>
            <a:prstGeom prst="roundRect">
              <a:avLst>
                <a:gd name="adj" fmla="val 3132"/>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713275" y="1095125"/>
            <a:ext cx="7717500" cy="3473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rot="5400000">
            <a:off x="82468" y="2010686"/>
            <a:ext cx="3050249" cy="3215271"/>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subTitle" idx="1"/>
          </p:nvPr>
        </p:nvSpPr>
        <p:spPr>
          <a:xfrm>
            <a:off x="1245100" y="3570282"/>
            <a:ext cx="29484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36" name="Google Shape;36;p5"/>
          <p:cNvSpPr txBox="1">
            <a:spLocks noGrp="1"/>
          </p:cNvSpPr>
          <p:nvPr>
            <p:ph type="subTitle" idx="2"/>
          </p:nvPr>
        </p:nvSpPr>
        <p:spPr>
          <a:xfrm>
            <a:off x="4924400" y="3570282"/>
            <a:ext cx="29334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37" name="Google Shape;37;p5"/>
          <p:cNvSpPr txBox="1">
            <a:spLocks noGrp="1"/>
          </p:cNvSpPr>
          <p:nvPr>
            <p:ph type="title" idx="3"/>
          </p:nvPr>
        </p:nvSpPr>
        <p:spPr>
          <a:xfrm>
            <a:off x="1246600" y="32524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 name="Google Shape;38;p5"/>
          <p:cNvSpPr txBox="1">
            <a:spLocks noGrp="1"/>
          </p:cNvSpPr>
          <p:nvPr>
            <p:ph type="title" idx="4"/>
          </p:nvPr>
        </p:nvSpPr>
        <p:spPr>
          <a:xfrm>
            <a:off x="4916900" y="32524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39" name="Google Shape;39;p5"/>
          <p:cNvGrpSpPr/>
          <p:nvPr/>
        </p:nvGrpSpPr>
        <p:grpSpPr>
          <a:xfrm>
            <a:off x="7146070" y="326"/>
            <a:ext cx="1993342" cy="1891079"/>
            <a:chOff x="7146070" y="326"/>
            <a:chExt cx="1993342" cy="1891079"/>
          </a:xfrm>
        </p:grpSpPr>
        <p:sp>
          <p:nvSpPr>
            <p:cNvPr id="40" name="Google Shape;40;p5"/>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lt2"/>
            </a:solidFill>
            <a:ln w="22860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5"/>
          <p:cNvSpPr/>
          <p:nvPr/>
        </p:nvSpPr>
        <p:spPr>
          <a:xfrm>
            <a:off x="333113" y="33500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8500338"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p:nvPr/>
        </p:nvSpPr>
        <p:spPr>
          <a:xfrm flipH="1">
            <a:off x="98" y="272838"/>
            <a:ext cx="4621164" cy="487077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7"/>
          <p:cNvGrpSpPr/>
          <p:nvPr/>
        </p:nvGrpSpPr>
        <p:grpSpPr>
          <a:xfrm>
            <a:off x="869050" y="790200"/>
            <a:ext cx="7714350" cy="3867900"/>
            <a:chOff x="716650" y="637800"/>
            <a:chExt cx="7714350" cy="3867900"/>
          </a:xfrm>
        </p:grpSpPr>
        <p:grpSp>
          <p:nvGrpSpPr>
            <p:cNvPr id="57" name="Google Shape;57;p7"/>
            <p:cNvGrpSpPr/>
            <p:nvPr/>
          </p:nvGrpSpPr>
          <p:grpSpPr>
            <a:xfrm>
              <a:off x="716650" y="637800"/>
              <a:ext cx="7714350" cy="3867900"/>
              <a:chOff x="716650" y="637800"/>
              <a:chExt cx="7714350" cy="3867900"/>
            </a:xfrm>
          </p:grpSpPr>
          <p:sp>
            <p:nvSpPr>
              <p:cNvPr id="58" name="Google Shape;58;p7"/>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7"/>
            <p:cNvGrpSpPr/>
            <p:nvPr/>
          </p:nvGrpSpPr>
          <p:grpSpPr>
            <a:xfrm>
              <a:off x="7478003" y="729844"/>
              <a:ext cx="784907" cy="155297"/>
              <a:chOff x="7189925" y="928775"/>
              <a:chExt cx="699000" cy="138300"/>
            </a:xfrm>
          </p:grpSpPr>
          <p:sp>
            <p:nvSpPr>
              <p:cNvPr id="61" name="Google Shape;61;p7"/>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7"/>
          <p:cNvSpPr txBox="1">
            <a:spLocks noGrp="1"/>
          </p:cNvSpPr>
          <p:nvPr>
            <p:ph type="body" idx="1"/>
          </p:nvPr>
        </p:nvSpPr>
        <p:spPr>
          <a:xfrm>
            <a:off x="1602475" y="1833175"/>
            <a:ext cx="5939100" cy="21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5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5" name="Google Shape;65;p7"/>
          <p:cNvSpPr/>
          <p:nvPr/>
        </p:nvSpPr>
        <p:spPr>
          <a:xfrm>
            <a:off x="113588" y="26528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8695771" y="4604091"/>
            <a:ext cx="260673" cy="29172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p:nvPr/>
        </p:nvSpPr>
        <p:spPr>
          <a:xfrm>
            <a:off x="1044138"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9"/>
          <p:cNvGrpSpPr/>
          <p:nvPr/>
        </p:nvGrpSpPr>
        <p:grpSpPr>
          <a:xfrm flipH="1">
            <a:off x="75" y="123495"/>
            <a:ext cx="4836713" cy="5020226"/>
            <a:chOff x="4707900" y="539325"/>
            <a:chExt cx="4436131" cy="4604444"/>
          </a:xfrm>
        </p:grpSpPr>
        <p:sp>
          <p:nvSpPr>
            <p:cNvPr id="78" name="Google Shape;78;p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9"/>
          <p:cNvSpPr/>
          <p:nvPr/>
        </p:nvSpPr>
        <p:spPr>
          <a:xfrm>
            <a:off x="8696395" y="3029527"/>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9"/>
          <p:cNvGrpSpPr/>
          <p:nvPr/>
        </p:nvGrpSpPr>
        <p:grpSpPr>
          <a:xfrm>
            <a:off x="716650" y="637800"/>
            <a:ext cx="7714350" cy="3867900"/>
            <a:chOff x="716650" y="637800"/>
            <a:chExt cx="7714350" cy="3867900"/>
          </a:xfrm>
        </p:grpSpPr>
        <p:grpSp>
          <p:nvGrpSpPr>
            <p:cNvPr id="82" name="Google Shape;82;p9"/>
            <p:cNvGrpSpPr/>
            <p:nvPr/>
          </p:nvGrpSpPr>
          <p:grpSpPr>
            <a:xfrm>
              <a:off x="716650" y="637800"/>
              <a:ext cx="7714350" cy="3867900"/>
              <a:chOff x="716650" y="637800"/>
              <a:chExt cx="7714350" cy="3867900"/>
            </a:xfrm>
          </p:grpSpPr>
          <p:sp>
            <p:nvSpPr>
              <p:cNvPr id="83" name="Google Shape;83;p9"/>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9"/>
            <p:cNvGrpSpPr/>
            <p:nvPr/>
          </p:nvGrpSpPr>
          <p:grpSpPr>
            <a:xfrm>
              <a:off x="7478003" y="729844"/>
              <a:ext cx="784907" cy="155297"/>
              <a:chOff x="7189925" y="928775"/>
              <a:chExt cx="699000" cy="138300"/>
            </a:xfrm>
          </p:grpSpPr>
          <p:sp>
            <p:nvSpPr>
              <p:cNvPr id="86" name="Google Shape;86;p9"/>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9"/>
          <p:cNvSpPr txBox="1">
            <a:spLocks noGrp="1"/>
          </p:cNvSpPr>
          <p:nvPr>
            <p:ph type="title"/>
          </p:nvPr>
        </p:nvSpPr>
        <p:spPr>
          <a:xfrm>
            <a:off x="1737825" y="1612713"/>
            <a:ext cx="5672100" cy="80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9"/>
          <p:cNvSpPr txBox="1">
            <a:spLocks noGrp="1"/>
          </p:cNvSpPr>
          <p:nvPr>
            <p:ph type="subTitle" idx="1"/>
          </p:nvPr>
        </p:nvSpPr>
        <p:spPr>
          <a:xfrm>
            <a:off x="1737825" y="2433238"/>
            <a:ext cx="56721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b="1"/>
            </a:lvl2pPr>
            <a:lvl3pPr lvl="2" algn="ctr" rtl="0">
              <a:lnSpc>
                <a:spcPct val="100000"/>
              </a:lnSpc>
              <a:spcBef>
                <a:spcPts val="0"/>
              </a:spcBef>
              <a:spcAft>
                <a:spcPts val="0"/>
              </a:spcAft>
              <a:buNone/>
              <a:defRPr sz="1800" b="1"/>
            </a:lvl3pPr>
            <a:lvl4pPr lvl="3" algn="ctr" rtl="0">
              <a:lnSpc>
                <a:spcPct val="100000"/>
              </a:lnSpc>
              <a:spcBef>
                <a:spcPts val="0"/>
              </a:spcBef>
              <a:spcAft>
                <a:spcPts val="0"/>
              </a:spcAft>
              <a:buNone/>
              <a:defRPr sz="1800" b="1"/>
            </a:lvl4pPr>
            <a:lvl5pPr lvl="4" algn="ctr" rtl="0">
              <a:lnSpc>
                <a:spcPct val="100000"/>
              </a:lnSpc>
              <a:spcBef>
                <a:spcPts val="0"/>
              </a:spcBef>
              <a:spcAft>
                <a:spcPts val="0"/>
              </a:spcAft>
              <a:buNone/>
              <a:defRPr sz="1800" b="1"/>
            </a:lvl5pPr>
            <a:lvl6pPr lvl="5" algn="ctr" rtl="0">
              <a:lnSpc>
                <a:spcPct val="100000"/>
              </a:lnSpc>
              <a:spcBef>
                <a:spcPts val="0"/>
              </a:spcBef>
              <a:spcAft>
                <a:spcPts val="0"/>
              </a:spcAft>
              <a:buNone/>
              <a:defRPr sz="1800" b="1"/>
            </a:lvl6pPr>
            <a:lvl7pPr lvl="6" algn="ctr" rtl="0">
              <a:lnSpc>
                <a:spcPct val="100000"/>
              </a:lnSpc>
              <a:spcBef>
                <a:spcPts val="0"/>
              </a:spcBef>
              <a:spcAft>
                <a:spcPts val="0"/>
              </a:spcAft>
              <a:buNone/>
              <a:defRPr sz="1800" b="1"/>
            </a:lvl7pPr>
            <a:lvl8pPr lvl="7" algn="ctr" rtl="0">
              <a:lnSpc>
                <a:spcPct val="100000"/>
              </a:lnSpc>
              <a:spcBef>
                <a:spcPts val="0"/>
              </a:spcBef>
              <a:spcAft>
                <a:spcPts val="0"/>
              </a:spcAft>
              <a:buNone/>
              <a:defRPr sz="1800" b="1"/>
            </a:lvl8pPr>
            <a:lvl9pPr lvl="8" algn="ctr" rtl="0">
              <a:lnSpc>
                <a:spcPct val="100000"/>
              </a:lnSpc>
              <a:spcBef>
                <a:spcPts val="0"/>
              </a:spcBef>
              <a:spcAft>
                <a:spcPts val="0"/>
              </a:spcAft>
              <a:buNone/>
              <a:defRPr sz="1800" b="1"/>
            </a:lvl9pPr>
          </a:lstStyle>
          <a:p>
            <a:endParaRPr/>
          </a:p>
        </p:txBody>
      </p:sp>
      <p:sp>
        <p:nvSpPr>
          <p:cNvPr id="91" name="Google Shape;91;p9"/>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title" idx="2" hasCustomPrompt="1"/>
          </p:nvPr>
        </p:nvSpPr>
        <p:spPr>
          <a:xfrm>
            <a:off x="921239" y="193831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26" name="Google Shape;126;p13"/>
          <p:cNvSpPr txBox="1">
            <a:spLocks noGrp="1"/>
          </p:cNvSpPr>
          <p:nvPr>
            <p:ph type="subTitle" idx="1"/>
          </p:nvPr>
        </p:nvSpPr>
        <p:spPr>
          <a:xfrm>
            <a:off x="1881707" y="2100854"/>
            <a:ext cx="25602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27" name="Google Shape;127;p13"/>
          <p:cNvSpPr txBox="1">
            <a:spLocks noGrp="1"/>
          </p:cNvSpPr>
          <p:nvPr>
            <p:ph type="title" idx="3" hasCustomPrompt="1"/>
          </p:nvPr>
        </p:nvSpPr>
        <p:spPr>
          <a:xfrm>
            <a:off x="4753750" y="193831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28" name="Google Shape;128;p13"/>
          <p:cNvSpPr txBox="1">
            <a:spLocks noGrp="1"/>
          </p:cNvSpPr>
          <p:nvPr>
            <p:ph type="title" idx="4" hasCustomPrompt="1"/>
          </p:nvPr>
        </p:nvSpPr>
        <p:spPr>
          <a:xfrm>
            <a:off x="921239" y="346694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29" name="Google Shape;129;p13"/>
          <p:cNvSpPr txBox="1">
            <a:spLocks noGrp="1"/>
          </p:cNvSpPr>
          <p:nvPr>
            <p:ph type="title" idx="5" hasCustomPrompt="1"/>
          </p:nvPr>
        </p:nvSpPr>
        <p:spPr>
          <a:xfrm>
            <a:off x="4753750" y="346694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30" name="Google Shape;130;p13"/>
          <p:cNvSpPr txBox="1">
            <a:spLocks noGrp="1"/>
          </p:cNvSpPr>
          <p:nvPr>
            <p:ph type="subTitle" idx="6"/>
          </p:nvPr>
        </p:nvSpPr>
        <p:spPr>
          <a:xfrm>
            <a:off x="5714200" y="2100849"/>
            <a:ext cx="2544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31" name="Google Shape;131;p13"/>
          <p:cNvSpPr txBox="1">
            <a:spLocks noGrp="1"/>
          </p:cNvSpPr>
          <p:nvPr>
            <p:ph type="subTitle" idx="7"/>
          </p:nvPr>
        </p:nvSpPr>
        <p:spPr>
          <a:xfrm>
            <a:off x="1881707" y="3611225"/>
            <a:ext cx="25575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32" name="Google Shape;132;p13"/>
          <p:cNvSpPr txBox="1">
            <a:spLocks noGrp="1"/>
          </p:cNvSpPr>
          <p:nvPr>
            <p:ph type="subTitle" idx="8"/>
          </p:nvPr>
        </p:nvSpPr>
        <p:spPr>
          <a:xfrm>
            <a:off x="5714200" y="3611225"/>
            <a:ext cx="2544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33" name="Google Shape;133;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4" name="Google Shape;134;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5" name="Google Shape;135;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6" name="Google Shape;136;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137" name="Google Shape;137;p13"/>
          <p:cNvGrpSpPr/>
          <p:nvPr/>
        </p:nvGrpSpPr>
        <p:grpSpPr>
          <a:xfrm>
            <a:off x="-349737" y="4357734"/>
            <a:ext cx="1270989" cy="793909"/>
            <a:chOff x="-349737" y="4357734"/>
            <a:chExt cx="1270989" cy="793909"/>
          </a:xfrm>
        </p:grpSpPr>
        <p:sp>
          <p:nvSpPr>
            <p:cNvPr id="138" name="Google Shape;138;p13"/>
            <p:cNvSpPr/>
            <p:nvPr/>
          </p:nvSpPr>
          <p:spPr>
            <a:xfrm rot="10800000" flipH="1">
              <a:off x="-308999" y="4357734"/>
              <a:ext cx="1230250" cy="793909"/>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0800000" flipH="1">
              <a:off x="-34973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3"/>
          <p:cNvGrpSpPr/>
          <p:nvPr/>
        </p:nvGrpSpPr>
        <p:grpSpPr>
          <a:xfrm rot="-5400000">
            <a:off x="6417983" y="-50208"/>
            <a:ext cx="2670850" cy="2772117"/>
            <a:chOff x="4653747" y="483110"/>
            <a:chExt cx="4490333" cy="4660586"/>
          </a:xfrm>
        </p:grpSpPr>
        <p:sp>
          <p:nvSpPr>
            <p:cNvPr id="141" name="Google Shape;141;p13"/>
            <p:cNvSpPr/>
            <p:nvPr/>
          </p:nvSpPr>
          <p:spPr>
            <a:xfrm>
              <a:off x="4653747" y="483110"/>
              <a:ext cx="4490333" cy="466058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3"/>
          <p:cNvGrpSpPr/>
          <p:nvPr/>
        </p:nvGrpSpPr>
        <p:grpSpPr>
          <a:xfrm>
            <a:off x="-601878" y="2660425"/>
            <a:ext cx="1256977" cy="1227202"/>
            <a:chOff x="2180272" y="-464800"/>
            <a:chExt cx="1256977" cy="1227202"/>
          </a:xfrm>
        </p:grpSpPr>
        <p:sp>
          <p:nvSpPr>
            <p:cNvPr id="144" name="Google Shape;144;p13"/>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3"/>
          <p:cNvSpPr/>
          <p:nvPr/>
        </p:nvSpPr>
        <p:spPr>
          <a:xfrm>
            <a:off x="363038" y="12270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941713" y="44737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1" name="Google Shape;191;p15"/>
          <p:cNvGrpSpPr/>
          <p:nvPr/>
        </p:nvGrpSpPr>
        <p:grpSpPr>
          <a:xfrm>
            <a:off x="-66775" y="4410300"/>
            <a:ext cx="1136175" cy="733200"/>
            <a:chOff x="-67787" y="4410300"/>
            <a:chExt cx="1136175" cy="733200"/>
          </a:xfrm>
        </p:grpSpPr>
        <p:sp>
          <p:nvSpPr>
            <p:cNvPr id="192" name="Google Shape;192;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lt2"/>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5"/>
          <p:cNvGrpSpPr/>
          <p:nvPr/>
        </p:nvGrpSpPr>
        <p:grpSpPr>
          <a:xfrm rot="10800000">
            <a:off x="8074600" y="0"/>
            <a:ext cx="1136175" cy="733200"/>
            <a:chOff x="-67787" y="4410300"/>
            <a:chExt cx="1136175" cy="733200"/>
          </a:xfrm>
        </p:grpSpPr>
        <p:sp>
          <p:nvSpPr>
            <p:cNvPr id="195" name="Google Shape;195;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lt2"/>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5"/>
          <p:cNvSpPr/>
          <p:nvPr/>
        </p:nvSpPr>
        <p:spPr>
          <a:xfrm rot="-5400000" flipH="1">
            <a:off x="6657723" y="2657126"/>
            <a:ext cx="2420761" cy="255180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5"/>
          <p:cNvGrpSpPr/>
          <p:nvPr/>
        </p:nvGrpSpPr>
        <p:grpSpPr>
          <a:xfrm>
            <a:off x="8387944" y="2510767"/>
            <a:ext cx="1206195" cy="1177623"/>
            <a:chOff x="2180272" y="-464800"/>
            <a:chExt cx="1256977" cy="1227202"/>
          </a:xfrm>
        </p:grpSpPr>
        <p:sp>
          <p:nvSpPr>
            <p:cNvPr id="199" name="Google Shape;199;p15"/>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5"/>
          <p:cNvSpPr/>
          <p:nvPr/>
        </p:nvSpPr>
        <p:spPr>
          <a:xfrm>
            <a:off x="-66787" y="1776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283438" y="3433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03"/>
        <p:cNvGrpSpPr/>
        <p:nvPr/>
      </p:nvGrpSpPr>
      <p:grpSpPr>
        <a:xfrm>
          <a:off x="0" y="0"/>
          <a:ext cx="0" cy="0"/>
          <a:chOff x="0" y="0"/>
          <a:chExt cx="0" cy="0"/>
        </a:xfrm>
      </p:grpSpPr>
      <p:grpSp>
        <p:nvGrpSpPr>
          <p:cNvPr id="204" name="Google Shape;204;p16"/>
          <p:cNvGrpSpPr/>
          <p:nvPr/>
        </p:nvGrpSpPr>
        <p:grpSpPr>
          <a:xfrm flipH="1">
            <a:off x="342" y="651959"/>
            <a:ext cx="4327446" cy="4491635"/>
            <a:chOff x="4707900" y="539325"/>
            <a:chExt cx="4436131" cy="4604444"/>
          </a:xfrm>
        </p:grpSpPr>
        <p:sp>
          <p:nvSpPr>
            <p:cNvPr id="205" name="Google Shape;205;p16"/>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6"/>
          <p:cNvSpPr/>
          <p:nvPr/>
        </p:nvSpPr>
        <p:spPr>
          <a:xfrm rot="-5400000">
            <a:off x="7470861" y="-44028"/>
            <a:ext cx="1629042" cy="171716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16600" y="1986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16"/>
          <p:cNvGrpSpPr/>
          <p:nvPr/>
        </p:nvGrpSpPr>
        <p:grpSpPr>
          <a:xfrm>
            <a:off x="716650" y="637800"/>
            <a:ext cx="7714350" cy="3867900"/>
            <a:chOff x="716650" y="637800"/>
            <a:chExt cx="7714350" cy="3867900"/>
          </a:xfrm>
        </p:grpSpPr>
        <p:grpSp>
          <p:nvGrpSpPr>
            <p:cNvPr id="210" name="Google Shape;210;p16"/>
            <p:cNvGrpSpPr/>
            <p:nvPr/>
          </p:nvGrpSpPr>
          <p:grpSpPr>
            <a:xfrm>
              <a:off x="716650" y="637800"/>
              <a:ext cx="7714350" cy="3867900"/>
              <a:chOff x="716650" y="637800"/>
              <a:chExt cx="7714350" cy="3867900"/>
            </a:xfrm>
          </p:grpSpPr>
          <p:sp>
            <p:nvSpPr>
              <p:cNvPr id="211" name="Google Shape;211;p16"/>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6"/>
            <p:cNvGrpSpPr/>
            <p:nvPr/>
          </p:nvGrpSpPr>
          <p:grpSpPr>
            <a:xfrm>
              <a:off x="7478003" y="729844"/>
              <a:ext cx="784907" cy="155297"/>
              <a:chOff x="7189925" y="928775"/>
              <a:chExt cx="699000" cy="138300"/>
            </a:xfrm>
          </p:grpSpPr>
          <p:sp>
            <p:nvSpPr>
              <p:cNvPr id="214" name="Google Shape;214;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7" name="Google Shape;217;p16"/>
          <p:cNvSpPr txBox="1">
            <a:spLocks noGrp="1"/>
          </p:cNvSpPr>
          <p:nvPr>
            <p:ph type="subTitle" idx="1"/>
          </p:nvPr>
        </p:nvSpPr>
        <p:spPr>
          <a:xfrm>
            <a:off x="1734025" y="1921313"/>
            <a:ext cx="56757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b="1"/>
            </a:lvl2pPr>
            <a:lvl3pPr lvl="2" algn="ctr" rtl="0">
              <a:lnSpc>
                <a:spcPct val="100000"/>
              </a:lnSpc>
              <a:spcBef>
                <a:spcPts val="0"/>
              </a:spcBef>
              <a:spcAft>
                <a:spcPts val="0"/>
              </a:spcAft>
              <a:buNone/>
              <a:defRPr sz="2400" b="1"/>
            </a:lvl3pPr>
            <a:lvl4pPr lvl="3" algn="ctr" rtl="0">
              <a:lnSpc>
                <a:spcPct val="100000"/>
              </a:lnSpc>
              <a:spcBef>
                <a:spcPts val="0"/>
              </a:spcBef>
              <a:spcAft>
                <a:spcPts val="0"/>
              </a:spcAft>
              <a:buNone/>
              <a:defRPr sz="2400" b="1"/>
            </a:lvl4pPr>
            <a:lvl5pPr lvl="4" algn="ctr" rtl="0">
              <a:lnSpc>
                <a:spcPct val="100000"/>
              </a:lnSpc>
              <a:spcBef>
                <a:spcPts val="0"/>
              </a:spcBef>
              <a:spcAft>
                <a:spcPts val="0"/>
              </a:spcAft>
              <a:buNone/>
              <a:defRPr sz="2400" b="1"/>
            </a:lvl5pPr>
            <a:lvl6pPr lvl="5" algn="ctr" rtl="0">
              <a:lnSpc>
                <a:spcPct val="100000"/>
              </a:lnSpc>
              <a:spcBef>
                <a:spcPts val="0"/>
              </a:spcBef>
              <a:spcAft>
                <a:spcPts val="0"/>
              </a:spcAft>
              <a:buNone/>
              <a:defRPr sz="2400" b="1"/>
            </a:lvl6pPr>
            <a:lvl7pPr lvl="6" algn="ctr" rtl="0">
              <a:lnSpc>
                <a:spcPct val="100000"/>
              </a:lnSpc>
              <a:spcBef>
                <a:spcPts val="0"/>
              </a:spcBef>
              <a:spcAft>
                <a:spcPts val="0"/>
              </a:spcAft>
              <a:buNone/>
              <a:defRPr sz="2400" b="1"/>
            </a:lvl7pPr>
            <a:lvl8pPr lvl="7" algn="ctr" rtl="0">
              <a:lnSpc>
                <a:spcPct val="100000"/>
              </a:lnSpc>
              <a:spcBef>
                <a:spcPts val="0"/>
              </a:spcBef>
              <a:spcAft>
                <a:spcPts val="0"/>
              </a:spcAft>
              <a:buNone/>
              <a:defRPr sz="2400" b="1"/>
            </a:lvl8pPr>
            <a:lvl9pPr lvl="8" algn="ctr" rtl="0">
              <a:lnSpc>
                <a:spcPct val="100000"/>
              </a:lnSpc>
              <a:spcBef>
                <a:spcPts val="0"/>
              </a:spcBef>
              <a:spcAft>
                <a:spcPts val="0"/>
              </a:spcAft>
              <a:buNone/>
              <a:defRPr sz="2400" b="1"/>
            </a:lvl9pPr>
          </a:lstStyle>
          <a:p>
            <a:endParaRPr/>
          </a:p>
        </p:txBody>
      </p:sp>
      <p:sp>
        <p:nvSpPr>
          <p:cNvPr id="218" name="Google Shape;218;p16"/>
          <p:cNvSpPr txBox="1">
            <a:spLocks noGrp="1"/>
          </p:cNvSpPr>
          <p:nvPr>
            <p:ph type="title"/>
          </p:nvPr>
        </p:nvSpPr>
        <p:spPr>
          <a:xfrm>
            <a:off x="2568675" y="3214313"/>
            <a:ext cx="4006800" cy="6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1pPr>
            <a:lvl2pPr marL="914400" lvl="1"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2pPr>
            <a:lvl3pPr marL="1371600" lvl="2"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3pPr>
            <a:lvl4pPr marL="1828800" lvl="3"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4pPr>
            <a:lvl5pPr marL="2286000" lvl="4"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5pPr>
            <a:lvl6pPr marL="2743200" lvl="5"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6pPr>
            <a:lvl7pPr marL="3200400" lvl="6"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7pPr>
            <a:lvl8pPr marL="3657600" lvl="7"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8pPr>
            <a:lvl9pPr marL="4114800" lvl="8"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8" r:id="rId6"/>
    <p:sldLayoutId id="2147483659" r:id="rId7"/>
    <p:sldLayoutId id="2147483661" r:id="rId8"/>
    <p:sldLayoutId id="2147483662" r:id="rId9"/>
    <p:sldLayoutId id="2147483663" r:id="rId10"/>
    <p:sldLayoutId id="2147483669" r:id="rId11"/>
    <p:sldLayoutId id="2147483670"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0"/>
          <p:cNvSpPr txBox="1">
            <a:spLocks noGrp="1"/>
          </p:cNvSpPr>
          <p:nvPr>
            <p:ph type="title"/>
          </p:nvPr>
        </p:nvSpPr>
        <p:spPr>
          <a:xfrm>
            <a:off x="564947" y="1442020"/>
            <a:ext cx="8014106" cy="218579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300" b="1">
                <a:solidFill>
                  <a:srgbClr val="000000"/>
                </a:solidFill>
                <a:latin typeface="+mj-lt"/>
              </a:rPr>
              <a:t>CHÀO MỪNG CÁC EM ĐẾN VỚI </a:t>
            </a:r>
            <a:br>
              <a:rPr lang="en-US" sz="3300" b="1">
                <a:solidFill>
                  <a:srgbClr val="000000"/>
                </a:solidFill>
                <a:latin typeface="+mj-lt"/>
              </a:rPr>
            </a:br>
            <a:r>
              <a:rPr lang="en-US" sz="3300" b="1">
                <a:solidFill>
                  <a:srgbClr val="000000"/>
                </a:solidFill>
                <a:latin typeface="+mj-lt"/>
              </a:rPr>
              <a:t>BUỔI HỌC NGÀY HÔM NAY!</a:t>
            </a:r>
          </a:p>
        </p:txBody>
      </p:sp>
      <p:grpSp>
        <p:nvGrpSpPr>
          <p:cNvPr id="666" name="Google Shape;666;p40"/>
          <p:cNvGrpSpPr/>
          <p:nvPr/>
        </p:nvGrpSpPr>
        <p:grpSpPr>
          <a:xfrm flipH="1">
            <a:off x="2150971" y="296329"/>
            <a:ext cx="1206195" cy="1177623"/>
            <a:chOff x="2180272" y="-464800"/>
            <a:chExt cx="1256977" cy="1227202"/>
          </a:xfrm>
        </p:grpSpPr>
        <p:sp>
          <p:nvSpPr>
            <p:cNvPr id="667" name="Google Shape;667;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0"/>
          <p:cNvGrpSpPr/>
          <p:nvPr/>
        </p:nvGrpSpPr>
        <p:grpSpPr>
          <a:xfrm>
            <a:off x="120689" y="2903155"/>
            <a:ext cx="1475314" cy="1440367"/>
            <a:chOff x="2180272" y="-464800"/>
            <a:chExt cx="1256977" cy="1227202"/>
          </a:xfrm>
        </p:grpSpPr>
        <p:sp>
          <p:nvSpPr>
            <p:cNvPr id="670" name="Google Shape;670;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0"/>
          <p:cNvGrpSpPr/>
          <p:nvPr/>
        </p:nvGrpSpPr>
        <p:grpSpPr>
          <a:xfrm>
            <a:off x="5764545" y="3824844"/>
            <a:ext cx="1206195" cy="1177623"/>
            <a:chOff x="2180272" y="-464800"/>
            <a:chExt cx="1256977" cy="1227202"/>
          </a:xfrm>
        </p:grpSpPr>
        <p:sp>
          <p:nvSpPr>
            <p:cNvPr id="673" name="Google Shape;673;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0"/>
          <p:cNvGrpSpPr/>
          <p:nvPr/>
        </p:nvGrpSpPr>
        <p:grpSpPr>
          <a:xfrm>
            <a:off x="7478003" y="729844"/>
            <a:ext cx="784907" cy="155297"/>
            <a:chOff x="7189925" y="928775"/>
            <a:chExt cx="699000" cy="138300"/>
          </a:xfrm>
        </p:grpSpPr>
        <p:sp>
          <p:nvSpPr>
            <p:cNvPr id="676" name="Google Shape;676;p4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0"/>
          <p:cNvGrpSpPr/>
          <p:nvPr/>
        </p:nvGrpSpPr>
        <p:grpSpPr>
          <a:xfrm>
            <a:off x="3844819" y="1281104"/>
            <a:ext cx="1457561" cy="134244"/>
            <a:chOff x="3599100" y="1158250"/>
            <a:chExt cx="1726150" cy="159000"/>
          </a:xfrm>
        </p:grpSpPr>
        <p:sp>
          <p:nvSpPr>
            <p:cNvPr id="680" name="Google Shape;680;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0"/>
          <p:cNvGrpSpPr/>
          <p:nvPr/>
        </p:nvGrpSpPr>
        <p:grpSpPr>
          <a:xfrm>
            <a:off x="3844819" y="4008854"/>
            <a:ext cx="1457561" cy="134244"/>
            <a:chOff x="3599100" y="1158250"/>
            <a:chExt cx="1726150" cy="159000"/>
          </a:xfrm>
        </p:grpSpPr>
        <p:sp>
          <p:nvSpPr>
            <p:cNvPr id="684" name="Google Shape;684;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581A0BAC-D3CB-7BFB-8379-572408A9B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5795" y="3891965"/>
            <a:ext cx="1302193" cy="1043382"/>
          </a:xfrm>
          <a:prstGeom prst="rect">
            <a:avLst/>
          </a:prstGeom>
        </p:spPr>
      </p:pic>
      <p:pic>
        <p:nvPicPr>
          <p:cNvPr id="6" name="Picture 3">
            <a:extLst>
              <a:ext uri="{FF2B5EF4-FFF2-40B4-BE49-F238E27FC236}">
                <a16:creationId xmlns:a16="http://schemas.microsoft.com/office/drawing/2014/main" id="{EC755804-F71F-3A02-D97F-04DCFE213F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766" y="136175"/>
            <a:ext cx="1749913" cy="18262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 name="Google Shape;1457;p60">
            <a:extLst>
              <a:ext uri="{FF2B5EF4-FFF2-40B4-BE49-F238E27FC236}">
                <a16:creationId xmlns:a16="http://schemas.microsoft.com/office/drawing/2014/main" id="{BDF3EB77-0484-13BA-C7F9-A3E4BEA620B3}"/>
              </a:ext>
            </a:extLst>
          </p:cNvPr>
          <p:cNvGrpSpPr/>
          <p:nvPr/>
        </p:nvGrpSpPr>
        <p:grpSpPr>
          <a:xfrm>
            <a:off x="520513" y="1125608"/>
            <a:ext cx="4996456" cy="2300132"/>
            <a:chOff x="1693300" y="1217413"/>
            <a:chExt cx="2661775" cy="2327028"/>
          </a:xfrm>
        </p:grpSpPr>
        <p:grpSp>
          <p:nvGrpSpPr>
            <p:cNvPr id="14" name="Google Shape;1458;p60">
              <a:extLst>
                <a:ext uri="{FF2B5EF4-FFF2-40B4-BE49-F238E27FC236}">
                  <a16:creationId xmlns:a16="http://schemas.microsoft.com/office/drawing/2014/main" id="{73A491BA-FAF6-7486-4254-2CA0A7892EAC}"/>
                </a:ext>
              </a:extLst>
            </p:cNvPr>
            <p:cNvGrpSpPr/>
            <p:nvPr/>
          </p:nvGrpSpPr>
          <p:grpSpPr>
            <a:xfrm>
              <a:off x="1693300" y="1217413"/>
              <a:ext cx="2661775" cy="2327028"/>
              <a:chOff x="3528845" y="637810"/>
              <a:chExt cx="4901980" cy="2313609"/>
            </a:xfrm>
          </p:grpSpPr>
          <p:sp>
            <p:nvSpPr>
              <p:cNvPr id="41" name="Google Shape;1459;p60">
                <a:extLst>
                  <a:ext uri="{FF2B5EF4-FFF2-40B4-BE49-F238E27FC236}">
                    <a16:creationId xmlns:a16="http://schemas.microsoft.com/office/drawing/2014/main" id="{5226484B-44E4-1F8E-A8B5-61E16050A845}"/>
                  </a:ext>
                </a:extLst>
              </p:cNvPr>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60;p60">
                <a:extLst>
                  <a:ext uri="{FF2B5EF4-FFF2-40B4-BE49-F238E27FC236}">
                    <a16:creationId xmlns:a16="http://schemas.microsoft.com/office/drawing/2014/main" id="{ABC83E67-BFE2-9428-2928-7B651EF9692D}"/>
                  </a:ext>
                </a:extLst>
              </p:cNvPr>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61;p60">
              <a:extLst>
                <a:ext uri="{FF2B5EF4-FFF2-40B4-BE49-F238E27FC236}">
                  <a16:creationId xmlns:a16="http://schemas.microsoft.com/office/drawing/2014/main" id="{56A835E7-7C7D-0A8F-7AC2-E17DC370B846}"/>
                </a:ext>
              </a:extLst>
            </p:cNvPr>
            <p:cNvGrpSpPr/>
            <p:nvPr/>
          </p:nvGrpSpPr>
          <p:grpSpPr>
            <a:xfrm>
              <a:off x="3439778" y="1308429"/>
              <a:ext cx="784907" cy="155297"/>
              <a:chOff x="7189925" y="928775"/>
              <a:chExt cx="699000" cy="138300"/>
            </a:xfrm>
          </p:grpSpPr>
          <p:sp>
            <p:nvSpPr>
              <p:cNvPr id="38" name="Google Shape;1462;p60">
                <a:extLst>
                  <a:ext uri="{FF2B5EF4-FFF2-40B4-BE49-F238E27FC236}">
                    <a16:creationId xmlns:a16="http://schemas.microsoft.com/office/drawing/2014/main" id="{DE289F26-2491-3362-B491-A9FB05D10A5A}"/>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63;p60">
                <a:extLst>
                  <a:ext uri="{FF2B5EF4-FFF2-40B4-BE49-F238E27FC236}">
                    <a16:creationId xmlns:a16="http://schemas.microsoft.com/office/drawing/2014/main" id="{49FE3708-0EDD-A5B4-8EC8-DFAC0EB4478C}"/>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64;p60">
                <a:extLst>
                  <a:ext uri="{FF2B5EF4-FFF2-40B4-BE49-F238E27FC236}">
                    <a16:creationId xmlns:a16="http://schemas.microsoft.com/office/drawing/2014/main" id="{A9A4CD8B-E1B6-680B-A058-D25B3A0976EF}"/>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3" name="TextBox 2">
            <a:extLst>
              <a:ext uri="{FF2B5EF4-FFF2-40B4-BE49-F238E27FC236}">
                <a16:creationId xmlns:a16="http://schemas.microsoft.com/office/drawing/2014/main" id="{F29321AC-DCA3-3712-2134-16AB3F1C6C73}"/>
              </a:ext>
            </a:extLst>
          </p:cNvPr>
          <p:cNvSpPr txBox="1"/>
          <p:nvPr/>
        </p:nvSpPr>
        <p:spPr>
          <a:xfrm>
            <a:off x="521842" y="428899"/>
            <a:ext cx="2554609" cy="527804"/>
          </a:xfrm>
          <a:prstGeom prst="wedgeRoundRectCallout">
            <a:avLst>
              <a:gd name="adj1" fmla="val -70778"/>
              <a:gd name="adj2" fmla="val -8007"/>
              <a:gd name="adj3" fmla="val 16667"/>
            </a:avLst>
          </a:prstGeom>
          <a:solidFill>
            <a:srgbClr val="FF9999"/>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500"/>
              <a:t>Thảo luận nhóm</a:t>
            </a:r>
          </a:p>
        </p:txBody>
      </p:sp>
      <p:pic>
        <p:nvPicPr>
          <p:cNvPr id="46" name="Picture 45">
            <a:extLst>
              <a:ext uri="{FF2B5EF4-FFF2-40B4-BE49-F238E27FC236}">
                <a16:creationId xmlns:a16="http://schemas.microsoft.com/office/drawing/2014/main" id="{547E0C73-9411-DFBE-0199-FB5C9EB15EFC}"/>
              </a:ext>
            </a:extLst>
          </p:cNvPr>
          <p:cNvPicPr>
            <a:picLocks noChangeAspect="1"/>
          </p:cNvPicPr>
          <p:nvPr/>
        </p:nvPicPr>
        <p:blipFill>
          <a:blip r:embed="rId5"/>
          <a:stretch>
            <a:fillRect/>
          </a:stretch>
        </p:blipFill>
        <p:spPr>
          <a:xfrm>
            <a:off x="730404" y="1547244"/>
            <a:ext cx="4576387" cy="1819096"/>
          </a:xfrm>
          <a:prstGeom prst="rect">
            <a:avLst/>
          </a:prstGeom>
        </p:spPr>
      </p:pic>
      <p:grpSp>
        <p:nvGrpSpPr>
          <p:cNvPr id="47" name="Google Shape;1457;p60">
            <a:extLst>
              <a:ext uri="{FF2B5EF4-FFF2-40B4-BE49-F238E27FC236}">
                <a16:creationId xmlns:a16="http://schemas.microsoft.com/office/drawing/2014/main" id="{97DDA28D-CA2E-76FB-D5B6-99ACCEC73899}"/>
              </a:ext>
            </a:extLst>
          </p:cNvPr>
          <p:cNvGrpSpPr/>
          <p:nvPr/>
        </p:nvGrpSpPr>
        <p:grpSpPr>
          <a:xfrm>
            <a:off x="4200873" y="2803534"/>
            <a:ext cx="4576648" cy="2140606"/>
            <a:chOff x="1693300" y="1217413"/>
            <a:chExt cx="2661775" cy="2327028"/>
          </a:xfrm>
        </p:grpSpPr>
        <p:grpSp>
          <p:nvGrpSpPr>
            <p:cNvPr id="48" name="Google Shape;1458;p60">
              <a:extLst>
                <a:ext uri="{FF2B5EF4-FFF2-40B4-BE49-F238E27FC236}">
                  <a16:creationId xmlns:a16="http://schemas.microsoft.com/office/drawing/2014/main" id="{AC598054-CEFF-428C-7300-A1B8A5AB9937}"/>
                </a:ext>
              </a:extLst>
            </p:cNvPr>
            <p:cNvGrpSpPr/>
            <p:nvPr/>
          </p:nvGrpSpPr>
          <p:grpSpPr>
            <a:xfrm>
              <a:off x="1693300" y="1217413"/>
              <a:ext cx="2661775" cy="2327028"/>
              <a:chOff x="3528845" y="637810"/>
              <a:chExt cx="4901980" cy="2313609"/>
            </a:xfrm>
          </p:grpSpPr>
          <p:sp>
            <p:nvSpPr>
              <p:cNvPr id="53" name="Google Shape;1459;p60">
                <a:extLst>
                  <a:ext uri="{FF2B5EF4-FFF2-40B4-BE49-F238E27FC236}">
                    <a16:creationId xmlns:a16="http://schemas.microsoft.com/office/drawing/2014/main" id="{FA28A9FA-4635-18D8-61E4-183D77F91C50}"/>
                  </a:ext>
                </a:extLst>
              </p:cNvPr>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60;p60">
                <a:extLst>
                  <a:ext uri="{FF2B5EF4-FFF2-40B4-BE49-F238E27FC236}">
                    <a16:creationId xmlns:a16="http://schemas.microsoft.com/office/drawing/2014/main" id="{49E4650F-B0FB-418D-E726-350B1230EB5B}"/>
                  </a:ext>
                </a:extLst>
              </p:cNvPr>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461;p60">
              <a:extLst>
                <a:ext uri="{FF2B5EF4-FFF2-40B4-BE49-F238E27FC236}">
                  <a16:creationId xmlns:a16="http://schemas.microsoft.com/office/drawing/2014/main" id="{8338C59A-5ED1-7153-0453-C1833996E063}"/>
                </a:ext>
              </a:extLst>
            </p:cNvPr>
            <p:cNvGrpSpPr/>
            <p:nvPr/>
          </p:nvGrpSpPr>
          <p:grpSpPr>
            <a:xfrm>
              <a:off x="3439778" y="1308429"/>
              <a:ext cx="784907" cy="155297"/>
              <a:chOff x="7189925" y="928775"/>
              <a:chExt cx="699000" cy="138300"/>
            </a:xfrm>
          </p:grpSpPr>
          <p:sp>
            <p:nvSpPr>
              <p:cNvPr id="50" name="Google Shape;1462;p60">
                <a:extLst>
                  <a:ext uri="{FF2B5EF4-FFF2-40B4-BE49-F238E27FC236}">
                    <a16:creationId xmlns:a16="http://schemas.microsoft.com/office/drawing/2014/main" id="{9F77B9F1-F3AA-1F1B-FC00-0F8C2899954F}"/>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63;p60">
                <a:extLst>
                  <a:ext uri="{FF2B5EF4-FFF2-40B4-BE49-F238E27FC236}">
                    <a16:creationId xmlns:a16="http://schemas.microsoft.com/office/drawing/2014/main" id="{7E224CD7-F1D1-F80D-AC31-D57601DD1F22}"/>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64;p60">
                <a:extLst>
                  <a:ext uri="{FF2B5EF4-FFF2-40B4-BE49-F238E27FC236}">
                    <a16:creationId xmlns:a16="http://schemas.microsoft.com/office/drawing/2014/main" id="{70AE6B01-B2AF-222A-4845-1C8904F9D4E5}"/>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7" name="Picture 56">
            <a:extLst>
              <a:ext uri="{FF2B5EF4-FFF2-40B4-BE49-F238E27FC236}">
                <a16:creationId xmlns:a16="http://schemas.microsoft.com/office/drawing/2014/main" id="{B4246E68-ED0A-28AC-620C-50207255ADC6}"/>
              </a:ext>
            </a:extLst>
          </p:cNvPr>
          <p:cNvPicPr>
            <a:picLocks noChangeAspect="1"/>
          </p:cNvPicPr>
          <p:nvPr/>
        </p:nvPicPr>
        <p:blipFill>
          <a:blip r:embed="rId6"/>
          <a:stretch>
            <a:fillRect/>
          </a:stretch>
        </p:blipFill>
        <p:spPr>
          <a:xfrm>
            <a:off x="4410763" y="3132261"/>
            <a:ext cx="4576388" cy="1784600"/>
          </a:xfrm>
          <a:prstGeom prst="rect">
            <a:avLst/>
          </a:prstGeom>
        </p:spPr>
      </p:pic>
    </p:spTree>
    <p:extLst>
      <p:ext uri="{BB962C8B-B14F-4D97-AF65-F5344CB8AC3E}">
        <p14:creationId xmlns:p14="http://schemas.microsoft.com/office/powerpoint/2010/main" val="44139196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69277" y="-350823"/>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8181617" y="343101"/>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D5EAD35E-5885-F81E-0F95-FC56B05A2014}"/>
              </a:ext>
            </a:extLst>
          </p:cNvPr>
          <p:cNvSpPr txBox="1"/>
          <p:nvPr/>
        </p:nvSpPr>
        <p:spPr>
          <a:xfrm>
            <a:off x="935022" y="619905"/>
            <a:ext cx="7366396" cy="3215689"/>
          </a:xfrm>
          <a:prstGeom prst="rect">
            <a:avLst/>
          </a:prstGeom>
          <a:noFill/>
        </p:spPr>
        <p:txBody>
          <a:bodyPr wrap="square" rtlCol="0">
            <a:spAutoFit/>
          </a:bodyPr>
          <a:lstStyle/>
          <a:p>
            <a:pPr marL="0" marR="0" algn="just">
              <a:lnSpc>
                <a:spcPct val="150000"/>
              </a:lnSpc>
              <a:spcBef>
                <a:spcPts val="0"/>
              </a:spcBef>
              <a:spcAft>
                <a:spcPts val="800"/>
              </a:spcAft>
            </a:pPr>
            <a:r>
              <a:rPr lang="vi-VN" sz="2000" b="1" i="1">
                <a:solidFill>
                  <a:srgbClr val="FF0000"/>
                </a:solidFill>
                <a:effectLst/>
                <a:latin typeface="+mn-lt"/>
                <a:ea typeface="Calibri" panose="020F0502020204030204" pitchFamily="34" charset="0"/>
                <a:cs typeface="Times New Roman" panose="02020603050405020304" pitchFamily="18" charset="0"/>
              </a:rPr>
              <a:t>Câu 1.</a:t>
            </a:r>
            <a:r>
              <a:rPr lang="vi-VN" sz="2000" i="1">
                <a:solidFill>
                  <a:srgbClr val="FF0000"/>
                </a:solidFill>
                <a:effectLst/>
                <a:latin typeface="+mn-lt"/>
                <a:ea typeface="Calibri" panose="020F0502020204030204" pitchFamily="34" charset="0"/>
                <a:cs typeface="Times New Roman" panose="02020603050405020304" pitchFamily="18" charset="0"/>
              </a:rPr>
              <a:t> </a:t>
            </a:r>
            <a:r>
              <a:rPr lang="en-US" sz="2000" b="1" i="1">
                <a:solidFill>
                  <a:srgbClr val="000000"/>
                </a:solidFill>
                <a:effectLst/>
                <a:latin typeface="+mn-lt"/>
                <a:ea typeface="Calibri" panose="020F0502020204030204" pitchFamily="34" charset="0"/>
                <a:cs typeface="Times New Roman" panose="02020603050405020304" pitchFamily="18" charset="0"/>
              </a:rPr>
              <a:t>Để việc tìm kiếm dữ liệu trong máy tính được dễ dàng và nhanh chóng, khi đặt tên thư mục và tệp em nên:</a:t>
            </a:r>
            <a:endParaRPr lang="en-US" sz="2000" b="1">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A. Đặt tên theo ý thích như tên người thân hay tên thú cưng.</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B. Đặt tên sao cho dễ nhớ và để biết trong đó chứa gì.</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C. Đặt tên giống như ví dụ trong sách giáo khoa.</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D. Đặt tên tùy ý, không cần theo quy tắc gì.</a:t>
            </a:r>
            <a:endParaRPr lang="en-US" sz="2000">
              <a:effectLst/>
              <a:latin typeface="+mn-lt"/>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id="{73F4F3C6-C382-7E20-789C-9BE54CD3D3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0174" y="2245781"/>
            <a:ext cx="958660" cy="958660"/>
          </a:xfrm>
          <a:prstGeom prst="rect">
            <a:avLst/>
          </a:prstGeom>
        </p:spPr>
      </p:pic>
      <p:sp>
        <p:nvSpPr>
          <p:cNvPr id="9" name="Arrow: Right 8">
            <a:extLst>
              <a:ext uri="{FF2B5EF4-FFF2-40B4-BE49-F238E27FC236}">
                <a16:creationId xmlns:a16="http://schemas.microsoft.com/office/drawing/2014/main" id="{98665566-4B3B-48EE-3224-ACE89430E985}"/>
              </a:ext>
            </a:extLst>
          </p:cNvPr>
          <p:cNvSpPr/>
          <p:nvPr/>
        </p:nvSpPr>
        <p:spPr>
          <a:xfrm>
            <a:off x="1305009" y="4208406"/>
            <a:ext cx="606055" cy="381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394EA7-0E78-7AFA-6587-F2D463CA5A07}"/>
              </a:ext>
            </a:extLst>
          </p:cNvPr>
          <p:cNvSpPr txBox="1"/>
          <p:nvPr/>
        </p:nvSpPr>
        <p:spPr>
          <a:xfrm>
            <a:off x="2108042" y="3922062"/>
            <a:ext cx="6669479" cy="958660"/>
          </a:xfrm>
          <a:prstGeom prst="rect">
            <a:avLst/>
          </a:prstGeom>
          <a:noFill/>
        </p:spPr>
        <p:txBody>
          <a:bodyPr wrap="square" rtlCol="0">
            <a:spAutoFit/>
          </a:bodyPr>
          <a:lstStyle/>
          <a:p>
            <a:pPr>
              <a:lnSpc>
                <a:spcPct val="150000"/>
              </a:lnSpc>
            </a:pPr>
            <a:r>
              <a:rPr lang="en-US" sz="2000" i="1">
                <a:solidFill>
                  <a:srgbClr val="FF0000"/>
                </a:solidFill>
                <a:effectLst/>
                <a:latin typeface="+mj-lt"/>
                <a:ea typeface="Calibri" panose="020F0502020204030204" pitchFamily="34" charset="0"/>
                <a:cs typeface="Times New Roman" panose="02020603050405020304" pitchFamily="18" charset="0"/>
              </a:rPr>
              <a:t>Phân loại dữ liệu khi tạo cấu trúc thư mục là để thuận lợi cho việc tìm kiếm dữ liệu khi cần.</a:t>
            </a:r>
            <a:endParaRPr lang="en-US" sz="2000" i="1">
              <a:solidFill>
                <a:srgbClr val="FF0000"/>
              </a:solidFill>
              <a:latin typeface="+mj-lt"/>
            </a:endParaRPr>
          </a:p>
        </p:txBody>
      </p:sp>
    </p:spTree>
    <p:extLst>
      <p:ext uri="{BB962C8B-B14F-4D97-AF65-F5344CB8AC3E}">
        <p14:creationId xmlns:p14="http://schemas.microsoft.com/office/powerpoint/2010/main" val="19662306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69277" y="-350823"/>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8181617" y="343101"/>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D5EAD35E-5885-F81E-0F95-FC56B05A2014}"/>
              </a:ext>
            </a:extLst>
          </p:cNvPr>
          <p:cNvSpPr txBox="1"/>
          <p:nvPr/>
        </p:nvSpPr>
        <p:spPr>
          <a:xfrm>
            <a:off x="1344195" y="850737"/>
            <a:ext cx="7366396" cy="2754024"/>
          </a:xfrm>
          <a:prstGeom prst="rect">
            <a:avLst/>
          </a:prstGeom>
          <a:noFill/>
        </p:spPr>
        <p:txBody>
          <a:bodyPr wrap="square" rtlCol="0">
            <a:spAutoFit/>
          </a:bodyPr>
          <a:lstStyle/>
          <a:p>
            <a:pPr algn="just">
              <a:lnSpc>
                <a:spcPct val="150000"/>
              </a:lnSpc>
              <a:spcAft>
                <a:spcPts val="800"/>
              </a:spcAft>
            </a:pPr>
            <a:r>
              <a:rPr lang="vi-VN" sz="2000" b="1" i="1">
                <a:solidFill>
                  <a:srgbClr val="FF0000"/>
                </a:solidFill>
                <a:latin typeface="+mn-lt"/>
                <a:ea typeface="Calibri" panose="020F0502020204030204" pitchFamily="34" charset="0"/>
                <a:cs typeface="Times New Roman" panose="02020603050405020304" pitchFamily="18" charset="0"/>
              </a:rPr>
              <a:t>Câu 2. </a:t>
            </a:r>
            <a:r>
              <a:rPr lang="vi-VN" sz="2000" b="1" i="1">
                <a:latin typeface="+mn-lt"/>
                <a:ea typeface="Calibri" panose="020F0502020204030204" pitchFamily="34" charset="0"/>
                <a:cs typeface="Times New Roman" panose="02020603050405020304" pitchFamily="18" charset="0"/>
              </a:rPr>
              <a:t>Tệp có phần mở rộng .exe thuộc loại tệp gì?</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A. Không có loại tệp này.</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B. Tệp chương trình máy tính.</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C. Tệp dữ liệu của phần mềm Microsoft Word.</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D. Tệp dữ liệu video.</a:t>
            </a:r>
          </a:p>
        </p:txBody>
      </p:sp>
      <p:pic>
        <p:nvPicPr>
          <p:cNvPr id="8" name="Picture 6">
            <a:extLst>
              <a:ext uri="{FF2B5EF4-FFF2-40B4-BE49-F238E27FC236}">
                <a16:creationId xmlns:a16="http://schemas.microsoft.com/office/drawing/2014/main" id="{73F4F3C6-C382-7E20-789C-9BE54CD3D3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3409" y="2011864"/>
            <a:ext cx="958660" cy="958660"/>
          </a:xfrm>
          <a:prstGeom prst="rect">
            <a:avLst/>
          </a:prstGeom>
        </p:spPr>
      </p:pic>
      <p:sp>
        <p:nvSpPr>
          <p:cNvPr id="9" name="Arrow: Right 8">
            <a:extLst>
              <a:ext uri="{FF2B5EF4-FFF2-40B4-BE49-F238E27FC236}">
                <a16:creationId xmlns:a16="http://schemas.microsoft.com/office/drawing/2014/main" id="{98665566-4B3B-48EE-3224-ACE89430E985}"/>
              </a:ext>
            </a:extLst>
          </p:cNvPr>
          <p:cNvSpPr/>
          <p:nvPr/>
        </p:nvSpPr>
        <p:spPr>
          <a:xfrm>
            <a:off x="1357347" y="3979907"/>
            <a:ext cx="606055" cy="381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394EA7-0E78-7AFA-6587-F2D463CA5A07}"/>
              </a:ext>
            </a:extLst>
          </p:cNvPr>
          <p:cNvSpPr txBox="1"/>
          <p:nvPr/>
        </p:nvSpPr>
        <p:spPr>
          <a:xfrm>
            <a:off x="2100800" y="3863227"/>
            <a:ext cx="6669479" cy="498342"/>
          </a:xfrm>
          <a:prstGeom prst="rect">
            <a:avLst/>
          </a:prstGeom>
          <a:noFill/>
        </p:spPr>
        <p:txBody>
          <a:bodyPr wrap="square" rtlCol="0">
            <a:spAutoFit/>
          </a:bodyPr>
          <a:lstStyle/>
          <a:p>
            <a:pPr>
              <a:lnSpc>
                <a:spcPct val="150000"/>
              </a:lnSpc>
            </a:pPr>
            <a:r>
              <a:rPr lang="vi-VN" sz="2000" i="1">
                <a:solidFill>
                  <a:srgbClr val="FF0000"/>
                </a:solidFill>
                <a:effectLst/>
                <a:latin typeface="+mn-lt"/>
                <a:ea typeface="Calibri" panose="020F0502020204030204" pitchFamily="34" charset="0"/>
                <a:cs typeface="Times New Roman" panose="02020603050405020304" pitchFamily="18" charset="0"/>
              </a:rPr>
              <a:t>Tệp chương trình máy tính có phần mở rộng là .exe.</a:t>
            </a:r>
            <a:endParaRPr lang="en-US" sz="2000" i="1">
              <a:solidFill>
                <a:srgbClr val="FF0000"/>
              </a:solidFill>
              <a:latin typeface="+mn-lt"/>
            </a:endParaRPr>
          </a:p>
        </p:txBody>
      </p:sp>
    </p:spTree>
    <p:extLst>
      <p:ext uri="{BB962C8B-B14F-4D97-AF65-F5344CB8AC3E}">
        <p14:creationId xmlns:p14="http://schemas.microsoft.com/office/powerpoint/2010/main" val="399266261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7" name="Google Shape;828;p45">
            <a:extLst>
              <a:ext uri="{FF2B5EF4-FFF2-40B4-BE49-F238E27FC236}">
                <a16:creationId xmlns:a16="http://schemas.microsoft.com/office/drawing/2014/main" id="{21A2B669-2D07-C49C-652D-6A75D7426DB1}"/>
              </a:ext>
            </a:extLst>
          </p:cNvPr>
          <p:cNvGrpSpPr/>
          <p:nvPr/>
        </p:nvGrpSpPr>
        <p:grpSpPr>
          <a:xfrm>
            <a:off x="2185974" y="1549044"/>
            <a:ext cx="6142805" cy="3426600"/>
            <a:chOff x="2746075" y="637800"/>
            <a:chExt cx="5685032" cy="3426600"/>
          </a:xfrm>
        </p:grpSpPr>
        <p:grpSp>
          <p:nvGrpSpPr>
            <p:cNvPr id="8" name="Google Shape;829;p45">
              <a:extLst>
                <a:ext uri="{FF2B5EF4-FFF2-40B4-BE49-F238E27FC236}">
                  <a16:creationId xmlns:a16="http://schemas.microsoft.com/office/drawing/2014/main" id="{661E8230-35B0-1F00-15FA-F2A981998F37}"/>
                </a:ext>
              </a:extLst>
            </p:cNvPr>
            <p:cNvGrpSpPr/>
            <p:nvPr/>
          </p:nvGrpSpPr>
          <p:grpSpPr>
            <a:xfrm>
              <a:off x="2746075" y="637800"/>
              <a:ext cx="5685032" cy="3426600"/>
              <a:chOff x="2746075" y="637800"/>
              <a:chExt cx="5685032" cy="3426600"/>
            </a:xfrm>
          </p:grpSpPr>
          <p:sp>
            <p:nvSpPr>
              <p:cNvPr id="13" name="Google Shape;830;p45">
                <a:extLst>
                  <a:ext uri="{FF2B5EF4-FFF2-40B4-BE49-F238E27FC236}">
                    <a16:creationId xmlns:a16="http://schemas.microsoft.com/office/drawing/2014/main" id="{98788300-1CD0-DAD5-28B6-157560E06A17}"/>
                  </a:ext>
                </a:extLst>
              </p:cNvPr>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1;p45">
                <a:extLst>
                  <a:ext uri="{FF2B5EF4-FFF2-40B4-BE49-F238E27FC236}">
                    <a16:creationId xmlns:a16="http://schemas.microsoft.com/office/drawing/2014/main" id="{8F94D901-FE72-E246-4D10-383AEBEF55E8}"/>
                  </a:ext>
                </a:extLst>
              </p:cNvPr>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32;p45">
              <a:extLst>
                <a:ext uri="{FF2B5EF4-FFF2-40B4-BE49-F238E27FC236}">
                  <a16:creationId xmlns:a16="http://schemas.microsoft.com/office/drawing/2014/main" id="{B32C37D7-5EC3-EAB1-BB03-70C91B9722B0}"/>
                </a:ext>
              </a:extLst>
            </p:cNvPr>
            <p:cNvGrpSpPr/>
            <p:nvPr/>
          </p:nvGrpSpPr>
          <p:grpSpPr>
            <a:xfrm>
              <a:off x="7478003" y="729844"/>
              <a:ext cx="784907" cy="155297"/>
              <a:chOff x="7189925" y="928775"/>
              <a:chExt cx="699000" cy="138300"/>
            </a:xfrm>
          </p:grpSpPr>
          <p:sp>
            <p:nvSpPr>
              <p:cNvPr id="10" name="Google Shape;833;p45">
                <a:extLst>
                  <a:ext uri="{FF2B5EF4-FFF2-40B4-BE49-F238E27FC236}">
                    <a16:creationId xmlns:a16="http://schemas.microsoft.com/office/drawing/2014/main" id="{EA667894-D793-63B5-52B4-D2F3FB900456}"/>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4;p45">
                <a:extLst>
                  <a:ext uri="{FF2B5EF4-FFF2-40B4-BE49-F238E27FC236}">
                    <a16:creationId xmlns:a16="http://schemas.microsoft.com/office/drawing/2014/main" id="{A3AD33C6-A27B-8293-9405-EA420527D268}"/>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5;p45">
                <a:extLst>
                  <a:ext uri="{FF2B5EF4-FFF2-40B4-BE49-F238E27FC236}">
                    <a16:creationId xmlns:a16="http://schemas.microsoft.com/office/drawing/2014/main" id="{F17D5837-67C9-E363-FCB0-C1AB84AB8B65}"/>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2. Các biện pháp bảo vệ dữ liệu</a:t>
            </a:r>
            <a:endParaRPr sz="2500" b="1">
              <a:solidFill>
                <a:srgbClr val="000000"/>
              </a:solidFill>
              <a:latin typeface="+mj-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4" name="TextBox 3">
            <a:extLst>
              <a:ext uri="{FF2B5EF4-FFF2-40B4-BE49-F238E27FC236}">
                <a16:creationId xmlns:a16="http://schemas.microsoft.com/office/drawing/2014/main" id="{5EDB1911-1DAA-53F4-4E0C-EAC4B3E0EAEA}"/>
              </a:ext>
            </a:extLst>
          </p:cNvPr>
          <p:cNvSpPr txBox="1"/>
          <p:nvPr/>
        </p:nvSpPr>
        <p:spPr>
          <a:xfrm>
            <a:off x="713275" y="1138690"/>
            <a:ext cx="2295739" cy="594560"/>
          </a:xfrm>
          <a:prstGeom prst="wedgeRoundRectCallout">
            <a:avLst>
              <a:gd name="adj1" fmla="val -83386"/>
              <a:gd name="adj2" fmla="val -9796"/>
              <a:gd name="adj3" fmla="val 16667"/>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R="0" algn="just">
              <a:lnSpc>
                <a:spcPct val="150000"/>
              </a:lnSpc>
              <a:spcBef>
                <a:spcPts val="0"/>
              </a:spcBef>
              <a:spcAft>
                <a:spcPts val="800"/>
              </a:spcAft>
            </a:pPr>
            <a:r>
              <a:rPr lang="en-US" sz="2200">
                <a:effectLst/>
                <a:latin typeface="+mj-lt"/>
                <a:ea typeface="Calibri" panose="020F0502020204030204" pitchFamily="34" charset="0"/>
                <a:cs typeface="Times New Roman" panose="02020603050405020304" pitchFamily="18" charset="0"/>
              </a:rPr>
              <a:t>Th</a:t>
            </a:r>
            <a:r>
              <a:rPr lang="en-US" sz="2200">
                <a:latin typeface="+mj-lt"/>
                <a:ea typeface="Calibri" panose="020F0502020204030204" pitchFamily="34" charset="0"/>
                <a:cs typeface="Times New Roman" panose="02020603050405020304" pitchFamily="18" charset="0"/>
              </a:rPr>
              <a:t>ảo luận nhóm</a:t>
            </a:r>
            <a:endParaRPr lang="en-US" sz="220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88A7E48-1F57-CA02-BC9D-B34F3CDCCAAD}"/>
              </a:ext>
            </a:extLst>
          </p:cNvPr>
          <p:cNvSpPr txBox="1"/>
          <p:nvPr/>
        </p:nvSpPr>
        <p:spPr>
          <a:xfrm>
            <a:off x="2542018" y="2006980"/>
            <a:ext cx="5430357" cy="2548839"/>
          </a:xfrm>
          <a:prstGeom prst="rect">
            <a:avLst/>
          </a:prstGeom>
          <a:noFill/>
        </p:spPr>
        <p:txBody>
          <a:bodyPr wrap="square" rtlCol="0">
            <a:spAutoFit/>
          </a:bodyPr>
          <a:lstStyle/>
          <a:p>
            <a:pPr marL="0" marR="0" algn="just">
              <a:lnSpc>
                <a:spcPct val="150000"/>
              </a:lnSpc>
              <a:spcBef>
                <a:spcPts val="0"/>
              </a:spcBef>
              <a:spcAft>
                <a:spcPts val="800"/>
              </a:spcAft>
            </a:pPr>
            <a:r>
              <a:rPr lang="en-US" sz="2000" i="1">
                <a:solidFill>
                  <a:srgbClr val="FF0000"/>
                </a:solidFill>
                <a:effectLst/>
                <a:latin typeface="+mj-lt"/>
                <a:ea typeface="Calibri" panose="020F0502020204030204" pitchFamily="34" charset="0"/>
                <a:cs typeface="Times New Roman" panose="02020603050405020304" pitchFamily="18" charset="0"/>
              </a:rPr>
              <a:t>Máy tính của em có nhiều dữ liệu quan trọng. Em muốn bảo vệ dữ liệu trong máy tính của mình thì:</a:t>
            </a:r>
          </a:p>
          <a:p>
            <a:pPr marL="0" marR="0" algn="just">
              <a:lnSpc>
                <a:spcPct val="150000"/>
              </a:lnSpc>
              <a:spcBef>
                <a:spcPts val="0"/>
              </a:spcBef>
              <a:spcAft>
                <a:spcPts val="800"/>
              </a:spcAft>
            </a:pPr>
            <a:r>
              <a:rPr lang="en-US" sz="2000">
                <a:solidFill>
                  <a:srgbClr val="000000"/>
                </a:solidFill>
                <a:effectLst/>
                <a:latin typeface="+mj-lt"/>
                <a:ea typeface="Calibri" panose="020F0502020204030204" pitchFamily="34" charset="0"/>
                <a:cs typeface="Times New Roman" panose="02020603050405020304" pitchFamily="18" charset="0"/>
              </a:rPr>
              <a:t>a) Em sẽ chọn cách bảo vệ dữ liệu nào?</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j-lt"/>
                <a:ea typeface="Calibri" panose="020F0502020204030204" pitchFamily="34" charset="0"/>
                <a:cs typeface="Times New Roman" panose="02020603050405020304" pitchFamily="18" charset="0"/>
              </a:rPr>
              <a:t>b) Tại sao em chọn cách bảo vệ dữ liệu đó?</a:t>
            </a:r>
            <a:endParaRPr lang="en-US" sz="2000">
              <a:effectLst/>
              <a:latin typeface="+mj-lt"/>
              <a:ea typeface="Calibri" panose="020F0502020204030204" pitchFamily="34" charset="0"/>
              <a:cs typeface="Times New Roman" panose="02020603050405020304" pitchFamily="18" charset="0"/>
            </a:endParaRPr>
          </a:p>
        </p:txBody>
      </p:sp>
      <p:sp>
        <p:nvSpPr>
          <p:cNvPr id="15" name="Google Shape;846;p45">
            <a:extLst>
              <a:ext uri="{FF2B5EF4-FFF2-40B4-BE49-F238E27FC236}">
                <a16:creationId xmlns:a16="http://schemas.microsoft.com/office/drawing/2014/main" id="{2BA61845-12CE-D3EF-30FC-B4F19A114F19}"/>
              </a:ext>
            </a:extLst>
          </p:cNvPr>
          <p:cNvSpPr/>
          <p:nvPr/>
        </p:nvSpPr>
        <p:spPr>
          <a:xfrm>
            <a:off x="811247" y="2789851"/>
            <a:ext cx="1713300" cy="6204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redoka One"/>
                <a:ea typeface="Fredoka One"/>
                <a:cs typeface="Fredoka One"/>
                <a:sym typeface="Fredoka One"/>
              </a:rPr>
              <a:t>Enter</a:t>
            </a:r>
            <a:endParaRPr>
              <a:solidFill>
                <a:schemeClr val="lt1"/>
              </a:solidFill>
              <a:latin typeface="Fredoka One"/>
              <a:ea typeface="Fredoka One"/>
              <a:cs typeface="Fredoka One"/>
              <a:sym typeface="Fredoka One"/>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49118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33" name="Google Shape;1185;p53">
            <a:extLst>
              <a:ext uri="{FF2B5EF4-FFF2-40B4-BE49-F238E27FC236}">
                <a16:creationId xmlns:a16="http://schemas.microsoft.com/office/drawing/2014/main" id="{1C132BE1-C522-82A9-F3AE-72826FDC17FC}"/>
              </a:ext>
            </a:extLst>
          </p:cNvPr>
          <p:cNvGrpSpPr/>
          <p:nvPr/>
        </p:nvGrpSpPr>
        <p:grpSpPr>
          <a:xfrm>
            <a:off x="3380513" y="1973644"/>
            <a:ext cx="5425367" cy="2808099"/>
            <a:chOff x="2746075" y="637800"/>
            <a:chExt cx="5685032" cy="3426600"/>
          </a:xfrm>
        </p:grpSpPr>
        <p:grpSp>
          <p:nvGrpSpPr>
            <p:cNvPr id="34" name="Google Shape;1186;p53">
              <a:extLst>
                <a:ext uri="{FF2B5EF4-FFF2-40B4-BE49-F238E27FC236}">
                  <a16:creationId xmlns:a16="http://schemas.microsoft.com/office/drawing/2014/main" id="{B813932B-C17D-1E83-F0EE-9090E34552FF}"/>
                </a:ext>
              </a:extLst>
            </p:cNvPr>
            <p:cNvGrpSpPr/>
            <p:nvPr/>
          </p:nvGrpSpPr>
          <p:grpSpPr>
            <a:xfrm>
              <a:off x="2746075" y="637800"/>
              <a:ext cx="5685032" cy="3426600"/>
              <a:chOff x="2746075" y="637800"/>
              <a:chExt cx="5685032" cy="3426600"/>
            </a:xfrm>
          </p:grpSpPr>
          <p:sp>
            <p:nvSpPr>
              <p:cNvPr id="39" name="Google Shape;1187;p53">
                <a:extLst>
                  <a:ext uri="{FF2B5EF4-FFF2-40B4-BE49-F238E27FC236}">
                    <a16:creationId xmlns:a16="http://schemas.microsoft.com/office/drawing/2014/main" id="{D6FFA442-3047-C70B-C4A3-588219DA20B4}"/>
                  </a:ext>
                </a:extLst>
              </p:cNvPr>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88;p53">
                <a:extLst>
                  <a:ext uri="{FF2B5EF4-FFF2-40B4-BE49-F238E27FC236}">
                    <a16:creationId xmlns:a16="http://schemas.microsoft.com/office/drawing/2014/main" id="{9FFC86D4-323F-AB8F-B521-6C85B323EAA7}"/>
                  </a:ext>
                </a:extLst>
              </p:cNvPr>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189;p53">
              <a:extLst>
                <a:ext uri="{FF2B5EF4-FFF2-40B4-BE49-F238E27FC236}">
                  <a16:creationId xmlns:a16="http://schemas.microsoft.com/office/drawing/2014/main" id="{24A8228F-6FCB-CD7E-E56D-BA362FF2F819}"/>
                </a:ext>
              </a:extLst>
            </p:cNvPr>
            <p:cNvGrpSpPr/>
            <p:nvPr/>
          </p:nvGrpSpPr>
          <p:grpSpPr>
            <a:xfrm>
              <a:off x="7478003" y="729844"/>
              <a:ext cx="784907" cy="155297"/>
              <a:chOff x="7189925" y="928775"/>
              <a:chExt cx="699000" cy="138300"/>
            </a:xfrm>
          </p:grpSpPr>
          <p:sp>
            <p:nvSpPr>
              <p:cNvPr id="36" name="Google Shape;1190;p53">
                <a:extLst>
                  <a:ext uri="{FF2B5EF4-FFF2-40B4-BE49-F238E27FC236}">
                    <a16:creationId xmlns:a16="http://schemas.microsoft.com/office/drawing/2014/main" id="{2C886798-E4B3-57B2-D8FC-C12F9870D8E4}"/>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1;p53">
                <a:extLst>
                  <a:ext uri="{FF2B5EF4-FFF2-40B4-BE49-F238E27FC236}">
                    <a16:creationId xmlns:a16="http://schemas.microsoft.com/office/drawing/2014/main" id="{FB4D60D5-6C4F-B97D-FC9F-F8736C258E04}"/>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2;p53">
                <a:extLst>
                  <a:ext uri="{FF2B5EF4-FFF2-40B4-BE49-F238E27FC236}">
                    <a16:creationId xmlns:a16="http://schemas.microsoft.com/office/drawing/2014/main" id="{24A05994-63F3-696E-E0C0-0190755E2389}"/>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grpSp>
        <p:nvGrpSpPr>
          <p:cNvPr id="17" name="Google Shape;1457;p60">
            <a:extLst>
              <a:ext uri="{FF2B5EF4-FFF2-40B4-BE49-F238E27FC236}">
                <a16:creationId xmlns:a16="http://schemas.microsoft.com/office/drawing/2014/main" id="{A38D2CC0-E829-E05C-FD27-ACA9489542B2}"/>
              </a:ext>
            </a:extLst>
          </p:cNvPr>
          <p:cNvGrpSpPr/>
          <p:nvPr/>
        </p:nvGrpSpPr>
        <p:grpSpPr>
          <a:xfrm>
            <a:off x="567225" y="497412"/>
            <a:ext cx="3867969" cy="2186140"/>
            <a:chOff x="1693300" y="1217413"/>
            <a:chExt cx="2661775" cy="2327028"/>
          </a:xfrm>
        </p:grpSpPr>
        <p:grpSp>
          <p:nvGrpSpPr>
            <p:cNvPr id="18" name="Google Shape;1458;p60">
              <a:extLst>
                <a:ext uri="{FF2B5EF4-FFF2-40B4-BE49-F238E27FC236}">
                  <a16:creationId xmlns:a16="http://schemas.microsoft.com/office/drawing/2014/main" id="{644C2D95-8B66-2007-054A-36048F740405}"/>
                </a:ext>
              </a:extLst>
            </p:cNvPr>
            <p:cNvGrpSpPr/>
            <p:nvPr/>
          </p:nvGrpSpPr>
          <p:grpSpPr>
            <a:xfrm>
              <a:off x="1693300" y="1217413"/>
              <a:ext cx="2661775" cy="2327028"/>
              <a:chOff x="3528845" y="637810"/>
              <a:chExt cx="4901980" cy="2313609"/>
            </a:xfrm>
          </p:grpSpPr>
          <p:sp>
            <p:nvSpPr>
              <p:cNvPr id="23" name="Google Shape;1459;p60">
                <a:extLst>
                  <a:ext uri="{FF2B5EF4-FFF2-40B4-BE49-F238E27FC236}">
                    <a16:creationId xmlns:a16="http://schemas.microsoft.com/office/drawing/2014/main" id="{ABA1280B-CE1F-0D34-B7AF-195506097378}"/>
                  </a:ext>
                </a:extLst>
              </p:cNvPr>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0;p60">
                <a:extLst>
                  <a:ext uri="{FF2B5EF4-FFF2-40B4-BE49-F238E27FC236}">
                    <a16:creationId xmlns:a16="http://schemas.microsoft.com/office/drawing/2014/main" id="{230E7BFF-3D34-D797-9C59-D72A588F8320}"/>
                  </a:ext>
                </a:extLst>
              </p:cNvPr>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61;p60">
              <a:extLst>
                <a:ext uri="{FF2B5EF4-FFF2-40B4-BE49-F238E27FC236}">
                  <a16:creationId xmlns:a16="http://schemas.microsoft.com/office/drawing/2014/main" id="{B2CAADFD-68CF-5F48-B245-723FFA6D1468}"/>
                </a:ext>
              </a:extLst>
            </p:cNvPr>
            <p:cNvGrpSpPr/>
            <p:nvPr/>
          </p:nvGrpSpPr>
          <p:grpSpPr>
            <a:xfrm>
              <a:off x="3439778" y="1308429"/>
              <a:ext cx="784907" cy="155297"/>
              <a:chOff x="7189925" y="928775"/>
              <a:chExt cx="699000" cy="138300"/>
            </a:xfrm>
          </p:grpSpPr>
          <p:sp>
            <p:nvSpPr>
              <p:cNvPr id="20" name="Google Shape;1462;p60">
                <a:extLst>
                  <a:ext uri="{FF2B5EF4-FFF2-40B4-BE49-F238E27FC236}">
                    <a16:creationId xmlns:a16="http://schemas.microsoft.com/office/drawing/2014/main" id="{D39404FE-EEB8-98F8-271C-D2C5F3F84C66}"/>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63;p60">
                <a:extLst>
                  <a:ext uri="{FF2B5EF4-FFF2-40B4-BE49-F238E27FC236}">
                    <a16:creationId xmlns:a16="http://schemas.microsoft.com/office/drawing/2014/main" id="{E6B69E14-8A26-A7C1-9B7A-6BBA14A7988B}"/>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4;p60">
                <a:extLst>
                  <a:ext uri="{FF2B5EF4-FFF2-40B4-BE49-F238E27FC236}">
                    <a16:creationId xmlns:a16="http://schemas.microsoft.com/office/drawing/2014/main" id="{DA80D9FE-1128-669A-04FB-785251D63F4B}"/>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C88A7E48-1F57-CA02-BC9D-B34F3CDCCAAD}"/>
              </a:ext>
            </a:extLst>
          </p:cNvPr>
          <p:cNvSpPr txBox="1"/>
          <p:nvPr/>
        </p:nvSpPr>
        <p:spPr>
          <a:xfrm>
            <a:off x="867031" y="1036371"/>
            <a:ext cx="3268136" cy="1420325"/>
          </a:xfrm>
          <a:prstGeom prst="rect">
            <a:avLst/>
          </a:prstGeom>
          <a:noFill/>
        </p:spPr>
        <p:txBody>
          <a:bodyPr wrap="square" rtlCol="0">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Để bảo vệ dữ liệu bên trong máy tính nên sử dụng phần mềm diệt virus.</a:t>
            </a:r>
          </a:p>
        </p:txBody>
      </p:sp>
      <p:grpSp>
        <p:nvGrpSpPr>
          <p:cNvPr id="32" name="Group 31">
            <a:extLst>
              <a:ext uri="{FF2B5EF4-FFF2-40B4-BE49-F238E27FC236}">
                <a16:creationId xmlns:a16="http://schemas.microsoft.com/office/drawing/2014/main" id="{E3070B7A-5731-DB16-1CB8-CE8376FE640B}"/>
              </a:ext>
            </a:extLst>
          </p:cNvPr>
          <p:cNvGrpSpPr/>
          <p:nvPr/>
        </p:nvGrpSpPr>
        <p:grpSpPr>
          <a:xfrm>
            <a:off x="3197892" y="2520993"/>
            <a:ext cx="675900" cy="809700"/>
            <a:chOff x="4373901" y="4342834"/>
            <a:chExt cx="675900" cy="809700"/>
          </a:xfrm>
        </p:grpSpPr>
        <p:grpSp>
          <p:nvGrpSpPr>
            <p:cNvPr id="25" name="Google Shape;1494;p60">
              <a:extLst>
                <a:ext uri="{FF2B5EF4-FFF2-40B4-BE49-F238E27FC236}">
                  <a16:creationId xmlns:a16="http://schemas.microsoft.com/office/drawing/2014/main" id="{4D5FC6D9-2A10-7DA0-7527-FD648ED7AA17}"/>
                </a:ext>
              </a:extLst>
            </p:cNvPr>
            <p:cNvGrpSpPr/>
            <p:nvPr/>
          </p:nvGrpSpPr>
          <p:grpSpPr>
            <a:xfrm>
              <a:off x="4373901" y="4342834"/>
              <a:ext cx="675900" cy="809700"/>
              <a:chOff x="1970600" y="969525"/>
              <a:chExt cx="675900" cy="809700"/>
            </a:xfrm>
          </p:grpSpPr>
          <p:sp>
            <p:nvSpPr>
              <p:cNvPr id="26" name="Google Shape;1495;p60">
                <a:extLst>
                  <a:ext uri="{FF2B5EF4-FFF2-40B4-BE49-F238E27FC236}">
                    <a16:creationId xmlns:a16="http://schemas.microsoft.com/office/drawing/2014/main" id="{55A3511C-CF27-A6A9-4E67-1A0042673A87}"/>
                  </a:ext>
                </a:extLst>
              </p:cNvPr>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96;p60">
                <a:extLst>
                  <a:ext uri="{FF2B5EF4-FFF2-40B4-BE49-F238E27FC236}">
                    <a16:creationId xmlns:a16="http://schemas.microsoft.com/office/drawing/2014/main" id="{8A4B68C0-67E1-3942-687E-F35894B2C3FD}"/>
                  </a:ext>
                </a:extLst>
              </p:cNvPr>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28" name="Google Shape;1500;p60">
              <a:extLst>
                <a:ext uri="{FF2B5EF4-FFF2-40B4-BE49-F238E27FC236}">
                  <a16:creationId xmlns:a16="http://schemas.microsoft.com/office/drawing/2014/main" id="{2FC0ABAE-D8A6-D90C-C587-7E11DF88191E}"/>
                </a:ext>
              </a:extLst>
            </p:cNvPr>
            <p:cNvGrpSpPr/>
            <p:nvPr/>
          </p:nvGrpSpPr>
          <p:grpSpPr>
            <a:xfrm>
              <a:off x="4647957" y="4640825"/>
              <a:ext cx="179549" cy="169016"/>
              <a:chOff x="3113525" y="4623350"/>
              <a:chExt cx="241200" cy="227050"/>
            </a:xfrm>
          </p:grpSpPr>
          <p:cxnSp>
            <p:nvCxnSpPr>
              <p:cNvPr id="29" name="Google Shape;1501;p60">
                <a:extLst>
                  <a:ext uri="{FF2B5EF4-FFF2-40B4-BE49-F238E27FC236}">
                    <a16:creationId xmlns:a16="http://schemas.microsoft.com/office/drawing/2014/main" id="{6FB4AFC4-FDCA-C9A2-057E-15C5E727831D}"/>
                  </a:ext>
                </a:extLst>
              </p:cNvPr>
              <p:cNvCxnSpPr/>
              <p:nvPr/>
            </p:nvCxnSpPr>
            <p:spPr>
              <a:xfrm>
                <a:off x="3113525" y="4736760"/>
                <a:ext cx="241200" cy="0"/>
              </a:xfrm>
              <a:prstGeom prst="straightConnector1">
                <a:avLst/>
              </a:prstGeom>
              <a:noFill/>
              <a:ln w="28575" cap="rnd" cmpd="sng">
                <a:solidFill>
                  <a:schemeClr val="lt1"/>
                </a:solidFill>
                <a:prstDash val="solid"/>
                <a:round/>
                <a:headEnd type="none" w="med" len="med"/>
                <a:tailEnd type="none" w="med" len="med"/>
              </a:ln>
            </p:spPr>
          </p:cxnSp>
          <p:cxnSp>
            <p:nvCxnSpPr>
              <p:cNvPr id="30" name="Google Shape;1502;p60">
                <a:extLst>
                  <a:ext uri="{FF2B5EF4-FFF2-40B4-BE49-F238E27FC236}">
                    <a16:creationId xmlns:a16="http://schemas.microsoft.com/office/drawing/2014/main" id="{10708203-5E19-C238-243B-544E73E2D8CA}"/>
                  </a:ext>
                </a:extLst>
              </p:cNvPr>
              <p:cNvCxnSpPr/>
              <p:nvPr/>
            </p:nvCxnSpPr>
            <p:spPr>
              <a:xfrm rot="2700000">
                <a:off x="3217739" y="4680050"/>
                <a:ext cx="160372" cy="0"/>
              </a:xfrm>
              <a:prstGeom prst="straightConnector1">
                <a:avLst/>
              </a:prstGeom>
              <a:noFill/>
              <a:ln w="28575" cap="rnd" cmpd="sng">
                <a:solidFill>
                  <a:schemeClr val="lt1"/>
                </a:solidFill>
                <a:prstDash val="solid"/>
                <a:round/>
                <a:headEnd type="none" w="med" len="med"/>
                <a:tailEnd type="none" w="med" len="med"/>
              </a:ln>
            </p:spPr>
          </p:cxnSp>
          <p:cxnSp>
            <p:nvCxnSpPr>
              <p:cNvPr id="31" name="Google Shape;1503;p60">
                <a:extLst>
                  <a:ext uri="{FF2B5EF4-FFF2-40B4-BE49-F238E27FC236}">
                    <a16:creationId xmlns:a16="http://schemas.microsoft.com/office/drawing/2014/main" id="{3582577E-6F1E-FB99-0AA7-6AE51206BB8A}"/>
                  </a:ext>
                </a:extLst>
              </p:cNvPr>
              <p:cNvCxnSpPr/>
              <p:nvPr/>
            </p:nvCxnSpPr>
            <p:spPr>
              <a:xfrm rot="-2700000">
                <a:off x="3217739" y="4793700"/>
                <a:ext cx="160372" cy="0"/>
              </a:xfrm>
              <a:prstGeom prst="straightConnector1">
                <a:avLst/>
              </a:prstGeom>
              <a:noFill/>
              <a:ln w="28575" cap="rnd" cmpd="sng">
                <a:solidFill>
                  <a:schemeClr val="lt1"/>
                </a:solidFill>
                <a:prstDash val="solid"/>
                <a:round/>
                <a:headEnd type="none" w="med" len="med"/>
                <a:tailEnd type="none" w="med" len="med"/>
              </a:ln>
            </p:spPr>
          </p:cxnSp>
        </p:grpSp>
      </p:grpSp>
      <p:sp>
        <p:nvSpPr>
          <p:cNvPr id="41" name="TextBox 40">
            <a:extLst>
              <a:ext uri="{FF2B5EF4-FFF2-40B4-BE49-F238E27FC236}">
                <a16:creationId xmlns:a16="http://schemas.microsoft.com/office/drawing/2014/main" id="{E38DF68C-A3FB-BEF9-185F-A2B58A122EC3}"/>
              </a:ext>
            </a:extLst>
          </p:cNvPr>
          <p:cNvSpPr txBox="1"/>
          <p:nvPr/>
        </p:nvSpPr>
        <p:spPr>
          <a:xfrm>
            <a:off x="3955641" y="2719967"/>
            <a:ext cx="4666517" cy="1881990"/>
          </a:xfrm>
          <a:prstGeom prst="rect">
            <a:avLst/>
          </a:prstGeom>
          <a:noFill/>
        </p:spPr>
        <p:txBody>
          <a:bodyPr wrap="square" rtlCol="0">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Hiện nay có rất nhiều phần mềm độc hại có thể gây hại đến máy tính. Sử dụng phần mềm diệt virus sẽ chủ động diệt khi phát hiện mã độc hại.</a:t>
            </a:r>
          </a:p>
        </p:txBody>
      </p:sp>
      <p:pic>
        <p:nvPicPr>
          <p:cNvPr id="42" name="Picture 9">
            <a:extLst>
              <a:ext uri="{FF2B5EF4-FFF2-40B4-BE49-F238E27FC236}">
                <a16:creationId xmlns:a16="http://schemas.microsoft.com/office/drawing/2014/main" id="{10F09908-53F8-B700-7C93-A879535C7F8C}"/>
              </a:ext>
            </a:extLst>
          </p:cNvPr>
          <p:cNvPicPr>
            <a:picLocks noChangeAspect="1"/>
          </p:cNvPicPr>
          <p:nvPr/>
        </p:nvPicPr>
        <p:blipFill>
          <a:blip r:embed="rId5"/>
          <a:srcRect/>
          <a:stretch>
            <a:fillRect/>
          </a:stretch>
        </p:blipFill>
        <p:spPr>
          <a:xfrm>
            <a:off x="1093486" y="2539744"/>
            <a:ext cx="1779415" cy="2385809"/>
          </a:xfrm>
          <a:prstGeom prst="rect">
            <a:avLst/>
          </a:prstGeom>
        </p:spPr>
      </p:pic>
    </p:spTree>
    <p:extLst>
      <p:ext uri="{BB962C8B-B14F-4D97-AF65-F5344CB8AC3E}">
        <p14:creationId xmlns:p14="http://schemas.microsoft.com/office/powerpoint/2010/main" val="14168072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16" name="Google Shape;886;p47">
            <a:extLst>
              <a:ext uri="{FF2B5EF4-FFF2-40B4-BE49-F238E27FC236}">
                <a16:creationId xmlns:a16="http://schemas.microsoft.com/office/drawing/2014/main" id="{2964DB68-5F9B-D215-36FE-F9A74BB06C1F}"/>
              </a:ext>
            </a:extLst>
          </p:cNvPr>
          <p:cNvGrpSpPr/>
          <p:nvPr/>
        </p:nvGrpSpPr>
        <p:grpSpPr>
          <a:xfrm>
            <a:off x="971611" y="1412829"/>
            <a:ext cx="7084988" cy="2405120"/>
            <a:chOff x="1326476" y="1217408"/>
            <a:chExt cx="3028646" cy="1561793"/>
          </a:xfrm>
        </p:grpSpPr>
        <p:grpSp>
          <p:nvGrpSpPr>
            <p:cNvPr id="43" name="Google Shape;887;p47">
              <a:extLst>
                <a:ext uri="{FF2B5EF4-FFF2-40B4-BE49-F238E27FC236}">
                  <a16:creationId xmlns:a16="http://schemas.microsoft.com/office/drawing/2014/main" id="{037FD58C-02B8-BCBA-5266-CD7C78C89E4D}"/>
                </a:ext>
              </a:extLst>
            </p:cNvPr>
            <p:cNvGrpSpPr/>
            <p:nvPr/>
          </p:nvGrpSpPr>
          <p:grpSpPr>
            <a:xfrm>
              <a:off x="1326476" y="1217408"/>
              <a:ext cx="3028646" cy="1561793"/>
              <a:chOff x="2853292" y="637806"/>
              <a:chExt cx="5577617" cy="1552787"/>
            </a:xfrm>
          </p:grpSpPr>
          <p:sp>
            <p:nvSpPr>
              <p:cNvPr id="48" name="Google Shape;888;p47">
                <a:extLst>
                  <a:ext uri="{FF2B5EF4-FFF2-40B4-BE49-F238E27FC236}">
                    <a16:creationId xmlns:a16="http://schemas.microsoft.com/office/drawing/2014/main" id="{B5F6DDFB-B677-BDFA-81A0-CA458A21132B}"/>
                  </a:ext>
                </a:extLst>
              </p:cNvPr>
              <p:cNvSpPr/>
              <p:nvPr/>
            </p:nvSpPr>
            <p:spPr>
              <a:xfrm>
                <a:off x="2853292" y="963593"/>
                <a:ext cx="5577300" cy="1227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89;p47">
                <a:extLst>
                  <a:ext uri="{FF2B5EF4-FFF2-40B4-BE49-F238E27FC236}">
                    <a16:creationId xmlns:a16="http://schemas.microsoft.com/office/drawing/2014/main" id="{FB884699-7207-F147-CF27-6B0D91FB07A9}"/>
                  </a:ext>
                </a:extLst>
              </p:cNvPr>
              <p:cNvSpPr/>
              <p:nvPr/>
            </p:nvSpPr>
            <p:spPr>
              <a:xfrm>
                <a:off x="2853609" y="637806"/>
                <a:ext cx="55773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890;p47">
              <a:extLst>
                <a:ext uri="{FF2B5EF4-FFF2-40B4-BE49-F238E27FC236}">
                  <a16:creationId xmlns:a16="http://schemas.microsoft.com/office/drawing/2014/main" id="{67E5AD55-179C-937B-E240-EB5036EB54D5}"/>
                </a:ext>
              </a:extLst>
            </p:cNvPr>
            <p:cNvGrpSpPr/>
            <p:nvPr/>
          </p:nvGrpSpPr>
          <p:grpSpPr>
            <a:xfrm>
              <a:off x="3439778" y="1308429"/>
              <a:ext cx="784907" cy="155297"/>
              <a:chOff x="7189925" y="928775"/>
              <a:chExt cx="699000" cy="138300"/>
            </a:xfrm>
          </p:grpSpPr>
          <p:sp>
            <p:nvSpPr>
              <p:cNvPr id="45" name="Google Shape;891;p47">
                <a:extLst>
                  <a:ext uri="{FF2B5EF4-FFF2-40B4-BE49-F238E27FC236}">
                    <a16:creationId xmlns:a16="http://schemas.microsoft.com/office/drawing/2014/main" id="{C7D44DCB-04AF-0351-509C-5729BCD23DCE}"/>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2;p47">
                <a:extLst>
                  <a:ext uri="{FF2B5EF4-FFF2-40B4-BE49-F238E27FC236}">
                    <a16:creationId xmlns:a16="http://schemas.microsoft.com/office/drawing/2014/main" id="{248C77D3-60D4-5C78-15B1-D50AD92202A8}"/>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93;p47">
                <a:extLst>
                  <a:ext uri="{FF2B5EF4-FFF2-40B4-BE49-F238E27FC236}">
                    <a16:creationId xmlns:a16="http://schemas.microsoft.com/office/drawing/2014/main" id="{8218AB66-6915-21A4-09EE-677D67AEC11F}"/>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366479" y="426170"/>
            <a:ext cx="3268136"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a. Sao lưu dữ liệu</a:t>
            </a:r>
          </a:p>
        </p:txBody>
      </p:sp>
      <p:sp>
        <p:nvSpPr>
          <p:cNvPr id="41" name="TextBox 40">
            <a:extLst>
              <a:ext uri="{FF2B5EF4-FFF2-40B4-BE49-F238E27FC236}">
                <a16:creationId xmlns:a16="http://schemas.microsoft.com/office/drawing/2014/main" id="{E38DF68C-A3FB-BEF9-185F-A2B58A122EC3}"/>
              </a:ext>
            </a:extLst>
          </p:cNvPr>
          <p:cNvSpPr txBox="1"/>
          <p:nvPr/>
        </p:nvSpPr>
        <p:spPr>
          <a:xfrm>
            <a:off x="1315145" y="1917442"/>
            <a:ext cx="6513710" cy="1752339"/>
          </a:xfrm>
          <a:prstGeom prst="rect">
            <a:avLst/>
          </a:prstGeom>
          <a:noFill/>
        </p:spPr>
        <p:txBody>
          <a:bodyPr wrap="square" rtlCol="0">
            <a:spAutoFit/>
          </a:bodyPr>
          <a:lstStyle/>
          <a:p>
            <a:pPr marL="0" marR="0" algn="just">
              <a:lnSpc>
                <a:spcPct val="150000"/>
              </a:lnSpc>
              <a:spcBef>
                <a:spcPts val="0"/>
              </a:spcBef>
              <a:spcAft>
                <a:spcPts val="800"/>
              </a:spcAft>
            </a:pPr>
            <a:r>
              <a:rPr lang="en-US" sz="2500">
                <a:effectLst/>
                <a:latin typeface="+mj-lt"/>
                <a:ea typeface="Calibri" panose="020F0502020204030204" pitchFamily="34" charset="0"/>
                <a:cs typeface="Times New Roman" panose="02020603050405020304" pitchFamily="18" charset="0"/>
              </a:rPr>
              <a:t>Đọc thông tin trong SGK tr.14, 15, thảo luận nhóm và trả lời câu hỏi về 3 biện pháp chính để bảo vệ dữ liệu.</a:t>
            </a:r>
            <a:endParaRPr lang="vi-VN" sz="2500">
              <a:effectLst/>
              <a:latin typeface="+mn-lt"/>
              <a:ea typeface="Calibri" panose="020F0502020204030204" pitchFamily="34" charset="0"/>
              <a:cs typeface="Times New Roman" panose="02020603050405020304" pitchFamily="18" charset="0"/>
            </a:endParaRPr>
          </a:p>
        </p:txBody>
      </p:sp>
      <p:pic>
        <p:nvPicPr>
          <p:cNvPr id="50" name="Picture 5">
            <a:extLst>
              <a:ext uri="{FF2B5EF4-FFF2-40B4-BE49-F238E27FC236}">
                <a16:creationId xmlns:a16="http://schemas.microsoft.com/office/drawing/2014/main" id="{A613B668-7C82-74A0-356A-7A112F2F065A}"/>
              </a:ext>
            </a:extLst>
          </p:cNvPr>
          <p:cNvPicPr>
            <a:picLocks noChangeAspect="1"/>
          </p:cNvPicPr>
          <p:nvPr/>
        </p:nvPicPr>
        <p:blipFill>
          <a:blip r:embed="rId5"/>
          <a:srcRect/>
          <a:stretch>
            <a:fillRect/>
          </a:stretch>
        </p:blipFill>
        <p:spPr>
          <a:xfrm rot="17495637">
            <a:off x="329386" y="1078842"/>
            <a:ext cx="1005223" cy="1092441"/>
          </a:xfrm>
          <a:prstGeom prst="rect">
            <a:avLst/>
          </a:prstGeom>
        </p:spPr>
      </p:pic>
      <p:pic>
        <p:nvPicPr>
          <p:cNvPr id="51" name="Picture 3">
            <a:extLst>
              <a:ext uri="{FF2B5EF4-FFF2-40B4-BE49-F238E27FC236}">
                <a16:creationId xmlns:a16="http://schemas.microsoft.com/office/drawing/2014/main" id="{21BB87F4-C877-6C50-9DAF-465446DF52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81636" y="3115442"/>
            <a:ext cx="1895885" cy="1658899"/>
          </a:xfrm>
          <a:prstGeom prst="rect">
            <a:avLst/>
          </a:prstGeom>
        </p:spPr>
      </p:pic>
    </p:spTree>
    <p:extLst>
      <p:ext uri="{BB962C8B-B14F-4D97-AF65-F5344CB8AC3E}">
        <p14:creationId xmlns:p14="http://schemas.microsoft.com/office/powerpoint/2010/main" val="37305057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1084521" y="1463164"/>
            <a:ext cx="6899091" cy="2775172"/>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997280" y="904417"/>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500" b="1">
                <a:solidFill>
                  <a:srgbClr val="FF0000"/>
                </a:solidFill>
                <a:latin typeface="+mj-lt"/>
              </a:rPr>
              <a:t>N</a:t>
            </a:r>
            <a:r>
              <a:rPr lang="en" sz="2500" b="1">
                <a:solidFill>
                  <a:srgbClr val="FF0000"/>
                </a:solidFill>
                <a:latin typeface="+mj-lt"/>
              </a:rPr>
              <a:t>hóm 1</a:t>
            </a:r>
            <a:endParaRPr sz="2500" b="1">
              <a:solidFill>
                <a:srgbClr val="FF0000"/>
              </a:solidFill>
              <a:latin typeface="+mj-lt"/>
            </a:endParaRPr>
          </a:p>
        </p:txBody>
      </p:sp>
      <p:sp>
        <p:nvSpPr>
          <p:cNvPr id="1384" name="Google Shape;1384;p58"/>
          <p:cNvSpPr txBox="1">
            <a:spLocks noGrp="1"/>
          </p:cNvSpPr>
          <p:nvPr>
            <p:ph type="subTitle" idx="1"/>
          </p:nvPr>
        </p:nvSpPr>
        <p:spPr>
          <a:xfrm>
            <a:off x="1773775" y="1860183"/>
            <a:ext cx="5859525" cy="2477772"/>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0"/>
              </a:spcBef>
              <a:spcAft>
                <a:spcPts val="0"/>
              </a:spcAft>
              <a:buFont typeface="Wingdings" panose="05000000000000000000" pitchFamily="2" charset="2"/>
              <a:buChar char="§"/>
            </a:pPr>
            <a:r>
              <a:rPr lang="vi-VN" sz="2000">
                <a:solidFill>
                  <a:srgbClr val="000000"/>
                </a:solidFill>
                <a:latin typeface="+mn-lt"/>
              </a:rPr>
              <a:t>Sao lưu dữ liệu là gì? Chức năng.</a:t>
            </a:r>
          </a:p>
          <a:p>
            <a:pPr marL="342900" lvl="0" indent="-342900" algn="l" rtl="0">
              <a:lnSpc>
                <a:spcPct val="150000"/>
              </a:lnSpc>
              <a:spcBef>
                <a:spcPts val="0"/>
              </a:spcBef>
              <a:spcAft>
                <a:spcPts val="0"/>
              </a:spcAft>
              <a:buFont typeface="Wingdings" panose="05000000000000000000" pitchFamily="2" charset="2"/>
              <a:buChar char="§"/>
            </a:pPr>
            <a:r>
              <a:rPr lang="vi-VN" sz="2000">
                <a:solidFill>
                  <a:srgbClr val="000000"/>
                </a:solidFill>
                <a:latin typeface="+mn-lt"/>
              </a:rPr>
              <a:t>Có mấy loại sao lưu dữ liệu? Đặc điểm của từng loại là gì?</a:t>
            </a:r>
          </a:p>
          <a:p>
            <a:pPr marL="342900" lvl="0" indent="-342900" algn="l" rtl="0">
              <a:lnSpc>
                <a:spcPct val="150000"/>
              </a:lnSpc>
              <a:spcBef>
                <a:spcPts val="0"/>
              </a:spcBef>
              <a:spcAft>
                <a:spcPts val="0"/>
              </a:spcAft>
              <a:buFont typeface="Wingdings" panose="05000000000000000000" pitchFamily="2" charset="2"/>
              <a:buChar char="§"/>
            </a:pPr>
            <a:r>
              <a:rPr lang="vi-VN" sz="2000">
                <a:solidFill>
                  <a:srgbClr val="000000"/>
                </a:solidFill>
                <a:latin typeface="+mn-lt"/>
              </a:rPr>
              <a:t>Kể tên một số thiết bị được sử dụng để lưu trữ dữ liệu.</a:t>
            </a:r>
          </a:p>
        </p:txBody>
      </p:sp>
      <p:grpSp>
        <p:nvGrpSpPr>
          <p:cNvPr id="1385" name="Google Shape;1385;p58"/>
          <p:cNvGrpSpPr/>
          <p:nvPr/>
        </p:nvGrpSpPr>
        <p:grpSpPr>
          <a:xfrm>
            <a:off x="-146634" y="1252375"/>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598962" y="3608941"/>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1702243" y="142736"/>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174293" y="3433807"/>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74055" y="4137907"/>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7918645" y="21151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983612" y="56854"/>
            <a:ext cx="1212892" cy="1278989"/>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7658475" y="431251"/>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92911" y="4137907"/>
            <a:ext cx="1291131" cy="128085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7"/>
                                        </p:tgtEl>
                                        <p:attrNameLst>
                                          <p:attrName>style.visibility</p:attrName>
                                        </p:attrNameLst>
                                      </p:cBhvr>
                                      <p:to>
                                        <p:strVal val="visible"/>
                                      </p:to>
                                    </p:set>
                                    <p:anim calcmode="lin" valueType="num">
                                      <p:cBhvr additive="base">
                                        <p:cTn id="7" dur="500" fill="hold"/>
                                        <p:tgtEl>
                                          <p:spTgt spid="1367"/>
                                        </p:tgtEl>
                                        <p:attrNameLst>
                                          <p:attrName>ppt_x</p:attrName>
                                        </p:attrNameLst>
                                      </p:cBhvr>
                                      <p:tavLst>
                                        <p:tav tm="0">
                                          <p:val>
                                            <p:strVal val="#ppt_x"/>
                                          </p:val>
                                        </p:tav>
                                        <p:tav tm="100000">
                                          <p:val>
                                            <p:strVal val="#ppt_x"/>
                                          </p:val>
                                        </p:tav>
                                      </p:tavLst>
                                    </p:anim>
                                    <p:anim calcmode="lin" valueType="num">
                                      <p:cBhvr additive="base">
                                        <p:cTn id="8" dur="500" fill="hold"/>
                                        <p:tgtEl>
                                          <p:spTgt spid="136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5"/>
                                        </p:tgtEl>
                                        <p:attrNameLst>
                                          <p:attrName>style.visibility</p:attrName>
                                        </p:attrNameLst>
                                      </p:cBhvr>
                                      <p:to>
                                        <p:strVal val="visible"/>
                                      </p:to>
                                    </p:set>
                                    <p:anim calcmode="lin" valueType="num">
                                      <p:cBhvr additive="base">
                                        <p:cTn id="11" dur="500" fill="hold"/>
                                        <p:tgtEl>
                                          <p:spTgt spid="1385"/>
                                        </p:tgtEl>
                                        <p:attrNameLst>
                                          <p:attrName>ppt_x</p:attrName>
                                        </p:attrNameLst>
                                      </p:cBhvr>
                                      <p:tavLst>
                                        <p:tav tm="0">
                                          <p:val>
                                            <p:strVal val="1+#ppt_w/2"/>
                                          </p:val>
                                        </p:tav>
                                        <p:tav tm="100000">
                                          <p:val>
                                            <p:strVal val="#ppt_x"/>
                                          </p:val>
                                        </p:tav>
                                      </p:tavLst>
                                    </p:anim>
                                    <p:anim calcmode="lin" valueType="num">
                                      <p:cBhvr additive="base">
                                        <p:cTn id="12" dur="500" fill="hold"/>
                                        <p:tgtEl>
                                          <p:spTgt spid="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1"/>
                                        </p:tgtEl>
                                        <p:attrNameLst>
                                          <p:attrName>style.visibility</p:attrName>
                                        </p:attrNameLst>
                                      </p:cBhvr>
                                      <p:to>
                                        <p:strVal val="visible"/>
                                      </p:to>
                                    </p:set>
                                    <p:anim calcmode="lin" valueType="num">
                                      <p:cBhvr additive="base">
                                        <p:cTn id="15" dur="500" fill="hold"/>
                                        <p:tgtEl>
                                          <p:spTgt spid="1391"/>
                                        </p:tgtEl>
                                        <p:attrNameLst>
                                          <p:attrName>ppt_x</p:attrName>
                                        </p:attrNameLst>
                                      </p:cBhvr>
                                      <p:tavLst>
                                        <p:tav tm="0">
                                          <p:val>
                                            <p:strVal val="#ppt_x"/>
                                          </p:val>
                                        </p:tav>
                                        <p:tav tm="100000">
                                          <p:val>
                                            <p:strVal val="#ppt_x"/>
                                          </p:val>
                                        </p:tav>
                                      </p:tavLst>
                                    </p:anim>
                                    <p:anim calcmode="lin" valueType="num">
                                      <p:cBhvr additive="base">
                                        <p:cTn id="16" dur="500" fill="hold"/>
                                        <p:tgtEl>
                                          <p:spTgt spid="1391"/>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12"/>
                                        </p:tgtEl>
                                        <p:attrNameLst>
                                          <p:attrName>style.visibility</p:attrName>
                                        </p:attrNameLst>
                                      </p:cBhvr>
                                      <p:to>
                                        <p:strVal val="visible"/>
                                      </p:to>
                                    </p:set>
                                    <p:anim calcmode="lin" valueType="num">
                                      <p:cBhvr additive="base">
                                        <p:cTn id="19" dur="500" fill="hold"/>
                                        <p:tgtEl>
                                          <p:spTgt spid="1412"/>
                                        </p:tgtEl>
                                        <p:attrNameLst>
                                          <p:attrName>ppt_x</p:attrName>
                                        </p:attrNameLst>
                                      </p:cBhvr>
                                      <p:tavLst>
                                        <p:tav tm="0">
                                          <p:val>
                                            <p:strVal val="1+#ppt_w/2"/>
                                          </p:val>
                                        </p:tav>
                                        <p:tav tm="100000">
                                          <p:val>
                                            <p:strVal val="#ppt_x"/>
                                          </p:val>
                                        </p:tav>
                                      </p:tavLst>
                                    </p:anim>
                                    <p:anim calcmode="lin" valueType="num">
                                      <p:cBhvr additive="base">
                                        <p:cTn id="20" dur="500" fill="hold"/>
                                        <p:tgtEl>
                                          <p:spTgt spid="1412"/>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4"/>
                                        </p:tgtEl>
                                        <p:attrNameLst>
                                          <p:attrName>style.visibility</p:attrName>
                                        </p:attrNameLst>
                                      </p:cBhvr>
                                      <p:to>
                                        <p:strVal val="visible"/>
                                      </p:to>
                                    </p:set>
                                    <p:anim calcmode="lin" valueType="num">
                                      <p:cBhvr additive="base">
                                        <p:cTn id="23" dur="500" fill="hold"/>
                                        <p:tgtEl>
                                          <p:spTgt spid="1394"/>
                                        </p:tgtEl>
                                        <p:attrNameLst>
                                          <p:attrName>ppt_x</p:attrName>
                                        </p:attrNameLst>
                                      </p:cBhvr>
                                      <p:tavLst>
                                        <p:tav tm="0">
                                          <p:val>
                                            <p:strVal val="#ppt_x"/>
                                          </p:val>
                                        </p:tav>
                                        <p:tav tm="100000">
                                          <p:val>
                                            <p:strVal val="#ppt_x"/>
                                          </p:val>
                                        </p:tav>
                                      </p:tavLst>
                                    </p:anim>
                                    <p:anim calcmode="lin" valueType="num">
                                      <p:cBhvr additive="base">
                                        <p:cTn id="24" dur="500" fill="hold"/>
                                        <p:tgtEl>
                                          <p:spTgt spid="13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7"/>
                                        </p:tgtEl>
                                        <p:attrNameLst>
                                          <p:attrName>style.visibility</p:attrName>
                                        </p:attrNameLst>
                                      </p:cBhvr>
                                      <p:to>
                                        <p:strVal val="visible"/>
                                      </p:to>
                                    </p:set>
                                    <p:anim calcmode="lin" valueType="num">
                                      <p:cBhvr additive="base">
                                        <p:cTn id="27" dur="500" fill="hold"/>
                                        <p:tgtEl>
                                          <p:spTgt spid="1397"/>
                                        </p:tgtEl>
                                        <p:attrNameLst>
                                          <p:attrName>ppt_x</p:attrName>
                                        </p:attrNameLst>
                                      </p:cBhvr>
                                      <p:tavLst>
                                        <p:tav tm="0">
                                          <p:val>
                                            <p:strVal val="#ppt_x"/>
                                          </p:val>
                                        </p:tav>
                                        <p:tav tm="100000">
                                          <p:val>
                                            <p:strVal val="#ppt_x"/>
                                          </p:val>
                                        </p:tav>
                                      </p:tavLst>
                                    </p:anim>
                                    <p:anim calcmode="lin" valueType="num">
                                      <p:cBhvr additive="base">
                                        <p:cTn id="28" dur="500" fill="hold"/>
                                        <p:tgtEl>
                                          <p:spTgt spid="1397"/>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88"/>
                                        </p:tgtEl>
                                        <p:attrNameLst>
                                          <p:attrName>style.visibility</p:attrName>
                                        </p:attrNameLst>
                                      </p:cBhvr>
                                      <p:to>
                                        <p:strVal val="visible"/>
                                      </p:to>
                                    </p:set>
                                    <p:anim calcmode="lin" valueType="num">
                                      <p:cBhvr additive="base">
                                        <p:cTn id="31" dur="500" fill="hold"/>
                                        <p:tgtEl>
                                          <p:spTgt spid="1388"/>
                                        </p:tgtEl>
                                        <p:attrNameLst>
                                          <p:attrName>ppt_x</p:attrName>
                                        </p:attrNameLst>
                                      </p:cBhvr>
                                      <p:tavLst>
                                        <p:tav tm="0">
                                          <p:val>
                                            <p:strVal val="0-#ppt_w/2"/>
                                          </p:val>
                                        </p:tav>
                                        <p:tav tm="100000">
                                          <p:val>
                                            <p:strVal val="#ppt_x"/>
                                          </p:val>
                                        </p:tav>
                                      </p:tavLst>
                                    </p:anim>
                                    <p:anim calcmode="lin" valueType="num">
                                      <p:cBhvr additive="base">
                                        <p:cTn id="32" dur="500" fill="hold"/>
                                        <p:tgtEl>
                                          <p:spTgt spid="1388"/>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00"/>
                                        </p:tgtEl>
                                        <p:attrNameLst>
                                          <p:attrName>style.visibility</p:attrName>
                                        </p:attrNameLst>
                                      </p:cBhvr>
                                      <p:to>
                                        <p:strVal val="visible"/>
                                      </p:to>
                                    </p:set>
                                    <p:anim calcmode="lin" valueType="num">
                                      <p:cBhvr additive="base">
                                        <p:cTn id="35" dur="500" fill="hold"/>
                                        <p:tgtEl>
                                          <p:spTgt spid="1400"/>
                                        </p:tgtEl>
                                        <p:attrNameLst>
                                          <p:attrName>ppt_x</p:attrName>
                                        </p:attrNameLst>
                                      </p:cBhvr>
                                      <p:tavLst>
                                        <p:tav tm="0">
                                          <p:val>
                                            <p:strVal val="#ppt_x"/>
                                          </p:val>
                                        </p:tav>
                                        <p:tav tm="100000">
                                          <p:val>
                                            <p:strVal val="#ppt_x"/>
                                          </p:val>
                                        </p:tav>
                                      </p:tavLst>
                                    </p:anim>
                                    <p:anim calcmode="lin" valueType="num">
                                      <p:cBhvr additive="base">
                                        <p:cTn id="36" dur="500" fill="hold"/>
                                        <p:tgtEl>
                                          <p:spTgt spid="140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403"/>
                                        </p:tgtEl>
                                        <p:attrNameLst>
                                          <p:attrName>style.visibility</p:attrName>
                                        </p:attrNameLst>
                                      </p:cBhvr>
                                      <p:to>
                                        <p:strVal val="visible"/>
                                      </p:to>
                                    </p:set>
                                    <p:anim calcmode="lin" valueType="num">
                                      <p:cBhvr additive="base">
                                        <p:cTn id="39" dur="500" fill="hold"/>
                                        <p:tgtEl>
                                          <p:spTgt spid="1403"/>
                                        </p:tgtEl>
                                        <p:attrNameLst>
                                          <p:attrName>ppt_x</p:attrName>
                                        </p:attrNameLst>
                                      </p:cBhvr>
                                      <p:tavLst>
                                        <p:tav tm="0">
                                          <p:val>
                                            <p:strVal val="0-#ppt_w/2"/>
                                          </p:val>
                                        </p:tav>
                                        <p:tav tm="100000">
                                          <p:val>
                                            <p:strVal val="#ppt_x"/>
                                          </p:val>
                                        </p:tav>
                                      </p:tavLst>
                                    </p:anim>
                                    <p:anim calcmode="lin" valueType="num">
                                      <p:cBhvr additive="base">
                                        <p:cTn id="40" dur="500" fill="hold"/>
                                        <p:tgtEl>
                                          <p:spTgt spid="14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11"/>
                                        </p:tgtEl>
                                        <p:attrNameLst>
                                          <p:attrName>style.visibility</p:attrName>
                                        </p:attrNameLst>
                                      </p:cBhvr>
                                      <p:to>
                                        <p:strVal val="visible"/>
                                      </p:to>
                                    </p:set>
                                    <p:anim calcmode="lin" valueType="num">
                                      <p:cBhvr additive="base">
                                        <p:cTn id="43" dur="500" fill="hold"/>
                                        <p:tgtEl>
                                          <p:spTgt spid="1411"/>
                                        </p:tgtEl>
                                        <p:attrNameLst>
                                          <p:attrName>ppt_x</p:attrName>
                                        </p:attrNameLst>
                                      </p:cBhvr>
                                      <p:tavLst>
                                        <p:tav tm="0">
                                          <p:val>
                                            <p:strVal val="#ppt_x"/>
                                          </p:val>
                                        </p:tav>
                                        <p:tav tm="100000">
                                          <p:val>
                                            <p:strVal val="#ppt_x"/>
                                          </p:val>
                                        </p:tav>
                                      </p:tavLst>
                                    </p:anim>
                                    <p:anim calcmode="lin" valueType="num">
                                      <p:cBhvr additive="base">
                                        <p:cTn id="44" dur="500" fill="hold"/>
                                        <p:tgtEl>
                                          <p:spTgt spid="1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75"/>
                                        </p:tgtEl>
                                        <p:attrNameLst>
                                          <p:attrName>style.visibility</p:attrName>
                                        </p:attrNameLst>
                                      </p:cBhvr>
                                      <p:to>
                                        <p:strVal val="visible"/>
                                      </p:to>
                                    </p:set>
                                    <p:anim calcmode="lin" valueType="num">
                                      <p:cBhvr additive="base">
                                        <p:cTn id="47" dur="500" fill="hold"/>
                                        <p:tgtEl>
                                          <p:spTgt spid="1375"/>
                                        </p:tgtEl>
                                        <p:attrNameLst>
                                          <p:attrName>ppt_x</p:attrName>
                                        </p:attrNameLst>
                                      </p:cBhvr>
                                      <p:tavLst>
                                        <p:tav tm="0">
                                          <p:val>
                                            <p:strVal val="#ppt_x"/>
                                          </p:val>
                                        </p:tav>
                                        <p:tav tm="100000">
                                          <p:val>
                                            <p:strVal val="#ppt_x"/>
                                          </p:val>
                                        </p:tav>
                                      </p:tavLst>
                                    </p:anim>
                                    <p:anim calcmode="lin" valueType="num">
                                      <p:cBhvr additive="base">
                                        <p:cTn id="4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3"/>
                                        </p:tgtEl>
                                        <p:attrNameLst>
                                          <p:attrName>style.visibility</p:attrName>
                                        </p:attrNameLst>
                                      </p:cBhvr>
                                      <p:to>
                                        <p:strVal val="visible"/>
                                      </p:to>
                                    </p:set>
                                    <p:anim calcmode="lin" valueType="num">
                                      <p:cBhvr additive="base">
                                        <p:cTn id="53" dur="500" fill="hold"/>
                                        <p:tgtEl>
                                          <p:spTgt spid="1383"/>
                                        </p:tgtEl>
                                        <p:attrNameLst>
                                          <p:attrName>ppt_x</p:attrName>
                                        </p:attrNameLst>
                                      </p:cBhvr>
                                      <p:tavLst>
                                        <p:tav tm="0">
                                          <p:val>
                                            <p:strVal val="#ppt_x"/>
                                          </p:val>
                                        </p:tav>
                                        <p:tav tm="100000">
                                          <p:val>
                                            <p:strVal val="#ppt_x"/>
                                          </p:val>
                                        </p:tav>
                                      </p:tavLst>
                                    </p:anim>
                                    <p:anim calcmode="lin" valueType="num">
                                      <p:cBhvr additive="base">
                                        <p:cTn id="54" dur="500" fill="hold"/>
                                        <p:tgtEl>
                                          <p:spTgt spid="13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84">
                                            <p:txEl>
                                              <p:pRg st="0" end="0"/>
                                            </p:txEl>
                                          </p:spTgt>
                                        </p:tgtEl>
                                        <p:attrNameLst>
                                          <p:attrName>style.visibility</p:attrName>
                                        </p:attrNameLst>
                                      </p:cBhvr>
                                      <p:to>
                                        <p:strVal val="visible"/>
                                      </p:to>
                                    </p:set>
                                    <p:animEffect transition="in" filter="barn(inVertical)">
                                      <p:cBhvr>
                                        <p:cTn id="59" dur="500"/>
                                        <p:tgtEl>
                                          <p:spTgt spid="138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84">
                                            <p:txEl>
                                              <p:pRg st="1" end="1"/>
                                            </p:txEl>
                                          </p:spTgt>
                                        </p:tgtEl>
                                        <p:attrNameLst>
                                          <p:attrName>style.visibility</p:attrName>
                                        </p:attrNameLst>
                                      </p:cBhvr>
                                      <p:to>
                                        <p:strVal val="visible"/>
                                      </p:to>
                                    </p:set>
                                    <p:animEffect transition="in" filter="barn(inVertical)">
                                      <p:cBhvr>
                                        <p:cTn id="64" dur="500"/>
                                        <p:tgtEl>
                                          <p:spTgt spid="138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84">
                                            <p:txEl>
                                              <p:pRg st="2" end="2"/>
                                            </p:txEl>
                                          </p:spTgt>
                                        </p:tgtEl>
                                        <p:attrNameLst>
                                          <p:attrName>style.visibility</p:attrName>
                                        </p:attrNameLst>
                                      </p:cBhvr>
                                      <p:to>
                                        <p:strVal val="visible"/>
                                      </p:to>
                                    </p:set>
                                    <p:animEffect transition="in" filter="barn(inVertical)">
                                      <p:cBhvr>
                                        <p:cTn id="69" dur="500"/>
                                        <p:tgtEl>
                                          <p:spTgt spid="13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p:bldP spid="1384" grpId="0" build="p"/>
      <p:bldP spid="14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1084521" y="1463164"/>
            <a:ext cx="6899091" cy="2775172"/>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997280" y="904417"/>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500" b="1">
                <a:solidFill>
                  <a:srgbClr val="FF0000"/>
                </a:solidFill>
                <a:latin typeface="+mj-lt"/>
              </a:rPr>
              <a:t>N</a:t>
            </a:r>
            <a:r>
              <a:rPr lang="en" sz="2500" b="1">
                <a:solidFill>
                  <a:srgbClr val="FF0000"/>
                </a:solidFill>
                <a:latin typeface="+mj-lt"/>
              </a:rPr>
              <a:t>hóm 2</a:t>
            </a:r>
            <a:endParaRPr sz="2500" b="1">
              <a:solidFill>
                <a:srgbClr val="FF0000"/>
              </a:solidFill>
              <a:latin typeface="+mj-lt"/>
            </a:endParaRPr>
          </a:p>
        </p:txBody>
      </p:sp>
      <p:sp>
        <p:nvSpPr>
          <p:cNvPr id="1384" name="Google Shape;1384;p58"/>
          <p:cNvSpPr txBox="1">
            <a:spLocks noGrp="1"/>
          </p:cNvSpPr>
          <p:nvPr>
            <p:ph type="subTitle" idx="1"/>
          </p:nvPr>
        </p:nvSpPr>
        <p:spPr>
          <a:xfrm>
            <a:off x="1794815" y="1989570"/>
            <a:ext cx="5859525" cy="2097419"/>
          </a:xfrm>
          <a:prstGeom prst="rect">
            <a:avLst/>
          </a:prstGeom>
        </p:spPr>
        <p:txBody>
          <a:bodyPr spcFirstLastPara="1" wrap="square" lIns="91425" tIns="91425" rIns="91425" bIns="91425" anchor="t" anchorCtr="0">
            <a:noAutofit/>
          </a:bodyPr>
          <a:lstStyle/>
          <a:p>
            <a:pPr marL="342900" lvl="0" indent="-342900" algn="l">
              <a:lnSpc>
                <a:spcPct val="150000"/>
              </a:lnSpc>
              <a:buFont typeface="Wingdings" panose="05000000000000000000" pitchFamily="2" charset="2"/>
              <a:buChar char="§"/>
            </a:pPr>
            <a:r>
              <a:rPr lang="vi-VN" sz="2000">
                <a:solidFill>
                  <a:srgbClr val="000000"/>
                </a:solidFill>
                <a:latin typeface="+mn-lt"/>
              </a:rPr>
              <a:t>Tên tài khoản và mật khẩu thường được đặt như thế nào?</a:t>
            </a:r>
          </a:p>
          <a:p>
            <a:pPr marL="342900" lvl="0" indent="-342900" algn="l">
              <a:lnSpc>
                <a:spcPct val="150000"/>
              </a:lnSpc>
              <a:buFont typeface="Wingdings" panose="05000000000000000000" pitchFamily="2" charset="2"/>
              <a:buChar char="§"/>
            </a:pPr>
            <a:r>
              <a:rPr lang="vi-VN" sz="2000">
                <a:solidFill>
                  <a:srgbClr val="000000"/>
                </a:solidFill>
                <a:latin typeface="+mn-lt"/>
              </a:rPr>
              <a:t>Để có một mật khẩu mạnh, chúng ta sẽ đặt theo quy tắc nào?</a:t>
            </a:r>
          </a:p>
        </p:txBody>
      </p:sp>
      <p:grpSp>
        <p:nvGrpSpPr>
          <p:cNvPr id="1385" name="Google Shape;1385;p58"/>
          <p:cNvGrpSpPr/>
          <p:nvPr/>
        </p:nvGrpSpPr>
        <p:grpSpPr>
          <a:xfrm>
            <a:off x="-146634" y="1252375"/>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598962" y="3608941"/>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1702243" y="142736"/>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174293" y="3433807"/>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74055" y="4137907"/>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7918645" y="21151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983612" y="56854"/>
            <a:ext cx="1212892" cy="1278989"/>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7658475" y="431251"/>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92911" y="4137907"/>
            <a:ext cx="1291131" cy="128085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52343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7"/>
                                        </p:tgtEl>
                                        <p:attrNameLst>
                                          <p:attrName>style.visibility</p:attrName>
                                        </p:attrNameLst>
                                      </p:cBhvr>
                                      <p:to>
                                        <p:strVal val="visible"/>
                                      </p:to>
                                    </p:set>
                                    <p:anim calcmode="lin" valueType="num">
                                      <p:cBhvr additive="base">
                                        <p:cTn id="7" dur="500" fill="hold"/>
                                        <p:tgtEl>
                                          <p:spTgt spid="1367"/>
                                        </p:tgtEl>
                                        <p:attrNameLst>
                                          <p:attrName>ppt_x</p:attrName>
                                        </p:attrNameLst>
                                      </p:cBhvr>
                                      <p:tavLst>
                                        <p:tav tm="0">
                                          <p:val>
                                            <p:strVal val="#ppt_x"/>
                                          </p:val>
                                        </p:tav>
                                        <p:tav tm="100000">
                                          <p:val>
                                            <p:strVal val="#ppt_x"/>
                                          </p:val>
                                        </p:tav>
                                      </p:tavLst>
                                    </p:anim>
                                    <p:anim calcmode="lin" valueType="num">
                                      <p:cBhvr additive="base">
                                        <p:cTn id="8" dur="500" fill="hold"/>
                                        <p:tgtEl>
                                          <p:spTgt spid="136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5"/>
                                        </p:tgtEl>
                                        <p:attrNameLst>
                                          <p:attrName>style.visibility</p:attrName>
                                        </p:attrNameLst>
                                      </p:cBhvr>
                                      <p:to>
                                        <p:strVal val="visible"/>
                                      </p:to>
                                    </p:set>
                                    <p:anim calcmode="lin" valueType="num">
                                      <p:cBhvr additive="base">
                                        <p:cTn id="11" dur="500" fill="hold"/>
                                        <p:tgtEl>
                                          <p:spTgt spid="1385"/>
                                        </p:tgtEl>
                                        <p:attrNameLst>
                                          <p:attrName>ppt_x</p:attrName>
                                        </p:attrNameLst>
                                      </p:cBhvr>
                                      <p:tavLst>
                                        <p:tav tm="0">
                                          <p:val>
                                            <p:strVal val="1+#ppt_w/2"/>
                                          </p:val>
                                        </p:tav>
                                        <p:tav tm="100000">
                                          <p:val>
                                            <p:strVal val="#ppt_x"/>
                                          </p:val>
                                        </p:tav>
                                      </p:tavLst>
                                    </p:anim>
                                    <p:anim calcmode="lin" valueType="num">
                                      <p:cBhvr additive="base">
                                        <p:cTn id="12" dur="500" fill="hold"/>
                                        <p:tgtEl>
                                          <p:spTgt spid="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1"/>
                                        </p:tgtEl>
                                        <p:attrNameLst>
                                          <p:attrName>style.visibility</p:attrName>
                                        </p:attrNameLst>
                                      </p:cBhvr>
                                      <p:to>
                                        <p:strVal val="visible"/>
                                      </p:to>
                                    </p:set>
                                    <p:anim calcmode="lin" valueType="num">
                                      <p:cBhvr additive="base">
                                        <p:cTn id="15" dur="500" fill="hold"/>
                                        <p:tgtEl>
                                          <p:spTgt spid="1391"/>
                                        </p:tgtEl>
                                        <p:attrNameLst>
                                          <p:attrName>ppt_x</p:attrName>
                                        </p:attrNameLst>
                                      </p:cBhvr>
                                      <p:tavLst>
                                        <p:tav tm="0">
                                          <p:val>
                                            <p:strVal val="#ppt_x"/>
                                          </p:val>
                                        </p:tav>
                                        <p:tav tm="100000">
                                          <p:val>
                                            <p:strVal val="#ppt_x"/>
                                          </p:val>
                                        </p:tav>
                                      </p:tavLst>
                                    </p:anim>
                                    <p:anim calcmode="lin" valueType="num">
                                      <p:cBhvr additive="base">
                                        <p:cTn id="16" dur="500" fill="hold"/>
                                        <p:tgtEl>
                                          <p:spTgt spid="1391"/>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12"/>
                                        </p:tgtEl>
                                        <p:attrNameLst>
                                          <p:attrName>style.visibility</p:attrName>
                                        </p:attrNameLst>
                                      </p:cBhvr>
                                      <p:to>
                                        <p:strVal val="visible"/>
                                      </p:to>
                                    </p:set>
                                    <p:anim calcmode="lin" valueType="num">
                                      <p:cBhvr additive="base">
                                        <p:cTn id="19" dur="500" fill="hold"/>
                                        <p:tgtEl>
                                          <p:spTgt spid="1412"/>
                                        </p:tgtEl>
                                        <p:attrNameLst>
                                          <p:attrName>ppt_x</p:attrName>
                                        </p:attrNameLst>
                                      </p:cBhvr>
                                      <p:tavLst>
                                        <p:tav tm="0">
                                          <p:val>
                                            <p:strVal val="1+#ppt_w/2"/>
                                          </p:val>
                                        </p:tav>
                                        <p:tav tm="100000">
                                          <p:val>
                                            <p:strVal val="#ppt_x"/>
                                          </p:val>
                                        </p:tav>
                                      </p:tavLst>
                                    </p:anim>
                                    <p:anim calcmode="lin" valueType="num">
                                      <p:cBhvr additive="base">
                                        <p:cTn id="20" dur="500" fill="hold"/>
                                        <p:tgtEl>
                                          <p:spTgt spid="1412"/>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4"/>
                                        </p:tgtEl>
                                        <p:attrNameLst>
                                          <p:attrName>style.visibility</p:attrName>
                                        </p:attrNameLst>
                                      </p:cBhvr>
                                      <p:to>
                                        <p:strVal val="visible"/>
                                      </p:to>
                                    </p:set>
                                    <p:anim calcmode="lin" valueType="num">
                                      <p:cBhvr additive="base">
                                        <p:cTn id="23" dur="500" fill="hold"/>
                                        <p:tgtEl>
                                          <p:spTgt spid="1394"/>
                                        </p:tgtEl>
                                        <p:attrNameLst>
                                          <p:attrName>ppt_x</p:attrName>
                                        </p:attrNameLst>
                                      </p:cBhvr>
                                      <p:tavLst>
                                        <p:tav tm="0">
                                          <p:val>
                                            <p:strVal val="#ppt_x"/>
                                          </p:val>
                                        </p:tav>
                                        <p:tav tm="100000">
                                          <p:val>
                                            <p:strVal val="#ppt_x"/>
                                          </p:val>
                                        </p:tav>
                                      </p:tavLst>
                                    </p:anim>
                                    <p:anim calcmode="lin" valueType="num">
                                      <p:cBhvr additive="base">
                                        <p:cTn id="24" dur="500" fill="hold"/>
                                        <p:tgtEl>
                                          <p:spTgt spid="13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7"/>
                                        </p:tgtEl>
                                        <p:attrNameLst>
                                          <p:attrName>style.visibility</p:attrName>
                                        </p:attrNameLst>
                                      </p:cBhvr>
                                      <p:to>
                                        <p:strVal val="visible"/>
                                      </p:to>
                                    </p:set>
                                    <p:anim calcmode="lin" valueType="num">
                                      <p:cBhvr additive="base">
                                        <p:cTn id="27" dur="500" fill="hold"/>
                                        <p:tgtEl>
                                          <p:spTgt spid="1397"/>
                                        </p:tgtEl>
                                        <p:attrNameLst>
                                          <p:attrName>ppt_x</p:attrName>
                                        </p:attrNameLst>
                                      </p:cBhvr>
                                      <p:tavLst>
                                        <p:tav tm="0">
                                          <p:val>
                                            <p:strVal val="#ppt_x"/>
                                          </p:val>
                                        </p:tav>
                                        <p:tav tm="100000">
                                          <p:val>
                                            <p:strVal val="#ppt_x"/>
                                          </p:val>
                                        </p:tav>
                                      </p:tavLst>
                                    </p:anim>
                                    <p:anim calcmode="lin" valueType="num">
                                      <p:cBhvr additive="base">
                                        <p:cTn id="28" dur="500" fill="hold"/>
                                        <p:tgtEl>
                                          <p:spTgt spid="1397"/>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88"/>
                                        </p:tgtEl>
                                        <p:attrNameLst>
                                          <p:attrName>style.visibility</p:attrName>
                                        </p:attrNameLst>
                                      </p:cBhvr>
                                      <p:to>
                                        <p:strVal val="visible"/>
                                      </p:to>
                                    </p:set>
                                    <p:anim calcmode="lin" valueType="num">
                                      <p:cBhvr additive="base">
                                        <p:cTn id="31" dur="500" fill="hold"/>
                                        <p:tgtEl>
                                          <p:spTgt spid="1388"/>
                                        </p:tgtEl>
                                        <p:attrNameLst>
                                          <p:attrName>ppt_x</p:attrName>
                                        </p:attrNameLst>
                                      </p:cBhvr>
                                      <p:tavLst>
                                        <p:tav tm="0">
                                          <p:val>
                                            <p:strVal val="0-#ppt_w/2"/>
                                          </p:val>
                                        </p:tav>
                                        <p:tav tm="100000">
                                          <p:val>
                                            <p:strVal val="#ppt_x"/>
                                          </p:val>
                                        </p:tav>
                                      </p:tavLst>
                                    </p:anim>
                                    <p:anim calcmode="lin" valueType="num">
                                      <p:cBhvr additive="base">
                                        <p:cTn id="32" dur="500" fill="hold"/>
                                        <p:tgtEl>
                                          <p:spTgt spid="1388"/>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00"/>
                                        </p:tgtEl>
                                        <p:attrNameLst>
                                          <p:attrName>style.visibility</p:attrName>
                                        </p:attrNameLst>
                                      </p:cBhvr>
                                      <p:to>
                                        <p:strVal val="visible"/>
                                      </p:to>
                                    </p:set>
                                    <p:anim calcmode="lin" valueType="num">
                                      <p:cBhvr additive="base">
                                        <p:cTn id="35" dur="500" fill="hold"/>
                                        <p:tgtEl>
                                          <p:spTgt spid="1400"/>
                                        </p:tgtEl>
                                        <p:attrNameLst>
                                          <p:attrName>ppt_x</p:attrName>
                                        </p:attrNameLst>
                                      </p:cBhvr>
                                      <p:tavLst>
                                        <p:tav tm="0">
                                          <p:val>
                                            <p:strVal val="#ppt_x"/>
                                          </p:val>
                                        </p:tav>
                                        <p:tav tm="100000">
                                          <p:val>
                                            <p:strVal val="#ppt_x"/>
                                          </p:val>
                                        </p:tav>
                                      </p:tavLst>
                                    </p:anim>
                                    <p:anim calcmode="lin" valueType="num">
                                      <p:cBhvr additive="base">
                                        <p:cTn id="36" dur="500" fill="hold"/>
                                        <p:tgtEl>
                                          <p:spTgt spid="140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403"/>
                                        </p:tgtEl>
                                        <p:attrNameLst>
                                          <p:attrName>style.visibility</p:attrName>
                                        </p:attrNameLst>
                                      </p:cBhvr>
                                      <p:to>
                                        <p:strVal val="visible"/>
                                      </p:to>
                                    </p:set>
                                    <p:anim calcmode="lin" valueType="num">
                                      <p:cBhvr additive="base">
                                        <p:cTn id="39" dur="500" fill="hold"/>
                                        <p:tgtEl>
                                          <p:spTgt spid="1403"/>
                                        </p:tgtEl>
                                        <p:attrNameLst>
                                          <p:attrName>ppt_x</p:attrName>
                                        </p:attrNameLst>
                                      </p:cBhvr>
                                      <p:tavLst>
                                        <p:tav tm="0">
                                          <p:val>
                                            <p:strVal val="0-#ppt_w/2"/>
                                          </p:val>
                                        </p:tav>
                                        <p:tav tm="100000">
                                          <p:val>
                                            <p:strVal val="#ppt_x"/>
                                          </p:val>
                                        </p:tav>
                                      </p:tavLst>
                                    </p:anim>
                                    <p:anim calcmode="lin" valueType="num">
                                      <p:cBhvr additive="base">
                                        <p:cTn id="40" dur="500" fill="hold"/>
                                        <p:tgtEl>
                                          <p:spTgt spid="14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11"/>
                                        </p:tgtEl>
                                        <p:attrNameLst>
                                          <p:attrName>style.visibility</p:attrName>
                                        </p:attrNameLst>
                                      </p:cBhvr>
                                      <p:to>
                                        <p:strVal val="visible"/>
                                      </p:to>
                                    </p:set>
                                    <p:anim calcmode="lin" valueType="num">
                                      <p:cBhvr additive="base">
                                        <p:cTn id="43" dur="500" fill="hold"/>
                                        <p:tgtEl>
                                          <p:spTgt spid="1411"/>
                                        </p:tgtEl>
                                        <p:attrNameLst>
                                          <p:attrName>ppt_x</p:attrName>
                                        </p:attrNameLst>
                                      </p:cBhvr>
                                      <p:tavLst>
                                        <p:tav tm="0">
                                          <p:val>
                                            <p:strVal val="#ppt_x"/>
                                          </p:val>
                                        </p:tav>
                                        <p:tav tm="100000">
                                          <p:val>
                                            <p:strVal val="#ppt_x"/>
                                          </p:val>
                                        </p:tav>
                                      </p:tavLst>
                                    </p:anim>
                                    <p:anim calcmode="lin" valueType="num">
                                      <p:cBhvr additive="base">
                                        <p:cTn id="44" dur="500" fill="hold"/>
                                        <p:tgtEl>
                                          <p:spTgt spid="1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75"/>
                                        </p:tgtEl>
                                        <p:attrNameLst>
                                          <p:attrName>style.visibility</p:attrName>
                                        </p:attrNameLst>
                                      </p:cBhvr>
                                      <p:to>
                                        <p:strVal val="visible"/>
                                      </p:to>
                                    </p:set>
                                    <p:anim calcmode="lin" valueType="num">
                                      <p:cBhvr additive="base">
                                        <p:cTn id="47" dur="500" fill="hold"/>
                                        <p:tgtEl>
                                          <p:spTgt spid="1375"/>
                                        </p:tgtEl>
                                        <p:attrNameLst>
                                          <p:attrName>ppt_x</p:attrName>
                                        </p:attrNameLst>
                                      </p:cBhvr>
                                      <p:tavLst>
                                        <p:tav tm="0">
                                          <p:val>
                                            <p:strVal val="#ppt_x"/>
                                          </p:val>
                                        </p:tav>
                                        <p:tav tm="100000">
                                          <p:val>
                                            <p:strVal val="#ppt_x"/>
                                          </p:val>
                                        </p:tav>
                                      </p:tavLst>
                                    </p:anim>
                                    <p:anim calcmode="lin" valueType="num">
                                      <p:cBhvr additive="base">
                                        <p:cTn id="4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3"/>
                                        </p:tgtEl>
                                        <p:attrNameLst>
                                          <p:attrName>style.visibility</p:attrName>
                                        </p:attrNameLst>
                                      </p:cBhvr>
                                      <p:to>
                                        <p:strVal val="visible"/>
                                      </p:to>
                                    </p:set>
                                    <p:anim calcmode="lin" valueType="num">
                                      <p:cBhvr additive="base">
                                        <p:cTn id="53" dur="500" fill="hold"/>
                                        <p:tgtEl>
                                          <p:spTgt spid="1383"/>
                                        </p:tgtEl>
                                        <p:attrNameLst>
                                          <p:attrName>ppt_x</p:attrName>
                                        </p:attrNameLst>
                                      </p:cBhvr>
                                      <p:tavLst>
                                        <p:tav tm="0">
                                          <p:val>
                                            <p:strVal val="#ppt_x"/>
                                          </p:val>
                                        </p:tav>
                                        <p:tav tm="100000">
                                          <p:val>
                                            <p:strVal val="#ppt_x"/>
                                          </p:val>
                                        </p:tav>
                                      </p:tavLst>
                                    </p:anim>
                                    <p:anim calcmode="lin" valueType="num">
                                      <p:cBhvr additive="base">
                                        <p:cTn id="54" dur="500" fill="hold"/>
                                        <p:tgtEl>
                                          <p:spTgt spid="13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84">
                                            <p:txEl>
                                              <p:pRg st="0" end="0"/>
                                            </p:txEl>
                                          </p:spTgt>
                                        </p:tgtEl>
                                        <p:attrNameLst>
                                          <p:attrName>style.visibility</p:attrName>
                                        </p:attrNameLst>
                                      </p:cBhvr>
                                      <p:to>
                                        <p:strVal val="visible"/>
                                      </p:to>
                                    </p:set>
                                    <p:animEffect transition="in" filter="barn(inVertical)">
                                      <p:cBhvr>
                                        <p:cTn id="59" dur="500"/>
                                        <p:tgtEl>
                                          <p:spTgt spid="138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84">
                                            <p:txEl>
                                              <p:pRg st="1" end="1"/>
                                            </p:txEl>
                                          </p:spTgt>
                                        </p:tgtEl>
                                        <p:attrNameLst>
                                          <p:attrName>style.visibility</p:attrName>
                                        </p:attrNameLst>
                                      </p:cBhvr>
                                      <p:to>
                                        <p:strVal val="visible"/>
                                      </p:to>
                                    </p:set>
                                    <p:animEffect transition="in" filter="barn(inVertical)">
                                      <p:cBhvr>
                                        <p:cTn id="64" dur="500"/>
                                        <p:tgtEl>
                                          <p:spTgt spid="13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p:bldP spid="1384" grpId="0" build="p"/>
      <p:bldP spid="14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1084521" y="1463164"/>
            <a:ext cx="6899091" cy="2775172"/>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997280" y="904417"/>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500" b="1">
                <a:solidFill>
                  <a:srgbClr val="FF0000"/>
                </a:solidFill>
                <a:latin typeface="+mj-lt"/>
              </a:rPr>
              <a:t>N</a:t>
            </a:r>
            <a:r>
              <a:rPr lang="en" sz="2500" b="1">
                <a:solidFill>
                  <a:srgbClr val="FF0000"/>
                </a:solidFill>
                <a:latin typeface="+mj-lt"/>
              </a:rPr>
              <a:t>hóm 3</a:t>
            </a:r>
            <a:endParaRPr sz="2500" b="1">
              <a:solidFill>
                <a:srgbClr val="FF0000"/>
              </a:solidFill>
              <a:latin typeface="+mj-lt"/>
            </a:endParaRPr>
          </a:p>
        </p:txBody>
      </p:sp>
      <p:sp>
        <p:nvSpPr>
          <p:cNvPr id="1384" name="Google Shape;1384;p58"/>
          <p:cNvSpPr txBox="1">
            <a:spLocks noGrp="1"/>
          </p:cNvSpPr>
          <p:nvPr>
            <p:ph type="subTitle" idx="1"/>
          </p:nvPr>
        </p:nvSpPr>
        <p:spPr>
          <a:xfrm>
            <a:off x="1773775" y="2190368"/>
            <a:ext cx="5859525" cy="1485571"/>
          </a:xfrm>
          <a:prstGeom prst="rect">
            <a:avLst/>
          </a:prstGeom>
        </p:spPr>
        <p:txBody>
          <a:bodyPr spcFirstLastPara="1" wrap="square" lIns="91425" tIns="91425" rIns="91425" bIns="91425" anchor="t" anchorCtr="0">
            <a:noAutofit/>
          </a:bodyPr>
          <a:lstStyle/>
          <a:p>
            <a:pPr marL="342900" lvl="0" indent="-342900" algn="l">
              <a:lnSpc>
                <a:spcPct val="150000"/>
              </a:lnSpc>
              <a:buFont typeface="Wingdings" panose="05000000000000000000" pitchFamily="2" charset="2"/>
              <a:buChar char="§"/>
            </a:pPr>
            <a:r>
              <a:rPr lang="vi-VN" sz="2000">
                <a:solidFill>
                  <a:srgbClr val="000000"/>
                </a:solidFill>
                <a:latin typeface="+mn-lt"/>
              </a:rPr>
              <a:t>Thế nào là phần mềm độc hại?</a:t>
            </a:r>
          </a:p>
          <a:p>
            <a:pPr marL="342900" lvl="0" indent="-342900" algn="l">
              <a:lnSpc>
                <a:spcPct val="150000"/>
              </a:lnSpc>
              <a:buFont typeface="Wingdings" panose="05000000000000000000" pitchFamily="2" charset="2"/>
              <a:buChar char="§"/>
            </a:pPr>
            <a:r>
              <a:rPr lang="vi-VN" sz="2000">
                <a:solidFill>
                  <a:srgbClr val="000000"/>
                </a:solidFill>
                <a:latin typeface="+mn-lt"/>
              </a:rPr>
              <a:t>Phần mềm diệt virus có chức năng gì?</a:t>
            </a:r>
          </a:p>
          <a:p>
            <a:pPr marL="342900" lvl="0" indent="-342900" algn="l">
              <a:lnSpc>
                <a:spcPct val="150000"/>
              </a:lnSpc>
              <a:buFont typeface="Wingdings" panose="05000000000000000000" pitchFamily="2" charset="2"/>
              <a:buChar char="§"/>
            </a:pPr>
            <a:r>
              <a:rPr lang="vi-VN" sz="2000">
                <a:solidFill>
                  <a:srgbClr val="000000"/>
                </a:solidFill>
                <a:latin typeface="+mn-lt"/>
              </a:rPr>
              <a:t>Kể tên một số phần mềm diệt virus mà em biết.</a:t>
            </a:r>
          </a:p>
        </p:txBody>
      </p:sp>
      <p:grpSp>
        <p:nvGrpSpPr>
          <p:cNvPr id="1385" name="Google Shape;1385;p58"/>
          <p:cNvGrpSpPr/>
          <p:nvPr/>
        </p:nvGrpSpPr>
        <p:grpSpPr>
          <a:xfrm>
            <a:off x="-146634" y="1252375"/>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598962" y="3608941"/>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1702243" y="142736"/>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174293" y="3433807"/>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74055" y="4137907"/>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7918645" y="21151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983612" y="56854"/>
            <a:ext cx="1212892" cy="1278989"/>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7658475" y="431251"/>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92911" y="4137907"/>
            <a:ext cx="1291131" cy="128085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8778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7"/>
                                        </p:tgtEl>
                                        <p:attrNameLst>
                                          <p:attrName>style.visibility</p:attrName>
                                        </p:attrNameLst>
                                      </p:cBhvr>
                                      <p:to>
                                        <p:strVal val="visible"/>
                                      </p:to>
                                    </p:set>
                                    <p:anim calcmode="lin" valueType="num">
                                      <p:cBhvr additive="base">
                                        <p:cTn id="7" dur="500" fill="hold"/>
                                        <p:tgtEl>
                                          <p:spTgt spid="1367"/>
                                        </p:tgtEl>
                                        <p:attrNameLst>
                                          <p:attrName>ppt_x</p:attrName>
                                        </p:attrNameLst>
                                      </p:cBhvr>
                                      <p:tavLst>
                                        <p:tav tm="0">
                                          <p:val>
                                            <p:strVal val="#ppt_x"/>
                                          </p:val>
                                        </p:tav>
                                        <p:tav tm="100000">
                                          <p:val>
                                            <p:strVal val="#ppt_x"/>
                                          </p:val>
                                        </p:tav>
                                      </p:tavLst>
                                    </p:anim>
                                    <p:anim calcmode="lin" valueType="num">
                                      <p:cBhvr additive="base">
                                        <p:cTn id="8" dur="500" fill="hold"/>
                                        <p:tgtEl>
                                          <p:spTgt spid="136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5"/>
                                        </p:tgtEl>
                                        <p:attrNameLst>
                                          <p:attrName>style.visibility</p:attrName>
                                        </p:attrNameLst>
                                      </p:cBhvr>
                                      <p:to>
                                        <p:strVal val="visible"/>
                                      </p:to>
                                    </p:set>
                                    <p:anim calcmode="lin" valueType="num">
                                      <p:cBhvr additive="base">
                                        <p:cTn id="11" dur="500" fill="hold"/>
                                        <p:tgtEl>
                                          <p:spTgt spid="1385"/>
                                        </p:tgtEl>
                                        <p:attrNameLst>
                                          <p:attrName>ppt_x</p:attrName>
                                        </p:attrNameLst>
                                      </p:cBhvr>
                                      <p:tavLst>
                                        <p:tav tm="0">
                                          <p:val>
                                            <p:strVal val="1+#ppt_w/2"/>
                                          </p:val>
                                        </p:tav>
                                        <p:tav tm="100000">
                                          <p:val>
                                            <p:strVal val="#ppt_x"/>
                                          </p:val>
                                        </p:tav>
                                      </p:tavLst>
                                    </p:anim>
                                    <p:anim calcmode="lin" valueType="num">
                                      <p:cBhvr additive="base">
                                        <p:cTn id="12" dur="500" fill="hold"/>
                                        <p:tgtEl>
                                          <p:spTgt spid="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1"/>
                                        </p:tgtEl>
                                        <p:attrNameLst>
                                          <p:attrName>style.visibility</p:attrName>
                                        </p:attrNameLst>
                                      </p:cBhvr>
                                      <p:to>
                                        <p:strVal val="visible"/>
                                      </p:to>
                                    </p:set>
                                    <p:anim calcmode="lin" valueType="num">
                                      <p:cBhvr additive="base">
                                        <p:cTn id="15" dur="500" fill="hold"/>
                                        <p:tgtEl>
                                          <p:spTgt spid="1391"/>
                                        </p:tgtEl>
                                        <p:attrNameLst>
                                          <p:attrName>ppt_x</p:attrName>
                                        </p:attrNameLst>
                                      </p:cBhvr>
                                      <p:tavLst>
                                        <p:tav tm="0">
                                          <p:val>
                                            <p:strVal val="#ppt_x"/>
                                          </p:val>
                                        </p:tav>
                                        <p:tav tm="100000">
                                          <p:val>
                                            <p:strVal val="#ppt_x"/>
                                          </p:val>
                                        </p:tav>
                                      </p:tavLst>
                                    </p:anim>
                                    <p:anim calcmode="lin" valueType="num">
                                      <p:cBhvr additive="base">
                                        <p:cTn id="16" dur="500" fill="hold"/>
                                        <p:tgtEl>
                                          <p:spTgt spid="1391"/>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12"/>
                                        </p:tgtEl>
                                        <p:attrNameLst>
                                          <p:attrName>style.visibility</p:attrName>
                                        </p:attrNameLst>
                                      </p:cBhvr>
                                      <p:to>
                                        <p:strVal val="visible"/>
                                      </p:to>
                                    </p:set>
                                    <p:anim calcmode="lin" valueType="num">
                                      <p:cBhvr additive="base">
                                        <p:cTn id="19" dur="500" fill="hold"/>
                                        <p:tgtEl>
                                          <p:spTgt spid="1412"/>
                                        </p:tgtEl>
                                        <p:attrNameLst>
                                          <p:attrName>ppt_x</p:attrName>
                                        </p:attrNameLst>
                                      </p:cBhvr>
                                      <p:tavLst>
                                        <p:tav tm="0">
                                          <p:val>
                                            <p:strVal val="1+#ppt_w/2"/>
                                          </p:val>
                                        </p:tav>
                                        <p:tav tm="100000">
                                          <p:val>
                                            <p:strVal val="#ppt_x"/>
                                          </p:val>
                                        </p:tav>
                                      </p:tavLst>
                                    </p:anim>
                                    <p:anim calcmode="lin" valueType="num">
                                      <p:cBhvr additive="base">
                                        <p:cTn id="20" dur="500" fill="hold"/>
                                        <p:tgtEl>
                                          <p:spTgt spid="1412"/>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4"/>
                                        </p:tgtEl>
                                        <p:attrNameLst>
                                          <p:attrName>style.visibility</p:attrName>
                                        </p:attrNameLst>
                                      </p:cBhvr>
                                      <p:to>
                                        <p:strVal val="visible"/>
                                      </p:to>
                                    </p:set>
                                    <p:anim calcmode="lin" valueType="num">
                                      <p:cBhvr additive="base">
                                        <p:cTn id="23" dur="500" fill="hold"/>
                                        <p:tgtEl>
                                          <p:spTgt spid="1394"/>
                                        </p:tgtEl>
                                        <p:attrNameLst>
                                          <p:attrName>ppt_x</p:attrName>
                                        </p:attrNameLst>
                                      </p:cBhvr>
                                      <p:tavLst>
                                        <p:tav tm="0">
                                          <p:val>
                                            <p:strVal val="#ppt_x"/>
                                          </p:val>
                                        </p:tav>
                                        <p:tav tm="100000">
                                          <p:val>
                                            <p:strVal val="#ppt_x"/>
                                          </p:val>
                                        </p:tav>
                                      </p:tavLst>
                                    </p:anim>
                                    <p:anim calcmode="lin" valueType="num">
                                      <p:cBhvr additive="base">
                                        <p:cTn id="24" dur="500" fill="hold"/>
                                        <p:tgtEl>
                                          <p:spTgt spid="13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7"/>
                                        </p:tgtEl>
                                        <p:attrNameLst>
                                          <p:attrName>style.visibility</p:attrName>
                                        </p:attrNameLst>
                                      </p:cBhvr>
                                      <p:to>
                                        <p:strVal val="visible"/>
                                      </p:to>
                                    </p:set>
                                    <p:anim calcmode="lin" valueType="num">
                                      <p:cBhvr additive="base">
                                        <p:cTn id="27" dur="500" fill="hold"/>
                                        <p:tgtEl>
                                          <p:spTgt spid="1397"/>
                                        </p:tgtEl>
                                        <p:attrNameLst>
                                          <p:attrName>ppt_x</p:attrName>
                                        </p:attrNameLst>
                                      </p:cBhvr>
                                      <p:tavLst>
                                        <p:tav tm="0">
                                          <p:val>
                                            <p:strVal val="#ppt_x"/>
                                          </p:val>
                                        </p:tav>
                                        <p:tav tm="100000">
                                          <p:val>
                                            <p:strVal val="#ppt_x"/>
                                          </p:val>
                                        </p:tav>
                                      </p:tavLst>
                                    </p:anim>
                                    <p:anim calcmode="lin" valueType="num">
                                      <p:cBhvr additive="base">
                                        <p:cTn id="28" dur="500" fill="hold"/>
                                        <p:tgtEl>
                                          <p:spTgt spid="1397"/>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88"/>
                                        </p:tgtEl>
                                        <p:attrNameLst>
                                          <p:attrName>style.visibility</p:attrName>
                                        </p:attrNameLst>
                                      </p:cBhvr>
                                      <p:to>
                                        <p:strVal val="visible"/>
                                      </p:to>
                                    </p:set>
                                    <p:anim calcmode="lin" valueType="num">
                                      <p:cBhvr additive="base">
                                        <p:cTn id="31" dur="500" fill="hold"/>
                                        <p:tgtEl>
                                          <p:spTgt spid="1388"/>
                                        </p:tgtEl>
                                        <p:attrNameLst>
                                          <p:attrName>ppt_x</p:attrName>
                                        </p:attrNameLst>
                                      </p:cBhvr>
                                      <p:tavLst>
                                        <p:tav tm="0">
                                          <p:val>
                                            <p:strVal val="0-#ppt_w/2"/>
                                          </p:val>
                                        </p:tav>
                                        <p:tav tm="100000">
                                          <p:val>
                                            <p:strVal val="#ppt_x"/>
                                          </p:val>
                                        </p:tav>
                                      </p:tavLst>
                                    </p:anim>
                                    <p:anim calcmode="lin" valueType="num">
                                      <p:cBhvr additive="base">
                                        <p:cTn id="32" dur="500" fill="hold"/>
                                        <p:tgtEl>
                                          <p:spTgt spid="1388"/>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00"/>
                                        </p:tgtEl>
                                        <p:attrNameLst>
                                          <p:attrName>style.visibility</p:attrName>
                                        </p:attrNameLst>
                                      </p:cBhvr>
                                      <p:to>
                                        <p:strVal val="visible"/>
                                      </p:to>
                                    </p:set>
                                    <p:anim calcmode="lin" valueType="num">
                                      <p:cBhvr additive="base">
                                        <p:cTn id="35" dur="500" fill="hold"/>
                                        <p:tgtEl>
                                          <p:spTgt spid="1400"/>
                                        </p:tgtEl>
                                        <p:attrNameLst>
                                          <p:attrName>ppt_x</p:attrName>
                                        </p:attrNameLst>
                                      </p:cBhvr>
                                      <p:tavLst>
                                        <p:tav tm="0">
                                          <p:val>
                                            <p:strVal val="#ppt_x"/>
                                          </p:val>
                                        </p:tav>
                                        <p:tav tm="100000">
                                          <p:val>
                                            <p:strVal val="#ppt_x"/>
                                          </p:val>
                                        </p:tav>
                                      </p:tavLst>
                                    </p:anim>
                                    <p:anim calcmode="lin" valueType="num">
                                      <p:cBhvr additive="base">
                                        <p:cTn id="36" dur="500" fill="hold"/>
                                        <p:tgtEl>
                                          <p:spTgt spid="140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403"/>
                                        </p:tgtEl>
                                        <p:attrNameLst>
                                          <p:attrName>style.visibility</p:attrName>
                                        </p:attrNameLst>
                                      </p:cBhvr>
                                      <p:to>
                                        <p:strVal val="visible"/>
                                      </p:to>
                                    </p:set>
                                    <p:anim calcmode="lin" valueType="num">
                                      <p:cBhvr additive="base">
                                        <p:cTn id="39" dur="500" fill="hold"/>
                                        <p:tgtEl>
                                          <p:spTgt spid="1403"/>
                                        </p:tgtEl>
                                        <p:attrNameLst>
                                          <p:attrName>ppt_x</p:attrName>
                                        </p:attrNameLst>
                                      </p:cBhvr>
                                      <p:tavLst>
                                        <p:tav tm="0">
                                          <p:val>
                                            <p:strVal val="0-#ppt_w/2"/>
                                          </p:val>
                                        </p:tav>
                                        <p:tav tm="100000">
                                          <p:val>
                                            <p:strVal val="#ppt_x"/>
                                          </p:val>
                                        </p:tav>
                                      </p:tavLst>
                                    </p:anim>
                                    <p:anim calcmode="lin" valueType="num">
                                      <p:cBhvr additive="base">
                                        <p:cTn id="40" dur="500" fill="hold"/>
                                        <p:tgtEl>
                                          <p:spTgt spid="14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11"/>
                                        </p:tgtEl>
                                        <p:attrNameLst>
                                          <p:attrName>style.visibility</p:attrName>
                                        </p:attrNameLst>
                                      </p:cBhvr>
                                      <p:to>
                                        <p:strVal val="visible"/>
                                      </p:to>
                                    </p:set>
                                    <p:anim calcmode="lin" valueType="num">
                                      <p:cBhvr additive="base">
                                        <p:cTn id="43" dur="500" fill="hold"/>
                                        <p:tgtEl>
                                          <p:spTgt spid="1411"/>
                                        </p:tgtEl>
                                        <p:attrNameLst>
                                          <p:attrName>ppt_x</p:attrName>
                                        </p:attrNameLst>
                                      </p:cBhvr>
                                      <p:tavLst>
                                        <p:tav tm="0">
                                          <p:val>
                                            <p:strVal val="#ppt_x"/>
                                          </p:val>
                                        </p:tav>
                                        <p:tav tm="100000">
                                          <p:val>
                                            <p:strVal val="#ppt_x"/>
                                          </p:val>
                                        </p:tav>
                                      </p:tavLst>
                                    </p:anim>
                                    <p:anim calcmode="lin" valueType="num">
                                      <p:cBhvr additive="base">
                                        <p:cTn id="44" dur="500" fill="hold"/>
                                        <p:tgtEl>
                                          <p:spTgt spid="1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75"/>
                                        </p:tgtEl>
                                        <p:attrNameLst>
                                          <p:attrName>style.visibility</p:attrName>
                                        </p:attrNameLst>
                                      </p:cBhvr>
                                      <p:to>
                                        <p:strVal val="visible"/>
                                      </p:to>
                                    </p:set>
                                    <p:anim calcmode="lin" valueType="num">
                                      <p:cBhvr additive="base">
                                        <p:cTn id="47" dur="500" fill="hold"/>
                                        <p:tgtEl>
                                          <p:spTgt spid="1375"/>
                                        </p:tgtEl>
                                        <p:attrNameLst>
                                          <p:attrName>ppt_x</p:attrName>
                                        </p:attrNameLst>
                                      </p:cBhvr>
                                      <p:tavLst>
                                        <p:tav tm="0">
                                          <p:val>
                                            <p:strVal val="#ppt_x"/>
                                          </p:val>
                                        </p:tav>
                                        <p:tav tm="100000">
                                          <p:val>
                                            <p:strVal val="#ppt_x"/>
                                          </p:val>
                                        </p:tav>
                                      </p:tavLst>
                                    </p:anim>
                                    <p:anim calcmode="lin" valueType="num">
                                      <p:cBhvr additive="base">
                                        <p:cTn id="4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3"/>
                                        </p:tgtEl>
                                        <p:attrNameLst>
                                          <p:attrName>style.visibility</p:attrName>
                                        </p:attrNameLst>
                                      </p:cBhvr>
                                      <p:to>
                                        <p:strVal val="visible"/>
                                      </p:to>
                                    </p:set>
                                    <p:anim calcmode="lin" valueType="num">
                                      <p:cBhvr additive="base">
                                        <p:cTn id="53" dur="500" fill="hold"/>
                                        <p:tgtEl>
                                          <p:spTgt spid="1383"/>
                                        </p:tgtEl>
                                        <p:attrNameLst>
                                          <p:attrName>ppt_x</p:attrName>
                                        </p:attrNameLst>
                                      </p:cBhvr>
                                      <p:tavLst>
                                        <p:tav tm="0">
                                          <p:val>
                                            <p:strVal val="#ppt_x"/>
                                          </p:val>
                                        </p:tav>
                                        <p:tav tm="100000">
                                          <p:val>
                                            <p:strVal val="#ppt_x"/>
                                          </p:val>
                                        </p:tav>
                                      </p:tavLst>
                                    </p:anim>
                                    <p:anim calcmode="lin" valueType="num">
                                      <p:cBhvr additive="base">
                                        <p:cTn id="54" dur="500" fill="hold"/>
                                        <p:tgtEl>
                                          <p:spTgt spid="13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84">
                                            <p:txEl>
                                              <p:pRg st="0" end="0"/>
                                            </p:txEl>
                                          </p:spTgt>
                                        </p:tgtEl>
                                        <p:attrNameLst>
                                          <p:attrName>style.visibility</p:attrName>
                                        </p:attrNameLst>
                                      </p:cBhvr>
                                      <p:to>
                                        <p:strVal val="visible"/>
                                      </p:to>
                                    </p:set>
                                    <p:animEffect transition="in" filter="barn(inVertical)">
                                      <p:cBhvr>
                                        <p:cTn id="59" dur="500"/>
                                        <p:tgtEl>
                                          <p:spTgt spid="138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84">
                                            <p:txEl>
                                              <p:pRg st="1" end="1"/>
                                            </p:txEl>
                                          </p:spTgt>
                                        </p:tgtEl>
                                        <p:attrNameLst>
                                          <p:attrName>style.visibility</p:attrName>
                                        </p:attrNameLst>
                                      </p:cBhvr>
                                      <p:to>
                                        <p:strVal val="visible"/>
                                      </p:to>
                                    </p:set>
                                    <p:animEffect transition="in" filter="barn(inVertical)">
                                      <p:cBhvr>
                                        <p:cTn id="64" dur="500"/>
                                        <p:tgtEl>
                                          <p:spTgt spid="138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84">
                                            <p:txEl>
                                              <p:pRg st="2" end="2"/>
                                            </p:txEl>
                                          </p:spTgt>
                                        </p:tgtEl>
                                        <p:attrNameLst>
                                          <p:attrName>style.visibility</p:attrName>
                                        </p:attrNameLst>
                                      </p:cBhvr>
                                      <p:to>
                                        <p:strVal val="visible"/>
                                      </p:to>
                                    </p:set>
                                    <p:animEffect transition="in" filter="barn(inVertical)">
                                      <p:cBhvr>
                                        <p:cTn id="69" dur="500"/>
                                        <p:tgtEl>
                                          <p:spTgt spid="13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p:bldP spid="1384" grpId="0" build="p"/>
      <p:bldP spid="14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521842" y="427169"/>
            <a:ext cx="3268136"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a. Sao lưu dữ liệu</a:t>
            </a:r>
          </a:p>
        </p:txBody>
      </p:sp>
      <p:sp>
        <p:nvSpPr>
          <p:cNvPr id="41" name="TextBox 40">
            <a:extLst>
              <a:ext uri="{FF2B5EF4-FFF2-40B4-BE49-F238E27FC236}">
                <a16:creationId xmlns:a16="http://schemas.microsoft.com/office/drawing/2014/main" id="{E38DF68C-A3FB-BEF9-185F-A2B58A122EC3}"/>
              </a:ext>
            </a:extLst>
          </p:cNvPr>
          <p:cNvSpPr txBox="1"/>
          <p:nvPr/>
        </p:nvSpPr>
        <p:spPr>
          <a:xfrm>
            <a:off x="786979" y="1297330"/>
            <a:ext cx="7402209" cy="2548839"/>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000" b="1">
                <a:effectLst/>
                <a:latin typeface="+mn-lt"/>
                <a:ea typeface="Calibri" panose="020F0502020204030204" pitchFamily="34" charset="0"/>
                <a:cs typeface="Times New Roman" panose="02020603050405020304" pitchFamily="18" charset="0"/>
              </a:rPr>
              <a:t>Khái niệm</a:t>
            </a:r>
            <a:r>
              <a:rPr lang="vi-VN" sz="2000">
                <a:effectLst/>
                <a:latin typeface="+mn-lt"/>
                <a:ea typeface="Calibri" panose="020F0502020204030204" pitchFamily="34" charset="0"/>
                <a:cs typeface="Times New Roman" panose="02020603050405020304" pitchFamily="18" charset="0"/>
              </a:rPr>
              <a:t>: Sao lưu dữ liệu là tạo ra bản sao các tệp và thư mục rồi lưu chúng lên một thiết bị lưu trữ.</a:t>
            </a:r>
            <a:endParaRPr lang="en-US" sz="2000">
              <a:effectLst/>
              <a:latin typeface="+mn-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
            </a:pPr>
            <a:r>
              <a:rPr lang="en-US" sz="2000" b="1">
                <a:latin typeface="+mn-lt"/>
                <a:ea typeface="Calibri" panose="020F0502020204030204" pitchFamily="34" charset="0"/>
                <a:cs typeface="Times New Roman" panose="02020603050405020304" pitchFamily="18" charset="0"/>
              </a:rPr>
              <a:t>Chức năng: </a:t>
            </a:r>
            <a:r>
              <a:rPr lang="en-US" sz="2000">
                <a:latin typeface="+mn-lt"/>
                <a:ea typeface="Calibri" panose="020F0502020204030204" pitchFamily="34" charset="0"/>
                <a:cs typeface="Times New Roman" panose="02020603050405020304" pitchFamily="18" charset="0"/>
              </a:rPr>
              <a:t>cho phép khôi phục lại dữ liệu nếu có điều gì xảy ra với văn bản gốc.</a:t>
            </a:r>
          </a:p>
          <a:p>
            <a:pPr marL="342900" marR="0" indent="-342900" algn="just">
              <a:lnSpc>
                <a:spcPct val="150000"/>
              </a:lnSpc>
              <a:spcBef>
                <a:spcPts val="0"/>
              </a:spcBef>
              <a:spcAft>
                <a:spcPts val="800"/>
              </a:spcAft>
              <a:buFont typeface="Wingdings" panose="05000000000000000000" pitchFamily="2" charset="2"/>
              <a:buChar char="§"/>
            </a:pPr>
            <a:r>
              <a:rPr lang="en-US" sz="2000" b="1">
                <a:latin typeface="+mn-lt"/>
                <a:ea typeface="Calibri" panose="020F0502020204030204" pitchFamily="34" charset="0"/>
                <a:cs typeface="Times New Roman" panose="02020603050405020304" pitchFamily="18" charset="0"/>
              </a:rPr>
              <a:t>Có 2 loại sao lưu</a:t>
            </a:r>
            <a:r>
              <a:rPr lang="en-US" sz="2000">
                <a:latin typeface="+mn-lt"/>
                <a:ea typeface="Calibri" panose="020F0502020204030204" pitchFamily="34" charset="0"/>
                <a:cs typeface="Times New Roman" panose="02020603050405020304" pitchFamily="18" charset="0"/>
              </a:rPr>
              <a:t>: sao lưu cục bộ và sao lưu từ xa.</a:t>
            </a:r>
          </a:p>
        </p:txBody>
      </p:sp>
      <p:grpSp>
        <p:nvGrpSpPr>
          <p:cNvPr id="3" name="Google Shape;837;p45">
            <a:extLst>
              <a:ext uri="{FF2B5EF4-FFF2-40B4-BE49-F238E27FC236}">
                <a16:creationId xmlns:a16="http://schemas.microsoft.com/office/drawing/2014/main" id="{5D0B24B2-CC95-CAEF-D9F8-0A94AC743651}"/>
              </a:ext>
            </a:extLst>
          </p:cNvPr>
          <p:cNvGrpSpPr/>
          <p:nvPr/>
        </p:nvGrpSpPr>
        <p:grpSpPr>
          <a:xfrm>
            <a:off x="7724676" y="3789192"/>
            <a:ext cx="897482" cy="1354308"/>
            <a:chOff x="7381100" y="2560975"/>
            <a:chExt cx="1479375" cy="2440300"/>
          </a:xfrm>
        </p:grpSpPr>
        <p:sp>
          <p:nvSpPr>
            <p:cNvPr id="4" name="Google Shape;838;p45">
              <a:extLst>
                <a:ext uri="{FF2B5EF4-FFF2-40B4-BE49-F238E27FC236}">
                  <a16:creationId xmlns:a16="http://schemas.microsoft.com/office/drawing/2014/main" id="{B8B20AF8-08E6-F770-7D88-F3E5E14829E7}"/>
                </a:ext>
              </a:extLst>
            </p:cNvPr>
            <p:cNvSpPr/>
            <p:nvPr/>
          </p:nvSpPr>
          <p:spPr>
            <a:xfrm>
              <a:off x="7381100" y="2658575"/>
              <a:ext cx="1479300" cy="23427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a:effectLst>
              <a:outerShdw dist="95250" dir="25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39;p45">
              <a:extLst>
                <a:ext uri="{FF2B5EF4-FFF2-40B4-BE49-F238E27FC236}">
                  <a16:creationId xmlns:a16="http://schemas.microsoft.com/office/drawing/2014/main" id="{86A95332-BE9F-D378-6D30-93E6428262D5}"/>
                </a:ext>
              </a:extLst>
            </p:cNvPr>
            <p:cNvSpPr/>
            <p:nvPr/>
          </p:nvSpPr>
          <p:spPr>
            <a:xfrm>
              <a:off x="7381175" y="2560975"/>
              <a:ext cx="1479300" cy="22596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0;p45">
              <a:extLst>
                <a:ext uri="{FF2B5EF4-FFF2-40B4-BE49-F238E27FC236}">
                  <a16:creationId xmlns:a16="http://schemas.microsoft.com/office/drawing/2014/main" id="{D0951D75-F75A-2140-385D-D59BBEB2F376}"/>
                </a:ext>
              </a:extLst>
            </p:cNvPr>
            <p:cNvSpPr/>
            <p:nvPr/>
          </p:nvSpPr>
          <p:spPr>
            <a:xfrm>
              <a:off x="8001200" y="2785200"/>
              <a:ext cx="239100" cy="6516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841;p45">
              <a:extLst>
                <a:ext uri="{FF2B5EF4-FFF2-40B4-BE49-F238E27FC236}">
                  <a16:creationId xmlns:a16="http://schemas.microsoft.com/office/drawing/2014/main" id="{0C1E5B51-C240-A54F-E8EA-2761E8EF709A}"/>
                </a:ext>
              </a:extLst>
            </p:cNvPr>
            <p:cNvCxnSpPr>
              <a:stCxn id="5" idx="0"/>
              <a:endCxn id="7" idx="0"/>
            </p:cNvCxnSpPr>
            <p:nvPr/>
          </p:nvCxnSpPr>
          <p:spPr>
            <a:xfrm>
              <a:off x="8120825" y="2560975"/>
              <a:ext cx="0" cy="224100"/>
            </a:xfrm>
            <a:prstGeom prst="straightConnector1">
              <a:avLst/>
            </a:prstGeom>
            <a:noFill/>
            <a:ln w="2857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287669715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KHỞI ĐỘNG</a:t>
            </a:r>
            <a:endParaRPr sz="2500" b="1">
              <a:solidFill>
                <a:srgbClr val="000000"/>
              </a:solidFill>
              <a:latin typeface="+mj-lt"/>
            </a:endParaRPr>
          </a:p>
        </p:txBody>
      </p:sp>
      <p:sp>
        <p:nvSpPr>
          <p:cNvPr id="575" name="Google Shape;575;p37"/>
          <p:cNvSpPr txBox="1">
            <a:spLocks noGrp="1"/>
          </p:cNvSpPr>
          <p:nvPr>
            <p:ph type="body" idx="1"/>
          </p:nvPr>
        </p:nvSpPr>
        <p:spPr>
          <a:xfrm>
            <a:off x="713275" y="1556955"/>
            <a:ext cx="7717500" cy="197768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i="1">
                <a:solidFill>
                  <a:srgbClr val="000000"/>
                </a:solidFill>
                <a:latin typeface="+mn-lt"/>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endParaRPr sz="2000" i="1">
              <a:solidFill>
                <a:srgbClr val="000000"/>
              </a:solidFill>
              <a:latin typeface="+mn-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10">
            <a:extLst>
              <a:ext uri="{FF2B5EF4-FFF2-40B4-BE49-F238E27FC236}">
                <a16:creationId xmlns:a16="http://schemas.microsoft.com/office/drawing/2014/main" id="{D9682884-582D-391E-956C-2134D33114B6}"/>
              </a:ext>
            </a:extLst>
          </p:cNvPr>
          <p:cNvPicPr>
            <a:picLocks noChangeAspect="1"/>
          </p:cNvPicPr>
          <p:nvPr/>
        </p:nvPicPr>
        <p:blipFill>
          <a:blip r:embed="rId3"/>
          <a:srcRect/>
          <a:stretch>
            <a:fillRect/>
          </a:stretch>
        </p:blipFill>
        <p:spPr>
          <a:xfrm>
            <a:off x="7769786" y="3573863"/>
            <a:ext cx="1861233" cy="2249224"/>
          </a:xfrm>
          <a:prstGeom prst="rect">
            <a:avLst/>
          </a:prstGeom>
        </p:spPr>
      </p:pic>
      <p:pic>
        <p:nvPicPr>
          <p:cNvPr id="5" name="Picture 2">
            <a:extLst>
              <a:ext uri="{FF2B5EF4-FFF2-40B4-BE49-F238E27FC236}">
                <a16:creationId xmlns:a16="http://schemas.microsoft.com/office/drawing/2014/main" id="{5BE7D55C-50C0-FE9A-5975-3BF6A11F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9531" y="3573863"/>
            <a:ext cx="2365703" cy="1302969"/>
          </a:xfrm>
          <a:prstGeom prst="rect">
            <a:avLst/>
          </a:prstGeom>
        </p:spPr>
      </p:pic>
      <p:sp>
        <p:nvSpPr>
          <p:cNvPr id="6" name="TextBox 5">
            <a:extLst>
              <a:ext uri="{FF2B5EF4-FFF2-40B4-BE49-F238E27FC236}">
                <a16:creationId xmlns:a16="http://schemas.microsoft.com/office/drawing/2014/main" id="{81DE903F-D94B-2ED9-38C0-57A29BACED1B}"/>
              </a:ext>
            </a:extLst>
          </p:cNvPr>
          <p:cNvSpPr txBox="1"/>
          <p:nvPr/>
        </p:nvSpPr>
        <p:spPr>
          <a:xfrm>
            <a:off x="713250" y="1078137"/>
            <a:ext cx="2214390" cy="442674"/>
          </a:xfrm>
          <a:prstGeom prst="wedgeRoundRectCallout">
            <a:avLst>
              <a:gd name="adj1" fmla="val -87218"/>
              <a:gd name="adj2" fmla="val 12725"/>
              <a:gd name="adj3" fmla="val 16667"/>
            </a:avLst>
          </a:prstGeom>
          <a:solidFill>
            <a:srgbClr val="FFCC66"/>
          </a:solidFill>
          <a:ln w="12700">
            <a:solidFill>
              <a:srgbClr val="002060"/>
            </a:solidFill>
            <a:prstDash val="dash"/>
          </a:ln>
        </p:spPr>
        <p:txBody>
          <a:bodyPr wrap="square" rtlCol="0">
            <a:spAutoFit/>
          </a:bodyPr>
          <a:lstStyle/>
          <a:p>
            <a:pPr algn="ctr"/>
            <a:r>
              <a:rPr lang="en-US" sz="2000"/>
              <a:t>Hoạt động nhóm</a:t>
            </a:r>
          </a:p>
        </p:txBody>
      </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41" name="TextBox 40">
            <a:extLst>
              <a:ext uri="{FF2B5EF4-FFF2-40B4-BE49-F238E27FC236}">
                <a16:creationId xmlns:a16="http://schemas.microsoft.com/office/drawing/2014/main" id="{E38DF68C-A3FB-BEF9-185F-A2B58A122EC3}"/>
              </a:ext>
            </a:extLst>
          </p:cNvPr>
          <p:cNvSpPr txBox="1"/>
          <p:nvPr/>
        </p:nvSpPr>
        <p:spPr>
          <a:xfrm>
            <a:off x="767414" y="878444"/>
            <a:ext cx="7609172" cy="3113096"/>
          </a:xfrm>
          <a:prstGeom prst="rect">
            <a:avLst/>
          </a:prstGeom>
          <a:noFill/>
        </p:spPr>
        <p:txBody>
          <a:bodyPr wrap="square" rtlCol="0">
            <a:spAutoFit/>
          </a:bodyPr>
          <a:lstStyle/>
          <a:p>
            <a:pPr marR="0" algn="just">
              <a:lnSpc>
                <a:spcPct val="150000"/>
              </a:lnSpc>
              <a:spcBef>
                <a:spcPts val="0"/>
              </a:spcBef>
              <a:spcAft>
                <a:spcPts val="800"/>
              </a:spcAft>
            </a:pPr>
            <a:r>
              <a:rPr lang="en-US" sz="2000" b="1">
                <a:latin typeface="+mn-lt"/>
                <a:ea typeface="Calibri" panose="020F0502020204030204" pitchFamily="34" charset="0"/>
                <a:cs typeface="Times New Roman" panose="02020603050405020304" pitchFamily="18" charset="0"/>
              </a:rPr>
              <a:t>Sao lưu cục bộ:</a:t>
            </a:r>
          </a:p>
          <a:p>
            <a:pPr marL="342900" marR="0" indent="-342900" algn="just">
              <a:lnSpc>
                <a:spcPct val="150000"/>
              </a:lnSpc>
              <a:spcBef>
                <a:spcPts val="0"/>
              </a:spcBef>
              <a:spcAft>
                <a:spcPts val="800"/>
              </a:spcAft>
              <a:buFont typeface="Wingdings" panose="05000000000000000000" pitchFamily="2" charset="2"/>
              <a:buChar char="ü"/>
            </a:pPr>
            <a:r>
              <a:rPr lang="vi-VN" sz="2000">
                <a:latin typeface="+mn-lt"/>
                <a:ea typeface="Calibri" panose="020F0502020204030204" pitchFamily="34" charset="0"/>
                <a:cs typeface="Times New Roman" panose="02020603050405020304" pitchFamily="18" charset="0"/>
              </a:rPr>
              <a:t>Bản sao được </a:t>
            </a:r>
            <a:r>
              <a:rPr lang="vi-VN" sz="2000">
                <a:solidFill>
                  <a:srgbClr val="FF0000"/>
                </a:solidFill>
                <a:latin typeface="+mn-lt"/>
                <a:ea typeface="Calibri" panose="020F0502020204030204" pitchFamily="34" charset="0"/>
                <a:cs typeface="Times New Roman" panose="02020603050405020304" pitchFamily="18" charset="0"/>
              </a:rPr>
              <a:t>đặt trên cùng máy tính chứa bản gốc </a:t>
            </a:r>
            <a:r>
              <a:rPr lang="vi-VN" sz="2000">
                <a:latin typeface="+mn-lt"/>
                <a:ea typeface="Calibri" panose="020F0502020204030204" pitchFamily="34" charset="0"/>
                <a:cs typeface="Times New Roman" panose="02020603050405020304" pitchFamily="18" charset="0"/>
              </a:rPr>
              <a:t>hoặc trên các thiết bị lưu trữ như ổ cứng ngoài, USB,…</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Ưu điểm: </a:t>
            </a:r>
            <a:r>
              <a:rPr lang="vi-VN" sz="2000">
                <a:latin typeface="+mn-lt"/>
                <a:ea typeface="Calibri" panose="020F0502020204030204" pitchFamily="34" charset="0"/>
                <a:cs typeface="Times New Roman" panose="02020603050405020304" pitchFamily="18" charset="0"/>
              </a:rPr>
              <a:t>phục hồi nhanh chóng.</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Nhược điểm: </a:t>
            </a:r>
            <a:r>
              <a:rPr lang="vi-VN" sz="2000">
                <a:latin typeface="+mn-lt"/>
                <a:ea typeface="Calibri" panose="020F0502020204030204" pitchFamily="34" charset="0"/>
                <a:cs typeface="Times New Roman" panose="02020603050405020304" pitchFamily="18" charset="0"/>
              </a:rPr>
              <a:t>nếu thiết bị lưu trữ hoặc máy tính thất lạc, bản sao lưu sẽ mất theo bản gốc và không thể khôi phục được.</a:t>
            </a:r>
          </a:p>
        </p:txBody>
      </p:sp>
      <p:grpSp>
        <p:nvGrpSpPr>
          <p:cNvPr id="3" name="Google Shape;837;p45">
            <a:extLst>
              <a:ext uri="{FF2B5EF4-FFF2-40B4-BE49-F238E27FC236}">
                <a16:creationId xmlns:a16="http://schemas.microsoft.com/office/drawing/2014/main" id="{5D0B24B2-CC95-CAEF-D9F8-0A94AC743651}"/>
              </a:ext>
            </a:extLst>
          </p:cNvPr>
          <p:cNvGrpSpPr/>
          <p:nvPr/>
        </p:nvGrpSpPr>
        <p:grpSpPr>
          <a:xfrm>
            <a:off x="7724676" y="3789192"/>
            <a:ext cx="897482" cy="1354308"/>
            <a:chOff x="7381100" y="2560975"/>
            <a:chExt cx="1479375" cy="2440300"/>
          </a:xfrm>
        </p:grpSpPr>
        <p:sp>
          <p:nvSpPr>
            <p:cNvPr id="4" name="Google Shape;838;p45">
              <a:extLst>
                <a:ext uri="{FF2B5EF4-FFF2-40B4-BE49-F238E27FC236}">
                  <a16:creationId xmlns:a16="http://schemas.microsoft.com/office/drawing/2014/main" id="{B8B20AF8-08E6-F770-7D88-F3E5E14829E7}"/>
                </a:ext>
              </a:extLst>
            </p:cNvPr>
            <p:cNvSpPr/>
            <p:nvPr/>
          </p:nvSpPr>
          <p:spPr>
            <a:xfrm>
              <a:off x="7381100" y="2658575"/>
              <a:ext cx="1479300" cy="23427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a:effectLst>
              <a:outerShdw dist="95250" dir="25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39;p45">
              <a:extLst>
                <a:ext uri="{FF2B5EF4-FFF2-40B4-BE49-F238E27FC236}">
                  <a16:creationId xmlns:a16="http://schemas.microsoft.com/office/drawing/2014/main" id="{86A95332-BE9F-D378-6D30-93E6428262D5}"/>
                </a:ext>
              </a:extLst>
            </p:cNvPr>
            <p:cNvSpPr/>
            <p:nvPr/>
          </p:nvSpPr>
          <p:spPr>
            <a:xfrm>
              <a:off x="7381175" y="2560975"/>
              <a:ext cx="1479300" cy="22596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0;p45">
              <a:extLst>
                <a:ext uri="{FF2B5EF4-FFF2-40B4-BE49-F238E27FC236}">
                  <a16:creationId xmlns:a16="http://schemas.microsoft.com/office/drawing/2014/main" id="{D0951D75-F75A-2140-385D-D59BBEB2F376}"/>
                </a:ext>
              </a:extLst>
            </p:cNvPr>
            <p:cNvSpPr/>
            <p:nvPr/>
          </p:nvSpPr>
          <p:spPr>
            <a:xfrm>
              <a:off x="8001200" y="2785200"/>
              <a:ext cx="239100" cy="6516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841;p45">
              <a:extLst>
                <a:ext uri="{FF2B5EF4-FFF2-40B4-BE49-F238E27FC236}">
                  <a16:creationId xmlns:a16="http://schemas.microsoft.com/office/drawing/2014/main" id="{0C1E5B51-C240-A54F-E8EA-2761E8EF709A}"/>
                </a:ext>
              </a:extLst>
            </p:cNvPr>
            <p:cNvCxnSpPr>
              <a:stCxn id="5" idx="0"/>
              <a:endCxn id="7" idx="0"/>
            </p:cNvCxnSpPr>
            <p:nvPr/>
          </p:nvCxnSpPr>
          <p:spPr>
            <a:xfrm>
              <a:off x="8120825" y="2560975"/>
              <a:ext cx="0" cy="224100"/>
            </a:xfrm>
            <a:prstGeom prst="straightConnector1">
              <a:avLst/>
            </a:prstGeom>
            <a:noFill/>
            <a:ln w="2857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141756493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8843" y="4321069"/>
            <a:ext cx="1779415" cy="958660"/>
          </a:xfrm>
          <a:prstGeom prst="rect">
            <a:avLst/>
          </a:prstGeom>
        </p:spPr>
      </p:pic>
      <p:sp>
        <p:nvSpPr>
          <p:cNvPr id="41" name="TextBox 40">
            <a:extLst>
              <a:ext uri="{FF2B5EF4-FFF2-40B4-BE49-F238E27FC236}">
                <a16:creationId xmlns:a16="http://schemas.microsoft.com/office/drawing/2014/main" id="{E38DF68C-A3FB-BEF9-185F-A2B58A122EC3}"/>
              </a:ext>
            </a:extLst>
          </p:cNvPr>
          <p:cNvSpPr txBox="1"/>
          <p:nvPr/>
        </p:nvSpPr>
        <p:spPr>
          <a:xfrm>
            <a:off x="719607" y="549749"/>
            <a:ext cx="7902551" cy="4139018"/>
          </a:xfrm>
          <a:prstGeom prst="rect">
            <a:avLst/>
          </a:prstGeom>
          <a:noFill/>
        </p:spPr>
        <p:txBody>
          <a:bodyPr wrap="square" rtlCol="0">
            <a:spAutoFit/>
          </a:bodyPr>
          <a:lstStyle/>
          <a:p>
            <a:pPr marR="0" algn="just">
              <a:lnSpc>
                <a:spcPct val="150000"/>
              </a:lnSpc>
              <a:spcBef>
                <a:spcPts val="0"/>
              </a:spcBef>
              <a:spcAft>
                <a:spcPts val="800"/>
              </a:spcAft>
            </a:pPr>
            <a:r>
              <a:rPr lang="en-US" sz="2000" b="1">
                <a:latin typeface="+mn-lt"/>
                <a:ea typeface="Calibri" panose="020F0502020204030204" pitchFamily="34" charset="0"/>
                <a:cs typeface="Times New Roman" panose="02020603050405020304" pitchFamily="18" charset="0"/>
              </a:rPr>
              <a:t>Sao lưu từ xa:</a:t>
            </a:r>
          </a:p>
          <a:p>
            <a:pPr marL="342900" marR="0" indent="-342900" algn="just">
              <a:lnSpc>
                <a:spcPct val="150000"/>
              </a:lnSpc>
              <a:spcBef>
                <a:spcPts val="0"/>
              </a:spcBef>
              <a:spcAft>
                <a:spcPts val="800"/>
              </a:spcAft>
              <a:buFont typeface="Wingdings" panose="05000000000000000000" pitchFamily="2" charset="2"/>
              <a:buChar char="ü"/>
            </a:pPr>
            <a:r>
              <a:rPr lang="vi-VN" sz="2000">
                <a:latin typeface="+mn-lt"/>
                <a:ea typeface="Calibri" panose="020F0502020204030204" pitchFamily="34" charset="0"/>
                <a:cs typeface="Times New Roman" panose="02020603050405020304" pitchFamily="18" charset="0"/>
              </a:rPr>
              <a:t>Bản sao được đặt </a:t>
            </a:r>
            <a:r>
              <a:rPr lang="vi-VN" sz="2000">
                <a:solidFill>
                  <a:srgbClr val="FF0000"/>
                </a:solidFill>
                <a:latin typeface="+mn-lt"/>
                <a:ea typeface="Calibri" panose="020F0502020204030204" pitchFamily="34" charset="0"/>
                <a:cs typeface="Times New Roman" panose="02020603050405020304" pitchFamily="18" charset="0"/>
              </a:rPr>
              <a:t>bên ngoài máy tính chứa bản gốc</a:t>
            </a:r>
            <a:r>
              <a:rPr lang="vi-VN" sz="2000">
                <a:latin typeface="+mn-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Ưu điểm: </a:t>
            </a:r>
            <a:r>
              <a:rPr lang="vi-VN" sz="2000">
                <a:latin typeface="+mn-lt"/>
                <a:ea typeface="Calibri" panose="020F0502020204030204" pitchFamily="34" charset="0"/>
                <a:cs typeface="Times New Roman" panose="02020603050405020304" pitchFamily="18" charset="0"/>
              </a:rPr>
              <a:t>bản sao có thể lưu ở một máy tính khác hoặc sao lưu bằng công nghệ đám mây nên máy tính hỏng thì bản sao lưu vẫn an toàn.</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Nhược điểm: </a:t>
            </a:r>
            <a:r>
              <a:rPr lang="vi-VN" sz="2000">
                <a:latin typeface="+mn-lt"/>
                <a:ea typeface="Calibri" panose="020F0502020204030204" pitchFamily="34" charset="0"/>
                <a:cs typeface="Times New Roman" panose="02020603050405020304" pitchFamily="18" charset="0"/>
              </a:rPr>
              <a:t>cần kết nối Internet.</a:t>
            </a:r>
            <a:endParaRPr lang="en-US" sz="2000">
              <a:latin typeface="+mn-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vi-VN" sz="2000">
                <a:latin typeface="+mn-lt"/>
                <a:ea typeface="Calibri" panose="020F0502020204030204" pitchFamily="34" charset="0"/>
                <a:cs typeface="Times New Roman" panose="02020603050405020304" pitchFamily="18" charset="0"/>
              </a:rPr>
              <a:t>Một số thiết bị lưu trữ là: thẻ nhớ, USB, đĩa quang, ổ cứng ngoài, lưu trữ nhờ công nghệ đám mây,…</a:t>
            </a:r>
          </a:p>
        </p:txBody>
      </p:sp>
    </p:spTree>
    <p:extLst>
      <p:ext uri="{BB962C8B-B14F-4D97-AF65-F5344CB8AC3E}">
        <p14:creationId xmlns:p14="http://schemas.microsoft.com/office/powerpoint/2010/main" val="277421614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E30AF6EE-4816-54E5-5B32-D911DAAB8052}"/>
              </a:ext>
            </a:extLst>
          </p:cNvPr>
          <p:cNvSpPr txBox="1"/>
          <p:nvPr/>
        </p:nvSpPr>
        <p:spPr>
          <a:xfrm>
            <a:off x="521842" y="632419"/>
            <a:ext cx="6495374"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b. Tài khoản người sử dụng và mật khẩu</a:t>
            </a:r>
          </a:p>
        </p:txBody>
      </p:sp>
      <p:sp>
        <p:nvSpPr>
          <p:cNvPr id="9" name="TextBox 8">
            <a:extLst>
              <a:ext uri="{FF2B5EF4-FFF2-40B4-BE49-F238E27FC236}">
                <a16:creationId xmlns:a16="http://schemas.microsoft.com/office/drawing/2014/main" id="{3AC56E56-BC30-3CB9-528E-9725BC1A0595}"/>
              </a:ext>
            </a:extLst>
          </p:cNvPr>
          <p:cNvSpPr txBox="1"/>
          <p:nvPr/>
        </p:nvSpPr>
        <p:spPr>
          <a:xfrm>
            <a:off x="836838" y="1625269"/>
            <a:ext cx="7043202" cy="2163477"/>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Tên tài khoản thường dựa trên họ tên của người sử dụng. Mật khẩu đặt theo cách riêng tư và bí mật.</a:t>
            </a:r>
          </a:p>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Mật khẩu là một tính năng bảo mật và có thể thay đổi được.</a:t>
            </a:r>
            <a:endParaRPr lang="en-US" sz="2200">
              <a:effectLst/>
              <a:latin typeface="+mn-lt"/>
              <a:ea typeface="Calibri" panose="020F0502020204030204" pitchFamily="34" charset="0"/>
              <a:cs typeface="Times New Roman" panose="02020603050405020304" pitchFamily="18" charset="0"/>
            </a:endParaRPr>
          </a:p>
        </p:txBody>
      </p:sp>
      <p:pic>
        <p:nvPicPr>
          <p:cNvPr id="11" name="Picture 4">
            <a:extLst>
              <a:ext uri="{FF2B5EF4-FFF2-40B4-BE49-F238E27FC236}">
                <a16:creationId xmlns:a16="http://schemas.microsoft.com/office/drawing/2014/main" id="{0A9811CD-A8D1-DC66-FE39-A7C658F64C6B}"/>
              </a:ext>
            </a:extLst>
          </p:cNvPr>
          <p:cNvPicPr>
            <a:picLocks noChangeAspect="1"/>
          </p:cNvPicPr>
          <p:nvPr/>
        </p:nvPicPr>
        <p:blipFill>
          <a:blip r:embed="rId5"/>
          <a:srcRect/>
          <a:stretch>
            <a:fillRect/>
          </a:stretch>
        </p:blipFill>
        <p:spPr>
          <a:xfrm>
            <a:off x="6226377" y="2788303"/>
            <a:ext cx="2403466" cy="2000885"/>
          </a:xfrm>
          <a:prstGeom prst="rect">
            <a:avLst/>
          </a:prstGeom>
        </p:spPr>
      </p:pic>
    </p:spTree>
    <p:extLst>
      <p:ext uri="{BB962C8B-B14F-4D97-AF65-F5344CB8AC3E}">
        <p14:creationId xmlns:p14="http://schemas.microsoft.com/office/powerpoint/2010/main" val="252119645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62" y="4430755"/>
            <a:ext cx="1779415" cy="958660"/>
          </a:xfrm>
          <a:prstGeom prst="rect">
            <a:avLst/>
          </a:prstGeom>
        </p:spPr>
      </p:pic>
      <p:sp>
        <p:nvSpPr>
          <p:cNvPr id="9" name="TextBox 8">
            <a:extLst>
              <a:ext uri="{FF2B5EF4-FFF2-40B4-BE49-F238E27FC236}">
                <a16:creationId xmlns:a16="http://schemas.microsoft.com/office/drawing/2014/main" id="{3AC56E56-BC30-3CB9-528E-9725BC1A0595}"/>
              </a:ext>
            </a:extLst>
          </p:cNvPr>
          <p:cNvSpPr txBox="1"/>
          <p:nvPr/>
        </p:nvSpPr>
        <p:spPr>
          <a:xfrm>
            <a:off x="674677" y="801259"/>
            <a:ext cx="7794645" cy="3677353"/>
          </a:xfrm>
          <a:prstGeom prst="rect">
            <a:avLst/>
          </a:prstGeom>
          <a:noFill/>
        </p:spPr>
        <p:txBody>
          <a:bodyPr wrap="square" rtlCol="0">
            <a:spAutoFit/>
          </a:bodyPr>
          <a:lstStyle/>
          <a:p>
            <a:pPr marR="0" algn="just">
              <a:lnSpc>
                <a:spcPct val="150000"/>
              </a:lnSpc>
              <a:spcBef>
                <a:spcPts val="0"/>
              </a:spcBef>
              <a:spcAft>
                <a:spcPts val="800"/>
              </a:spcAft>
            </a:pPr>
            <a:r>
              <a:rPr lang="vi-VN" sz="2000" b="1">
                <a:effectLst/>
                <a:latin typeface="+mn-lt"/>
                <a:ea typeface="Calibri" panose="020F0502020204030204" pitchFamily="34" charset="0"/>
                <a:cs typeface="Times New Roman" panose="02020603050405020304" pitchFamily="18" charset="0"/>
              </a:rPr>
              <a:t>Để có một mật khẩu mạnh, chúng ta sẽ đặt theo quy tắc:</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Dài ít nhất 8 kí tự.</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Bao gồm cả chữ số, chữ in hoa, chữ thường và các kí tự đặc biệt như @, #, $, &amp;,…</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Không liên quan đến các thông tin cá nhân như số điện thoại, họ và tên, ngày tháng năm sinh,…</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Không phải một từ thông thường.</a:t>
            </a:r>
          </a:p>
        </p:txBody>
      </p:sp>
    </p:spTree>
    <p:extLst>
      <p:ext uri="{BB962C8B-B14F-4D97-AF65-F5344CB8AC3E}">
        <p14:creationId xmlns:p14="http://schemas.microsoft.com/office/powerpoint/2010/main" val="346710000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E30AF6EE-4816-54E5-5B32-D911DAAB8052}"/>
              </a:ext>
            </a:extLst>
          </p:cNvPr>
          <p:cNvSpPr txBox="1"/>
          <p:nvPr/>
        </p:nvSpPr>
        <p:spPr>
          <a:xfrm>
            <a:off x="521842" y="632419"/>
            <a:ext cx="6495374"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c. Phần mềm diệt virus</a:t>
            </a:r>
          </a:p>
        </p:txBody>
      </p:sp>
      <p:sp>
        <p:nvSpPr>
          <p:cNvPr id="9" name="TextBox 8">
            <a:extLst>
              <a:ext uri="{FF2B5EF4-FFF2-40B4-BE49-F238E27FC236}">
                <a16:creationId xmlns:a16="http://schemas.microsoft.com/office/drawing/2014/main" id="{3AC56E56-BC30-3CB9-528E-9725BC1A0595}"/>
              </a:ext>
            </a:extLst>
          </p:cNvPr>
          <p:cNvSpPr txBox="1"/>
          <p:nvPr/>
        </p:nvSpPr>
        <p:spPr>
          <a:xfrm>
            <a:off x="362039" y="1400525"/>
            <a:ext cx="8260119" cy="2671309"/>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Phần mềm độc hại là các phần mềm có thể làm hỏng dữ liệu và các chương trình trong máy tính như virus, sâu, phần mềm gián điệp,…</a:t>
            </a:r>
          </a:p>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Phần mềm diệt virus được thiết kế để phát hiện và diệt virus; phát hiện và chặn các cuộc tấn công từ phần mềm độc hại.</a:t>
            </a:r>
          </a:p>
        </p:txBody>
      </p:sp>
    </p:spTree>
    <p:extLst>
      <p:ext uri="{BB962C8B-B14F-4D97-AF65-F5344CB8AC3E}">
        <p14:creationId xmlns:p14="http://schemas.microsoft.com/office/powerpoint/2010/main" val="90248464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7094896" y="-375094"/>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8426081" y="23850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9" name="TextBox 8">
            <a:extLst>
              <a:ext uri="{FF2B5EF4-FFF2-40B4-BE49-F238E27FC236}">
                <a16:creationId xmlns:a16="http://schemas.microsoft.com/office/drawing/2014/main" id="{3AC56E56-BC30-3CB9-528E-9725BC1A0595}"/>
              </a:ext>
            </a:extLst>
          </p:cNvPr>
          <p:cNvSpPr txBox="1"/>
          <p:nvPr/>
        </p:nvSpPr>
        <p:spPr>
          <a:xfrm>
            <a:off x="441940" y="489886"/>
            <a:ext cx="8260119" cy="1553054"/>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Một số phần mềm diệt virus hiện nay là: Windows Defender, Bkav, Avast Free Antivirus, AVG AntiVirus Free, Avira Free Antivirus, Bitdefender Antivirus Free, Kaspersky Antivirus,…</a:t>
            </a:r>
          </a:p>
        </p:txBody>
      </p:sp>
      <p:pic>
        <p:nvPicPr>
          <p:cNvPr id="1026" name="Picture 2" descr="Tổng hợp 5 phần mềm diệt virus tốt nhất hiện nay">
            <a:extLst>
              <a:ext uri="{FF2B5EF4-FFF2-40B4-BE49-F238E27FC236}">
                <a16:creationId xmlns:a16="http://schemas.microsoft.com/office/drawing/2014/main" id="{039AB643-C5FC-2C74-772F-DD0396657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49" y="2142637"/>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8357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088556" y="1348086"/>
            <a:ext cx="70172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i="1">
                <a:solidFill>
                  <a:srgbClr val="FF0000"/>
                </a:solidFill>
                <a:latin typeface="+mj-lt"/>
              </a:rPr>
              <a:t>Câu 1. </a:t>
            </a:r>
            <a:r>
              <a:rPr lang="en-US" sz="2500" b="1" i="1">
                <a:solidFill>
                  <a:srgbClr val="000000"/>
                </a:solidFill>
                <a:latin typeface="+mj-lt"/>
              </a:rPr>
              <a:t>Mật khẩu nào sau đây là mạnh nhất?</a:t>
            </a:r>
            <a:endParaRPr sz="2500" b="1" i="1">
              <a:solidFill>
                <a:srgbClr val="000000"/>
              </a:solidFill>
              <a:latin typeface="+mj-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209134" y="2265588"/>
            <a:ext cx="6954321" cy="1255558"/>
          </a:xfrm>
        </p:spPr>
        <p:txBody>
          <a:bodyPr/>
          <a:lstStyle/>
          <a:p>
            <a:pPr marL="139700" indent="0">
              <a:lnSpc>
                <a:spcPct val="150000"/>
              </a:lnSpc>
            </a:pPr>
            <a:r>
              <a:rPr lang="en-US" sz="2500">
                <a:solidFill>
                  <a:srgbClr val="000000"/>
                </a:solidFill>
                <a:latin typeface="+mj-lt"/>
              </a:rPr>
              <a:t>A. 12345678		B. AnMinhKhoa.	    </a:t>
            </a:r>
          </a:p>
          <a:p>
            <a:pPr>
              <a:lnSpc>
                <a:spcPct val="150000"/>
              </a:lnSpc>
            </a:pPr>
            <a:r>
              <a:rPr lang="en-US" sz="2500">
                <a:solidFill>
                  <a:srgbClr val="000000"/>
                </a:solidFill>
                <a:latin typeface="+mj-lt"/>
              </a:rPr>
              <a:t>C. matkhau 		D. 2n#M1nhKh0a.</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448392"/>
            <a:ext cx="1588940" cy="1588940"/>
          </a:xfrm>
          <a:prstGeom prst="rect">
            <a:avLst/>
          </a:prstGeom>
        </p:spPr>
      </p:pic>
      <p:pic>
        <p:nvPicPr>
          <p:cNvPr id="2" name="Picture 9">
            <a:extLst>
              <a:ext uri="{FF2B5EF4-FFF2-40B4-BE49-F238E27FC236}">
                <a16:creationId xmlns:a16="http://schemas.microsoft.com/office/drawing/2014/main" id="{0739BEEC-1307-E03C-D8F9-F33BC7A565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4041" y="4006454"/>
            <a:ext cx="1191954" cy="11421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390287" y="288827"/>
            <a:ext cx="8571900" cy="4396062"/>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573824" y="850204"/>
            <a:ext cx="70172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i="1">
                <a:solidFill>
                  <a:srgbClr val="FF0000"/>
                </a:solidFill>
                <a:latin typeface="+mj-lt"/>
              </a:rPr>
              <a:t>Câu 2. </a:t>
            </a:r>
            <a:r>
              <a:rPr lang="en-US" sz="2500" b="1" i="1">
                <a:solidFill>
                  <a:srgbClr val="000000"/>
                </a:solidFill>
                <a:latin typeface="+mj-lt"/>
              </a:rPr>
              <a:t>Hãy chọn những phát biểu sai?</a:t>
            </a:r>
            <a:endParaRPr sz="2500" b="1" i="1">
              <a:solidFill>
                <a:srgbClr val="000000"/>
              </a:solidFill>
              <a:latin typeface="+mj-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90229" y="-225525"/>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8196509" y="3115673"/>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389787" y="1524867"/>
            <a:ext cx="8415987" cy="2905355"/>
          </a:xfrm>
        </p:spPr>
        <p:txBody>
          <a:bodyPr/>
          <a:lstStyle/>
          <a:p>
            <a:pPr marL="139700" indent="0">
              <a:lnSpc>
                <a:spcPct val="150000"/>
              </a:lnSpc>
            </a:pPr>
            <a:r>
              <a:rPr lang="vi-VN" sz="2000">
                <a:solidFill>
                  <a:srgbClr val="000000"/>
                </a:solidFill>
                <a:latin typeface="+mn-lt"/>
              </a:rPr>
              <a:t>A. Lưu trữ bằng công nghệ đám mây tránh được rơi, mất, hỏng dữ liệu.</a:t>
            </a:r>
          </a:p>
          <a:p>
            <a:pPr marL="139700" indent="0">
              <a:lnSpc>
                <a:spcPct val="150000"/>
              </a:lnSpc>
            </a:pPr>
            <a:r>
              <a:rPr lang="vi-VN" sz="2000">
                <a:solidFill>
                  <a:srgbClr val="000000"/>
                </a:solidFill>
                <a:latin typeface="+mn-lt"/>
              </a:rPr>
              <a:t>B. Lưu trữ bằng đĩa CD cần phải có đầu ghi đĩa nhưng </a:t>
            </a:r>
            <a:endParaRPr lang="en-US" sz="2000">
              <a:solidFill>
                <a:srgbClr val="000000"/>
              </a:solidFill>
              <a:latin typeface="+mn-lt"/>
            </a:endParaRPr>
          </a:p>
          <a:p>
            <a:pPr marL="139700" indent="0">
              <a:lnSpc>
                <a:spcPct val="150000"/>
              </a:lnSpc>
            </a:pPr>
            <a:r>
              <a:rPr lang="vi-VN" sz="2000">
                <a:solidFill>
                  <a:srgbClr val="000000"/>
                </a:solidFill>
                <a:latin typeface="+mn-lt"/>
              </a:rPr>
              <a:t>dung lượng rất lớn.</a:t>
            </a:r>
          </a:p>
          <a:p>
            <a:pPr marL="139700" indent="0">
              <a:lnSpc>
                <a:spcPct val="150000"/>
              </a:lnSpc>
            </a:pPr>
            <a:r>
              <a:rPr lang="vi-VN" sz="2000">
                <a:solidFill>
                  <a:srgbClr val="000000"/>
                </a:solidFill>
                <a:latin typeface="+mn-lt"/>
              </a:rPr>
              <a:t>C. Lưu trữ bằng đĩa cứng ngoài vừa nhỏ gọn vừa có dung lượng lớn.</a:t>
            </a:r>
          </a:p>
          <a:p>
            <a:pPr marL="139700" indent="0">
              <a:lnSpc>
                <a:spcPct val="150000"/>
              </a:lnSpc>
            </a:pPr>
            <a:r>
              <a:rPr lang="vi-VN" sz="2000">
                <a:solidFill>
                  <a:srgbClr val="000000"/>
                </a:solidFill>
                <a:latin typeface="+mn-lt"/>
              </a:rPr>
              <a:t>D. Lưu trữ bằng thẻ nhớ, USB dễ bị rơi, mất dữ liệu nhưng </a:t>
            </a:r>
            <a:endParaRPr lang="en-US" sz="2000">
              <a:solidFill>
                <a:srgbClr val="000000"/>
              </a:solidFill>
              <a:latin typeface="+mn-lt"/>
            </a:endParaRPr>
          </a:p>
          <a:p>
            <a:pPr marL="139700" indent="0">
              <a:lnSpc>
                <a:spcPct val="150000"/>
              </a:lnSpc>
            </a:pPr>
            <a:r>
              <a:rPr lang="vi-VN" sz="2000">
                <a:solidFill>
                  <a:srgbClr val="000000"/>
                </a:solidFill>
                <a:latin typeface="+mn-lt"/>
              </a:rPr>
              <a:t>thuận tiện.</a:t>
            </a:r>
          </a:p>
        </p:txBody>
      </p:sp>
      <p:pic>
        <p:nvPicPr>
          <p:cNvPr id="2" name="Picture 6">
            <a:extLst>
              <a:ext uri="{FF2B5EF4-FFF2-40B4-BE49-F238E27FC236}">
                <a16:creationId xmlns:a16="http://schemas.microsoft.com/office/drawing/2014/main" id="{11CDBC9C-4DFD-89A8-9EBD-598EB2B163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523" y="2114047"/>
            <a:ext cx="863497" cy="863497"/>
          </a:xfrm>
          <a:prstGeom prst="rect">
            <a:avLst/>
          </a:prstGeom>
        </p:spPr>
      </p:pic>
      <p:pic>
        <p:nvPicPr>
          <p:cNvPr id="3" name="Picture 6">
            <a:extLst>
              <a:ext uri="{FF2B5EF4-FFF2-40B4-BE49-F238E27FC236}">
                <a16:creationId xmlns:a16="http://schemas.microsoft.com/office/drawing/2014/main" id="{7190DEDE-7F01-A49F-6C1C-535AA6408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7875" y="2981042"/>
            <a:ext cx="863497" cy="863497"/>
          </a:xfrm>
          <a:prstGeom prst="rect">
            <a:avLst/>
          </a:prstGeom>
        </p:spPr>
      </p:pic>
      <p:pic>
        <p:nvPicPr>
          <p:cNvPr id="4" name="Picture 9">
            <a:extLst>
              <a:ext uri="{FF2B5EF4-FFF2-40B4-BE49-F238E27FC236}">
                <a16:creationId xmlns:a16="http://schemas.microsoft.com/office/drawing/2014/main" id="{A910D6C5-7FE6-9F8C-F064-03667FDC9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00156" y="3859167"/>
            <a:ext cx="1191954" cy="1142109"/>
          </a:xfrm>
          <a:prstGeom prst="rect">
            <a:avLst/>
          </a:prstGeom>
        </p:spPr>
      </p:pic>
    </p:spTree>
    <p:extLst>
      <p:ext uri="{BB962C8B-B14F-4D97-AF65-F5344CB8AC3E}">
        <p14:creationId xmlns:p14="http://schemas.microsoft.com/office/powerpoint/2010/main" val="13600251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50" y="6588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3. </a:t>
            </a:r>
            <a:r>
              <a:rPr lang="en-US" sz="2500" b="1">
                <a:solidFill>
                  <a:srgbClr val="000000"/>
                </a:solidFill>
                <a:latin typeface="+mj-lt"/>
              </a:rPr>
              <a:t>Thực hành: Quản lí dữ liệu trong máy tính</a:t>
            </a:r>
            <a:endParaRPr sz="2500" b="1">
              <a:solidFill>
                <a:srgbClr val="000000"/>
              </a:solidFill>
              <a:latin typeface="+mj-lt"/>
            </a:endParaRPr>
          </a:p>
        </p:txBody>
      </p:sp>
      <p:grpSp>
        <p:nvGrpSpPr>
          <p:cNvPr id="579" name="Google Shape;579;p37"/>
          <p:cNvGrpSpPr/>
          <p:nvPr/>
        </p:nvGrpSpPr>
        <p:grpSpPr>
          <a:xfrm>
            <a:off x="6640989" y="-39552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061" y="4396044"/>
            <a:ext cx="1516057" cy="816776"/>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376554" y="1435563"/>
            <a:ext cx="4421224" cy="496996"/>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Ø"/>
            </a:pPr>
            <a:r>
              <a:rPr lang="en-US" sz="2000" b="1" i="1">
                <a:effectLst/>
                <a:latin typeface="+mn-lt"/>
                <a:ea typeface="Calibri" panose="020F0502020204030204" pitchFamily="34" charset="0"/>
                <a:cs typeface="Times New Roman" panose="02020603050405020304" pitchFamily="18" charset="0"/>
              </a:rPr>
              <a:t>Tạo cây thư mục như hình 3.3</a:t>
            </a:r>
            <a:endParaRPr lang="vi-VN" sz="2000" b="1" i="1">
              <a:effectLst/>
              <a:latin typeface="+mn-lt"/>
              <a:ea typeface="Calibri" panose="020F0502020204030204" pitchFamily="34" charset="0"/>
              <a:cs typeface="Times New Roman" panose="02020603050405020304" pitchFamily="18" charset="0"/>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917BA6D0-6D46-F531-F5D6-E3CEF2EC8F22}"/>
              </a:ext>
            </a:extLst>
          </p:cNvPr>
          <p:cNvPicPr>
            <a:picLocks noChangeAspect="1"/>
          </p:cNvPicPr>
          <p:nvPr/>
        </p:nvPicPr>
        <p:blipFill>
          <a:blip r:embed="rId5"/>
          <a:stretch>
            <a:fillRect/>
          </a:stretch>
        </p:blipFill>
        <p:spPr>
          <a:xfrm>
            <a:off x="730328" y="2107845"/>
            <a:ext cx="3841672" cy="2206193"/>
          </a:xfrm>
          <a:prstGeom prst="rect">
            <a:avLst/>
          </a:prstGeom>
        </p:spPr>
      </p:pic>
      <p:sp>
        <p:nvSpPr>
          <p:cNvPr id="17" name="TextBox 16">
            <a:extLst>
              <a:ext uri="{FF2B5EF4-FFF2-40B4-BE49-F238E27FC236}">
                <a16:creationId xmlns:a16="http://schemas.microsoft.com/office/drawing/2014/main" id="{74F042D1-312C-B01D-DA88-0A3F22994808}"/>
              </a:ext>
            </a:extLst>
          </p:cNvPr>
          <p:cNvSpPr txBox="1"/>
          <p:nvPr/>
        </p:nvSpPr>
        <p:spPr>
          <a:xfrm>
            <a:off x="884183" y="4396044"/>
            <a:ext cx="3334151" cy="369332"/>
          </a:xfrm>
          <a:prstGeom prst="rect">
            <a:avLst/>
          </a:prstGeom>
          <a:noFill/>
        </p:spPr>
        <p:txBody>
          <a:bodyPr wrap="square" rtlCol="0">
            <a:spAutoFit/>
          </a:bodyPr>
          <a:lstStyle/>
          <a:p>
            <a:r>
              <a:rPr lang="en-US" sz="1800" b="1" i="1">
                <a:solidFill>
                  <a:srgbClr val="002060"/>
                </a:solidFill>
              </a:rPr>
              <a:t>Hình 3.3: Sơ đồ cây thư mục</a:t>
            </a:r>
          </a:p>
        </p:txBody>
      </p:sp>
      <p:sp>
        <p:nvSpPr>
          <p:cNvPr id="18" name="TextBox 17">
            <a:extLst>
              <a:ext uri="{FF2B5EF4-FFF2-40B4-BE49-F238E27FC236}">
                <a16:creationId xmlns:a16="http://schemas.microsoft.com/office/drawing/2014/main" id="{439694E4-7F36-E69A-9C49-F357E47EFEC7}"/>
              </a:ext>
            </a:extLst>
          </p:cNvPr>
          <p:cNvSpPr txBox="1"/>
          <p:nvPr/>
        </p:nvSpPr>
        <p:spPr>
          <a:xfrm>
            <a:off x="4717542" y="1953647"/>
            <a:ext cx="4059979" cy="2343655"/>
          </a:xfrm>
          <a:prstGeom prst="rect">
            <a:avLst/>
          </a:prstGeom>
          <a:noFill/>
        </p:spPr>
        <p:txBody>
          <a:bodyPr wrap="square" rtlCol="0">
            <a:spAutoFit/>
          </a:bodyPr>
          <a:lstStyle/>
          <a:p>
            <a:pPr marL="285750" indent="-285750">
              <a:lnSpc>
                <a:spcPct val="150000"/>
              </a:lnSpc>
              <a:buFontTx/>
              <a:buChar char="-"/>
            </a:pPr>
            <a:r>
              <a:rPr lang="en-US" sz="2000">
                <a:solidFill>
                  <a:srgbClr val="FF0000"/>
                </a:solidFill>
              </a:rPr>
              <a:t>Đổi tên </a:t>
            </a:r>
            <a:r>
              <a:rPr lang="en-US" sz="2000"/>
              <a:t>thư mục “Hoanghon” </a:t>
            </a:r>
            <a:r>
              <a:rPr lang="en-US" sz="2000">
                <a:sym typeface="Wingdings" panose="05000000000000000000" pitchFamily="2" charset="2"/>
              </a:rPr>
              <a:t>thành “Chieutoi”.</a:t>
            </a:r>
          </a:p>
          <a:p>
            <a:pPr marL="285750" indent="-285750">
              <a:lnSpc>
                <a:spcPct val="150000"/>
              </a:lnSpc>
              <a:buFontTx/>
              <a:buChar char="-"/>
            </a:pPr>
            <a:r>
              <a:rPr lang="en-US" sz="2000">
                <a:solidFill>
                  <a:srgbClr val="FF0000"/>
                </a:solidFill>
                <a:sym typeface="Wingdings" panose="05000000000000000000" pitchFamily="2" charset="2"/>
              </a:rPr>
              <a:t>Di chuyển tệp </a:t>
            </a:r>
            <a:r>
              <a:rPr lang="en-US" sz="2000">
                <a:sym typeface="Wingdings" panose="05000000000000000000" pitchFamily="2" charset="2"/>
              </a:rPr>
              <a:t>và thư mục của “Binhminh” sang “Banngay”.</a:t>
            </a:r>
          </a:p>
          <a:p>
            <a:pPr marL="285750" indent="-285750">
              <a:lnSpc>
                <a:spcPct val="150000"/>
              </a:lnSpc>
              <a:buFontTx/>
              <a:buChar char="-"/>
            </a:pPr>
            <a:r>
              <a:rPr lang="en-US" sz="2000">
                <a:solidFill>
                  <a:srgbClr val="FF0000"/>
                </a:solidFill>
                <a:sym typeface="Wingdings" panose="05000000000000000000" pitchFamily="2" charset="2"/>
              </a:rPr>
              <a:t>Xóa</a:t>
            </a:r>
            <a:r>
              <a:rPr lang="en-US" sz="2000">
                <a:sym typeface="Wingdings" panose="05000000000000000000" pitchFamily="2" charset="2"/>
              </a:rPr>
              <a:t> mục “Binhminh”.</a:t>
            </a:r>
            <a:endParaRPr lang="en-US" sz="2000"/>
          </a:p>
        </p:txBody>
      </p:sp>
    </p:spTree>
    <p:extLst>
      <p:ext uri="{BB962C8B-B14F-4D97-AF65-F5344CB8AC3E}">
        <p14:creationId xmlns:p14="http://schemas.microsoft.com/office/powerpoint/2010/main" val="1539523423"/>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640989" y="-39552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061" y="4396044"/>
            <a:ext cx="1516057" cy="816776"/>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628678" y="398066"/>
            <a:ext cx="4421224" cy="598177"/>
          </a:xfrm>
          <a:prstGeom prst="rect">
            <a:avLst/>
          </a:prstGeom>
          <a:noFill/>
        </p:spPr>
        <p:txBody>
          <a:bodyPr wrap="square" rtlCol="0">
            <a:spAutoFit/>
          </a:bodyPr>
          <a:lstStyle/>
          <a:p>
            <a:pPr marR="0" algn="just">
              <a:lnSpc>
                <a:spcPct val="150000"/>
              </a:lnSpc>
              <a:spcBef>
                <a:spcPts val="0"/>
              </a:spcBef>
              <a:spcAft>
                <a:spcPts val="800"/>
              </a:spcAft>
            </a:pPr>
            <a:r>
              <a:rPr lang="en-US" sz="2500" b="1">
                <a:latin typeface="+mn-lt"/>
                <a:ea typeface="Calibri" panose="020F0502020204030204" pitchFamily="34" charset="0"/>
                <a:cs typeface="Times New Roman" panose="02020603050405020304" pitchFamily="18" charset="0"/>
              </a:rPr>
              <a:t>a</a:t>
            </a:r>
            <a:r>
              <a:rPr lang="en-US" sz="2500" b="1">
                <a:effectLst/>
                <a:latin typeface="+mn-lt"/>
                <a:ea typeface="Calibri" panose="020F0502020204030204" pitchFamily="34" charset="0"/>
                <a:cs typeface="Times New Roman" panose="02020603050405020304" pitchFamily="18" charset="0"/>
              </a:rPr>
              <a:t>. Tạo thư mục</a:t>
            </a:r>
            <a:endParaRPr lang="vi-VN" sz="2500">
              <a:effectLst/>
              <a:latin typeface="+mn-lt"/>
              <a:ea typeface="Calibri" panose="020F0502020204030204" pitchFamily="34" charset="0"/>
              <a:cs typeface="Times New Roman" panose="02020603050405020304" pitchFamily="18" charset="0"/>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439694E4-7F36-E69A-9C49-F357E47EFEC7}"/>
              </a:ext>
            </a:extLst>
          </p:cNvPr>
          <p:cNvSpPr txBox="1"/>
          <p:nvPr/>
        </p:nvSpPr>
        <p:spPr>
          <a:xfrm>
            <a:off x="296905" y="1191719"/>
            <a:ext cx="5386013" cy="49699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t>Trên màn hình nền nháy nút phải chuột</a:t>
            </a:r>
          </a:p>
        </p:txBody>
      </p:sp>
      <p:sp>
        <p:nvSpPr>
          <p:cNvPr id="12" name="TextBox 11">
            <a:extLst>
              <a:ext uri="{FF2B5EF4-FFF2-40B4-BE49-F238E27FC236}">
                <a16:creationId xmlns:a16="http://schemas.microsoft.com/office/drawing/2014/main" id="{7736D8C3-7114-5B35-B456-1ECB1B3FE11B}"/>
              </a:ext>
            </a:extLst>
          </p:cNvPr>
          <p:cNvSpPr txBox="1"/>
          <p:nvPr/>
        </p:nvSpPr>
        <p:spPr>
          <a:xfrm>
            <a:off x="559104" y="2050400"/>
            <a:ext cx="1482458" cy="400110"/>
          </a:xfrm>
          <a:prstGeom prst="rect">
            <a:avLst/>
          </a:prstGeom>
          <a:noFill/>
        </p:spPr>
        <p:txBody>
          <a:bodyPr wrap="square" rtlCol="0">
            <a:spAutoFit/>
          </a:bodyPr>
          <a:lstStyle/>
          <a:p>
            <a:r>
              <a:rPr lang="en-US" sz="2000" b="1" i="1"/>
              <a:t>Chọn New</a:t>
            </a:r>
          </a:p>
        </p:txBody>
      </p:sp>
      <p:sp>
        <p:nvSpPr>
          <p:cNvPr id="19" name="TextBox 18">
            <a:extLst>
              <a:ext uri="{FF2B5EF4-FFF2-40B4-BE49-F238E27FC236}">
                <a16:creationId xmlns:a16="http://schemas.microsoft.com/office/drawing/2014/main" id="{2C758572-6AA8-8460-DB34-DB6E2EC62D7C}"/>
              </a:ext>
            </a:extLst>
          </p:cNvPr>
          <p:cNvSpPr txBox="1"/>
          <p:nvPr/>
        </p:nvSpPr>
        <p:spPr>
          <a:xfrm>
            <a:off x="2575490" y="2050400"/>
            <a:ext cx="2352207" cy="400110"/>
          </a:xfrm>
          <a:prstGeom prst="rect">
            <a:avLst/>
          </a:prstGeom>
          <a:noFill/>
        </p:spPr>
        <p:txBody>
          <a:bodyPr wrap="square" rtlCol="0">
            <a:spAutoFit/>
          </a:bodyPr>
          <a:lstStyle/>
          <a:p>
            <a:r>
              <a:rPr lang="en-US" sz="2000" b="1" i="1"/>
              <a:t>Click chọn Folder</a:t>
            </a:r>
          </a:p>
        </p:txBody>
      </p:sp>
      <p:sp>
        <p:nvSpPr>
          <p:cNvPr id="20" name="TextBox 19">
            <a:extLst>
              <a:ext uri="{FF2B5EF4-FFF2-40B4-BE49-F238E27FC236}">
                <a16:creationId xmlns:a16="http://schemas.microsoft.com/office/drawing/2014/main" id="{B0C9C987-8163-3D81-1BA7-110BC0823689}"/>
              </a:ext>
            </a:extLst>
          </p:cNvPr>
          <p:cNvSpPr txBox="1"/>
          <p:nvPr/>
        </p:nvSpPr>
        <p:spPr>
          <a:xfrm>
            <a:off x="296905" y="2815750"/>
            <a:ext cx="3360215" cy="400110"/>
          </a:xfrm>
          <a:prstGeom prst="rect">
            <a:avLst/>
          </a:prstGeom>
          <a:noFill/>
        </p:spPr>
        <p:txBody>
          <a:bodyPr wrap="none" rtlCol="0">
            <a:spAutoFit/>
          </a:bodyPr>
          <a:lstStyle/>
          <a:p>
            <a:pPr marL="342900" indent="-342900">
              <a:buFont typeface="Wingdings" panose="05000000000000000000" pitchFamily="2" charset="2"/>
              <a:buChar char="Ø"/>
            </a:pPr>
            <a:r>
              <a:rPr lang="en-US" sz="2000"/>
              <a:t>Đặt tên cho thư mục mới</a:t>
            </a:r>
          </a:p>
        </p:txBody>
      </p:sp>
      <p:sp>
        <p:nvSpPr>
          <p:cNvPr id="21" name="Arrow: Right 20">
            <a:extLst>
              <a:ext uri="{FF2B5EF4-FFF2-40B4-BE49-F238E27FC236}">
                <a16:creationId xmlns:a16="http://schemas.microsoft.com/office/drawing/2014/main" id="{B74E194C-FD81-D85C-4F06-2D193C621C8B}"/>
              </a:ext>
            </a:extLst>
          </p:cNvPr>
          <p:cNvSpPr/>
          <p:nvPr/>
        </p:nvSpPr>
        <p:spPr>
          <a:xfrm>
            <a:off x="2121075" y="2154759"/>
            <a:ext cx="378203" cy="2609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D8BBCE-FDFF-56E8-407F-9D6880B2A47A}"/>
              </a:ext>
            </a:extLst>
          </p:cNvPr>
          <p:cNvSpPr txBox="1"/>
          <p:nvPr/>
        </p:nvSpPr>
        <p:spPr>
          <a:xfrm>
            <a:off x="438563" y="3511477"/>
            <a:ext cx="5244356" cy="400110"/>
          </a:xfrm>
          <a:prstGeom prst="rect">
            <a:avLst/>
          </a:prstGeom>
          <a:noFill/>
        </p:spPr>
        <p:txBody>
          <a:bodyPr wrap="square" rtlCol="0">
            <a:spAutoFit/>
          </a:bodyPr>
          <a:lstStyle/>
          <a:p>
            <a:r>
              <a:rPr lang="en-US" sz="2000" b="1" i="1"/>
              <a:t>Click vào tên của thư mục “New Folder”</a:t>
            </a:r>
          </a:p>
        </p:txBody>
      </p:sp>
      <p:sp>
        <p:nvSpPr>
          <p:cNvPr id="23" name="Arrow: Right 22">
            <a:extLst>
              <a:ext uri="{FF2B5EF4-FFF2-40B4-BE49-F238E27FC236}">
                <a16:creationId xmlns:a16="http://schemas.microsoft.com/office/drawing/2014/main" id="{E0CF94C3-495B-FDD4-BDB7-9491C5E76430}"/>
              </a:ext>
            </a:extLst>
          </p:cNvPr>
          <p:cNvSpPr/>
          <p:nvPr/>
        </p:nvSpPr>
        <p:spPr>
          <a:xfrm>
            <a:off x="5608466" y="3547274"/>
            <a:ext cx="378203" cy="2609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0967CB9-5F46-0F4B-9560-961756104429}"/>
              </a:ext>
            </a:extLst>
          </p:cNvPr>
          <p:cNvSpPr txBox="1"/>
          <p:nvPr/>
        </p:nvSpPr>
        <p:spPr>
          <a:xfrm>
            <a:off x="6171797" y="3511477"/>
            <a:ext cx="2878004" cy="400110"/>
          </a:xfrm>
          <a:prstGeom prst="rect">
            <a:avLst/>
          </a:prstGeom>
          <a:noFill/>
        </p:spPr>
        <p:txBody>
          <a:bodyPr wrap="square" rtlCol="0">
            <a:spAutoFit/>
          </a:bodyPr>
          <a:lstStyle/>
          <a:p>
            <a:r>
              <a:rPr lang="en-US" sz="2000" b="1" i="1"/>
              <a:t>Đặt lại là “DU LICH”</a:t>
            </a:r>
          </a:p>
        </p:txBody>
      </p:sp>
    </p:spTree>
    <p:extLst>
      <p:ext uri="{BB962C8B-B14F-4D97-AF65-F5344CB8AC3E}">
        <p14:creationId xmlns:p14="http://schemas.microsoft.com/office/powerpoint/2010/main" val="1838530066"/>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KHỞI ĐỘNG</a:t>
            </a:r>
            <a:endParaRPr sz="2500" b="1">
              <a:solidFill>
                <a:srgbClr val="000000"/>
              </a:solidFill>
              <a:latin typeface="+mj-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9" name="Picture 528">
            <a:extLst>
              <a:ext uri="{FF2B5EF4-FFF2-40B4-BE49-F238E27FC236}">
                <a16:creationId xmlns:a16="http://schemas.microsoft.com/office/drawing/2014/main" id="{191E9FC5-3A7B-528D-4EC2-DEC550B47D1C}"/>
              </a:ext>
            </a:extLst>
          </p:cNvPr>
          <p:cNvPicPr>
            <a:picLocks noChangeAspect="1"/>
          </p:cNvPicPr>
          <p:nvPr/>
        </p:nvPicPr>
        <p:blipFill>
          <a:blip r:embed="rId3"/>
          <a:stretch>
            <a:fillRect/>
          </a:stretch>
        </p:blipFill>
        <p:spPr>
          <a:xfrm>
            <a:off x="1963717" y="2279219"/>
            <a:ext cx="5464393" cy="2448505"/>
          </a:xfrm>
          <a:prstGeom prst="rect">
            <a:avLst/>
          </a:prstGeom>
        </p:spPr>
      </p:pic>
      <p:sp>
        <p:nvSpPr>
          <p:cNvPr id="530" name="TextBox 529">
            <a:extLst>
              <a:ext uri="{FF2B5EF4-FFF2-40B4-BE49-F238E27FC236}">
                <a16:creationId xmlns:a16="http://schemas.microsoft.com/office/drawing/2014/main" id="{A9953983-D9EB-37AA-D246-B835031E9F5E}"/>
              </a:ext>
            </a:extLst>
          </p:cNvPr>
          <p:cNvSpPr txBox="1"/>
          <p:nvPr/>
        </p:nvSpPr>
        <p:spPr>
          <a:xfrm>
            <a:off x="640439" y="1169142"/>
            <a:ext cx="7863121"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t>Đặt tên theo các địa điểm và thời gian trong ngày giúp em dễ dàng tìm kiếm ảnh ở các điểm đến trong từng thời gian.</a:t>
            </a:r>
          </a:p>
        </p:txBody>
      </p:sp>
      <p:pic>
        <p:nvPicPr>
          <p:cNvPr id="531" name="Picture 6">
            <a:extLst>
              <a:ext uri="{FF2B5EF4-FFF2-40B4-BE49-F238E27FC236}">
                <a16:creationId xmlns:a16="http://schemas.microsoft.com/office/drawing/2014/main" id="{7E21CAC3-3084-9F00-CEC6-719B352EA495}"/>
              </a:ext>
            </a:extLst>
          </p:cNvPr>
          <p:cNvPicPr>
            <a:picLocks noChangeAspect="1"/>
          </p:cNvPicPr>
          <p:nvPr/>
        </p:nvPicPr>
        <p:blipFill>
          <a:blip r:embed="rId4"/>
          <a:srcRect/>
          <a:stretch>
            <a:fillRect/>
          </a:stretch>
        </p:blipFill>
        <p:spPr>
          <a:xfrm>
            <a:off x="121777" y="2722335"/>
            <a:ext cx="1594113" cy="2229529"/>
          </a:xfrm>
          <a:prstGeom prst="rect">
            <a:avLst/>
          </a:prstGeom>
        </p:spPr>
      </p:pic>
      <p:pic>
        <p:nvPicPr>
          <p:cNvPr id="533" name="Picture 5">
            <a:extLst>
              <a:ext uri="{FF2B5EF4-FFF2-40B4-BE49-F238E27FC236}">
                <a16:creationId xmlns:a16="http://schemas.microsoft.com/office/drawing/2014/main" id="{6C838170-8E05-AC48-2203-1BD227EA55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94223" y="3431899"/>
            <a:ext cx="1549777" cy="1711601"/>
          </a:xfrm>
          <a:prstGeom prst="rect">
            <a:avLst/>
          </a:prstGeom>
        </p:spPr>
      </p:pic>
    </p:spTree>
    <p:extLst>
      <p:ext uri="{BB962C8B-B14F-4D97-AF65-F5344CB8AC3E}">
        <p14:creationId xmlns:p14="http://schemas.microsoft.com/office/powerpoint/2010/main" val="13390249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640989" y="-39552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061" y="4396044"/>
            <a:ext cx="1516057" cy="816776"/>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521842" y="511380"/>
            <a:ext cx="7699741" cy="598177"/>
          </a:xfrm>
          <a:prstGeom prst="rect">
            <a:avLst/>
          </a:prstGeom>
          <a:noFill/>
        </p:spPr>
        <p:txBody>
          <a:bodyPr wrap="square" rtlCol="0">
            <a:spAutoFit/>
          </a:bodyPr>
          <a:lstStyle/>
          <a:p>
            <a:pPr marR="0" algn="just">
              <a:lnSpc>
                <a:spcPct val="150000"/>
              </a:lnSpc>
              <a:spcBef>
                <a:spcPts val="0"/>
              </a:spcBef>
              <a:spcAft>
                <a:spcPts val="800"/>
              </a:spcAft>
            </a:pPr>
            <a:r>
              <a:rPr lang="en-US" sz="2500" b="1">
                <a:effectLst/>
                <a:latin typeface="+mn-lt"/>
                <a:ea typeface="Calibri" panose="020F0502020204030204" pitchFamily="34" charset="0"/>
                <a:cs typeface="Times New Roman" panose="02020603050405020304" pitchFamily="18" charset="0"/>
              </a:rPr>
              <a:t>b. Đổi tên, di chuyển, sao chép và xóa thư mục</a:t>
            </a:r>
            <a:endParaRPr lang="vi-VN" sz="2500">
              <a:effectLst/>
              <a:latin typeface="+mn-lt"/>
              <a:ea typeface="Calibri" panose="020F0502020204030204" pitchFamily="34" charset="0"/>
              <a:cs typeface="Times New Roman" panose="02020603050405020304" pitchFamily="18" charset="0"/>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4DD52E68-2F8F-C12C-AC4B-9ECA1C4B3371}"/>
              </a:ext>
            </a:extLst>
          </p:cNvPr>
          <p:cNvPicPr>
            <a:picLocks noChangeAspect="1"/>
          </p:cNvPicPr>
          <p:nvPr/>
        </p:nvPicPr>
        <p:blipFill rotWithShape="1">
          <a:blip r:embed="rId5"/>
          <a:srcRect l="20633" t="70913" r="60021" b="6797"/>
          <a:stretch/>
        </p:blipFill>
        <p:spPr>
          <a:xfrm>
            <a:off x="2495778" y="1636948"/>
            <a:ext cx="3751868" cy="2430489"/>
          </a:xfrm>
          <a:prstGeom prst="rect">
            <a:avLst/>
          </a:prstGeom>
        </p:spPr>
      </p:pic>
      <p:sp>
        <p:nvSpPr>
          <p:cNvPr id="5" name="Oval 4">
            <a:extLst>
              <a:ext uri="{FF2B5EF4-FFF2-40B4-BE49-F238E27FC236}">
                <a16:creationId xmlns:a16="http://schemas.microsoft.com/office/drawing/2014/main" id="{B4FCC79A-7F38-BDCF-2B2D-FF4796B3D2CB}"/>
              </a:ext>
            </a:extLst>
          </p:cNvPr>
          <p:cNvSpPr/>
          <p:nvPr/>
        </p:nvSpPr>
        <p:spPr>
          <a:xfrm>
            <a:off x="2683563" y="3478697"/>
            <a:ext cx="1162879" cy="26835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49DAEA-E23C-9E79-E613-D6165DA74AEA}"/>
              </a:ext>
            </a:extLst>
          </p:cNvPr>
          <p:cNvSpPr txBox="1"/>
          <p:nvPr/>
        </p:nvSpPr>
        <p:spPr>
          <a:xfrm>
            <a:off x="815581" y="3995934"/>
            <a:ext cx="1272209" cy="400110"/>
          </a:xfrm>
          <a:prstGeom prst="rect">
            <a:avLst/>
          </a:prstGeom>
          <a:noFill/>
        </p:spPr>
        <p:txBody>
          <a:bodyPr wrap="square" rtlCol="0">
            <a:spAutoFit/>
          </a:bodyPr>
          <a:lstStyle/>
          <a:p>
            <a:r>
              <a:rPr lang="en-US" sz="2000" b="1" i="1"/>
              <a:t>Đổi tên</a:t>
            </a:r>
          </a:p>
        </p:txBody>
      </p:sp>
      <p:cxnSp>
        <p:nvCxnSpPr>
          <p:cNvPr id="9" name="Straight Connector 8">
            <a:extLst>
              <a:ext uri="{FF2B5EF4-FFF2-40B4-BE49-F238E27FC236}">
                <a16:creationId xmlns:a16="http://schemas.microsoft.com/office/drawing/2014/main" id="{616AC549-8D3D-A85C-47D8-45470ECC05EA}"/>
              </a:ext>
            </a:extLst>
          </p:cNvPr>
          <p:cNvCxnSpPr>
            <a:stCxn id="5" idx="2"/>
            <a:endCxn id="7" idx="0"/>
          </p:cNvCxnSpPr>
          <p:nvPr/>
        </p:nvCxnSpPr>
        <p:spPr>
          <a:xfrm flipH="1">
            <a:off x="1451686" y="3612875"/>
            <a:ext cx="1231877" cy="3830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F8BEC1D-4B6C-9560-7DC1-995AB8D09070}"/>
              </a:ext>
            </a:extLst>
          </p:cNvPr>
          <p:cNvSpPr/>
          <p:nvPr/>
        </p:nvSpPr>
        <p:spPr>
          <a:xfrm>
            <a:off x="2683562" y="3078587"/>
            <a:ext cx="1162879" cy="34594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888EBEA-38F3-0840-102E-78298BD1B061}"/>
              </a:ext>
            </a:extLst>
          </p:cNvPr>
          <p:cNvSpPr txBox="1"/>
          <p:nvPr/>
        </p:nvSpPr>
        <p:spPr>
          <a:xfrm>
            <a:off x="407505" y="1952255"/>
            <a:ext cx="1799640" cy="400110"/>
          </a:xfrm>
          <a:prstGeom prst="rect">
            <a:avLst/>
          </a:prstGeom>
          <a:noFill/>
        </p:spPr>
        <p:txBody>
          <a:bodyPr wrap="square" rtlCol="0">
            <a:spAutoFit/>
          </a:bodyPr>
          <a:lstStyle/>
          <a:p>
            <a:r>
              <a:rPr lang="en-US" sz="2000" b="1" i="1"/>
              <a:t>Xóa thư mục</a:t>
            </a:r>
          </a:p>
        </p:txBody>
      </p:sp>
      <p:cxnSp>
        <p:nvCxnSpPr>
          <p:cNvPr id="14" name="Straight Connector 13">
            <a:extLst>
              <a:ext uri="{FF2B5EF4-FFF2-40B4-BE49-F238E27FC236}">
                <a16:creationId xmlns:a16="http://schemas.microsoft.com/office/drawing/2014/main" id="{10BA8A99-8284-31DF-7E69-80CFF395A64A}"/>
              </a:ext>
            </a:extLst>
          </p:cNvPr>
          <p:cNvCxnSpPr>
            <a:stCxn id="11" idx="2"/>
            <a:endCxn id="10" idx="2"/>
          </p:cNvCxnSpPr>
          <p:nvPr/>
        </p:nvCxnSpPr>
        <p:spPr>
          <a:xfrm>
            <a:off x="1307325" y="2352365"/>
            <a:ext cx="1376237" cy="8991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2784722-D2C7-E559-4FBF-2C9CAD6FF7A8}"/>
              </a:ext>
            </a:extLst>
          </p:cNvPr>
          <p:cNvSpPr/>
          <p:nvPr/>
        </p:nvSpPr>
        <p:spPr>
          <a:xfrm>
            <a:off x="2649101" y="2371328"/>
            <a:ext cx="1044092" cy="364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70D1631-A9F7-1D51-6D18-76A7CCB2558F}"/>
              </a:ext>
            </a:extLst>
          </p:cNvPr>
          <p:cNvCxnSpPr>
            <a:stCxn id="15" idx="6"/>
          </p:cNvCxnSpPr>
          <p:nvPr/>
        </p:nvCxnSpPr>
        <p:spPr>
          <a:xfrm>
            <a:off x="3693193" y="2553781"/>
            <a:ext cx="3035598" cy="8707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2F4CB10-86E5-15BD-0215-FCE0468E0A20}"/>
              </a:ext>
            </a:extLst>
          </p:cNvPr>
          <p:cNvSpPr txBox="1"/>
          <p:nvPr/>
        </p:nvSpPr>
        <p:spPr>
          <a:xfrm>
            <a:off x="6797793" y="3254665"/>
            <a:ext cx="1530626" cy="400110"/>
          </a:xfrm>
          <a:prstGeom prst="rect">
            <a:avLst/>
          </a:prstGeom>
          <a:noFill/>
        </p:spPr>
        <p:txBody>
          <a:bodyPr wrap="square" rtlCol="0">
            <a:spAutoFit/>
          </a:bodyPr>
          <a:lstStyle/>
          <a:p>
            <a:r>
              <a:rPr lang="en-US" sz="2000" b="1" i="1"/>
              <a:t>Sao chép</a:t>
            </a:r>
          </a:p>
        </p:txBody>
      </p:sp>
      <p:sp>
        <p:nvSpPr>
          <p:cNvPr id="27" name="Oval 26">
            <a:extLst>
              <a:ext uri="{FF2B5EF4-FFF2-40B4-BE49-F238E27FC236}">
                <a16:creationId xmlns:a16="http://schemas.microsoft.com/office/drawing/2014/main" id="{49D8B3A6-8D6C-388F-C379-84A5ECAECDF5}"/>
              </a:ext>
            </a:extLst>
          </p:cNvPr>
          <p:cNvSpPr/>
          <p:nvPr/>
        </p:nvSpPr>
        <p:spPr>
          <a:xfrm>
            <a:off x="2683562" y="1607989"/>
            <a:ext cx="1044092" cy="364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427D7E6-49EB-BCEF-8E2D-554C0C6E3F5F}"/>
              </a:ext>
            </a:extLst>
          </p:cNvPr>
          <p:cNvCxnSpPr/>
          <p:nvPr/>
        </p:nvCxnSpPr>
        <p:spPr>
          <a:xfrm>
            <a:off x="3727654" y="1790441"/>
            <a:ext cx="2913335" cy="88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C9A26B7-52F5-B0F6-5F97-E1BAEEFC8F52}"/>
              </a:ext>
            </a:extLst>
          </p:cNvPr>
          <p:cNvSpPr txBox="1"/>
          <p:nvPr/>
        </p:nvSpPr>
        <p:spPr>
          <a:xfrm>
            <a:off x="6817386" y="1621306"/>
            <a:ext cx="1530626" cy="400110"/>
          </a:xfrm>
          <a:prstGeom prst="rect">
            <a:avLst/>
          </a:prstGeom>
          <a:noFill/>
        </p:spPr>
        <p:txBody>
          <a:bodyPr wrap="square" rtlCol="0">
            <a:spAutoFit/>
          </a:bodyPr>
          <a:lstStyle/>
          <a:p>
            <a:r>
              <a:rPr lang="en-US" sz="2000" b="1" i="1"/>
              <a:t>Di chuyển</a:t>
            </a:r>
          </a:p>
        </p:txBody>
      </p:sp>
    </p:spTree>
    <p:extLst>
      <p:ext uri="{BB962C8B-B14F-4D97-AF65-F5344CB8AC3E}">
        <p14:creationId xmlns:p14="http://schemas.microsoft.com/office/powerpoint/2010/main" val="2174200654"/>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146223" y="1153927"/>
            <a:ext cx="7017232" cy="95394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1. </a:t>
            </a:r>
            <a:r>
              <a:rPr lang="vi-VN" sz="2000" b="1" i="1">
                <a:solidFill>
                  <a:srgbClr val="000000"/>
                </a:solidFill>
                <a:latin typeface="+mn-lt"/>
              </a:rPr>
              <a:t>Đâu là chương trình máy tính giúp em quản lí tệp và thư mục?</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698240" y="2200836"/>
            <a:ext cx="5461778" cy="1974518"/>
          </a:xfrm>
        </p:spPr>
        <p:txBody>
          <a:bodyPr/>
          <a:lstStyle/>
          <a:p>
            <a:pPr marL="139700" indent="0">
              <a:lnSpc>
                <a:spcPct val="150000"/>
              </a:lnSpc>
            </a:pPr>
            <a:r>
              <a:rPr lang="en-US" sz="2000">
                <a:solidFill>
                  <a:srgbClr val="000000"/>
                </a:solidFill>
                <a:latin typeface="+mj-lt"/>
              </a:rPr>
              <a:t>A. Internet Explorer.</a:t>
            </a:r>
          </a:p>
          <a:p>
            <a:pPr marL="139700" indent="0">
              <a:lnSpc>
                <a:spcPct val="150000"/>
              </a:lnSpc>
            </a:pPr>
            <a:r>
              <a:rPr lang="en-US" sz="2000">
                <a:solidFill>
                  <a:srgbClr val="000000"/>
                </a:solidFill>
                <a:latin typeface="+mj-lt"/>
              </a:rPr>
              <a:t>B. Help</a:t>
            </a:r>
          </a:p>
          <a:p>
            <a:pPr marL="139700" indent="0">
              <a:lnSpc>
                <a:spcPct val="150000"/>
              </a:lnSpc>
            </a:pPr>
            <a:r>
              <a:rPr lang="en-US" sz="2000">
                <a:solidFill>
                  <a:srgbClr val="000000"/>
                </a:solidFill>
                <a:latin typeface="+mj-lt"/>
              </a:rPr>
              <a:t>C. Microsoft Word.</a:t>
            </a:r>
          </a:p>
          <a:p>
            <a:pPr marL="139700" indent="0">
              <a:lnSpc>
                <a:spcPct val="150000"/>
              </a:lnSpc>
            </a:pPr>
            <a:r>
              <a:rPr lang="en-US" sz="2000">
                <a:solidFill>
                  <a:srgbClr val="000000"/>
                </a:solidFill>
                <a:latin typeface="+mj-lt"/>
              </a:rPr>
              <a:t>D. File Explorer.</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26344874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052 0.03272 L 0.09895 -0.02685 " pathEditMode="relative" rAng="0" ptsTypes="AA">
                                      <p:cBhvr>
                                        <p:cTn id="6" dur="2000" fill="hold"/>
                                        <p:tgtEl>
                                          <p:spTgt spid="20"/>
                                        </p:tgtEl>
                                        <p:attrNameLst>
                                          <p:attrName>ppt_x</p:attrName>
                                          <p:attrName>ppt_y</p:attrName>
                                        </p:attrNameLst>
                                      </p:cBhvr>
                                      <p:rCtr x="4913" y="-2994"/>
                                    </p:animMotion>
                                  </p:childTnLst>
                                </p:cTn>
                              </p:par>
                              <p:par>
                                <p:cTn id="7" presetID="19" presetClass="emph" presetSubtype="0" fill="hold" nodeType="withEffect">
                                  <p:stCondLst>
                                    <p:cond delay="0"/>
                                  </p:stCondLst>
                                  <p:childTnLst>
                                    <p:animClr clrSpc="rgb" dir="cw">
                                      <p:cBhvr override="childStyle">
                                        <p:cTn id="8" dur="500" fill="hold"/>
                                        <p:tgtEl>
                                          <p:spTgt spid="7">
                                            <p:txEl>
                                              <p:pRg st="3" end="3"/>
                                            </p:txEl>
                                          </p:spTgt>
                                        </p:tgtEl>
                                        <p:attrNameLst>
                                          <p:attrName>style.color</p:attrName>
                                        </p:attrNameLst>
                                      </p:cBhvr>
                                      <p:to>
                                        <a:srgbClr val="FF0000"/>
                                      </p:to>
                                    </p:animClr>
                                    <p:animClr clrSpc="rgb" dir="cw">
                                      <p:cBhvr>
                                        <p:cTn id="9" dur="500" fill="hold"/>
                                        <p:tgtEl>
                                          <p:spTgt spid="7">
                                            <p:txEl>
                                              <p:pRg st="3" end="3"/>
                                            </p:txEl>
                                          </p:spTgt>
                                        </p:tgtEl>
                                        <p:attrNameLst>
                                          <p:attrName>fillcolor</p:attrName>
                                        </p:attrNameLst>
                                      </p:cBhvr>
                                      <p:to>
                                        <a:srgbClr val="FF0000"/>
                                      </p:to>
                                    </p:animClr>
                                    <p:set>
                                      <p:cBhvr>
                                        <p:cTn id="10" dur="500" fill="hold"/>
                                        <p:tgtEl>
                                          <p:spTgt spid="7">
                                            <p:txEl>
                                              <p:pRg st="3" end="3"/>
                                            </p:txEl>
                                          </p:spTgt>
                                        </p:tgtEl>
                                        <p:attrNameLst>
                                          <p:attrName>fill.type</p:attrName>
                                        </p:attrNameLst>
                                      </p:cBhvr>
                                      <p:to>
                                        <p:strVal val="solid"/>
                                      </p:to>
                                    </p:set>
                                    <p:set>
                                      <p:cBhvr>
                                        <p:cTn id="11" dur="500" fill="hold"/>
                                        <p:tgtEl>
                                          <p:spTgt spid="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146223" y="1153927"/>
            <a:ext cx="7017232" cy="95394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2. </a:t>
            </a:r>
            <a:r>
              <a:rPr lang="vi-VN" sz="2000" b="1" i="1">
                <a:solidFill>
                  <a:srgbClr val="000000"/>
                </a:solidFill>
                <a:latin typeface="+mn-lt"/>
              </a:rPr>
              <a:t>Đâu là phần mềm có thể bảo vệ máy tính tránh được virus?</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698240" y="2200836"/>
            <a:ext cx="5461778" cy="1974518"/>
          </a:xfrm>
        </p:spPr>
        <p:txBody>
          <a:bodyPr/>
          <a:lstStyle/>
          <a:p>
            <a:pPr marL="139700" indent="0">
              <a:lnSpc>
                <a:spcPct val="150000"/>
              </a:lnSpc>
            </a:pPr>
            <a:r>
              <a:rPr lang="en-US" sz="2000">
                <a:solidFill>
                  <a:srgbClr val="000000"/>
                </a:solidFill>
                <a:latin typeface="+mj-lt"/>
              </a:rPr>
              <a:t>A. Windows Defender.</a:t>
            </a:r>
          </a:p>
          <a:p>
            <a:pPr marL="139700" indent="0">
              <a:lnSpc>
                <a:spcPct val="150000"/>
              </a:lnSpc>
            </a:pPr>
            <a:r>
              <a:rPr lang="en-US" sz="2000">
                <a:solidFill>
                  <a:srgbClr val="000000"/>
                </a:solidFill>
                <a:latin typeface="+mj-lt"/>
              </a:rPr>
              <a:t>B. Mozilla Firefox.</a:t>
            </a:r>
          </a:p>
          <a:p>
            <a:pPr marL="139700" indent="0">
              <a:lnSpc>
                <a:spcPct val="150000"/>
              </a:lnSpc>
            </a:pPr>
            <a:r>
              <a:rPr lang="en-US" sz="2000">
                <a:solidFill>
                  <a:srgbClr val="000000"/>
                </a:solidFill>
                <a:latin typeface="+mj-lt"/>
              </a:rPr>
              <a:t>C. Microsoft Windows.</a:t>
            </a:r>
          </a:p>
          <a:p>
            <a:pPr marL="139700" indent="0">
              <a:lnSpc>
                <a:spcPct val="150000"/>
              </a:lnSpc>
            </a:pPr>
            <a:r>
              <a:rPr lang="en-US" sz="2000">
                <a:solidFill>
                  <a:srgbClr val="000000"/>
                </a:solidFill>
                <a:latin typeface="+mj-lt"/>
              </a:rPr>
              <a:t>D. Microsoft Word.</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6262650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09826 -0.28673 " pathEditMode="relative" rAng="0" ptsTypes="AA">
                                      <p:cBhvr>
                                        <p:cTn id="6" dur="2000" fill="hold"/>
                                        <p:tgtEl>
                                          <p:spTgt spid="20"/>
                                        </p:tgtEl>
                                        <p:attrNameLst>
                                          <p:attrName>ppt_x</p:attrName>
                                          <p:attrName>ppt_y</p:attrName>
                                        </p:attrNameLst>
                                      </p:cBhvr>
                                      <p:rCtr x="4913" y="-14352"/>
                                    </p:animMotion>
                                  </p:childTnLst>
                                </p:cTn>
                              </p:par>
                              <p:par>
                                <p:cTn id="7" presetID="19" presetClass="emph" presetSubtype="0" fill="hold" grpId="0"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animClr clrSpc="rgb" dir="cw">
                                      <p:cBhvr>
                                        <p:cTn id="9" dur="500" fill="hold"/>
                                        <p:tgtEl>
                                          <p:spTgt spid="7">
                                            <p:txEl>
                                              <p:pRg st="0" end="0"/>
                                            </p:txEl>
                                          </p:spTgt>
                                        </p:tgtEl>
                                        <p:attrNameLst>
                                          <p:attrName>fillcolor</p:attrName>
                                        </p:attrNameLst>
                                      </p:cBhvr>
                                      <p:to>
                                        <a:srgbClr val="FF0000"/>
                                      </p:to>
                                    </p:animClr>
                                    <p:set>
                                      <p:cBhvr>
                                        <p:cTn id="10" dur="500" fill="hold"/>
                                        <p:tgtEl>
                                          <p:spTgt spid="7">
                                            <p:txEl>
                                              <p:pRg st="0" end="0"/>
                                            </p:txEl>
                                          </p:spTgt>
                                        </p:tgtEl>
                                        <p:attrNameLst>
                                          <p:attrName>fill.type</p:attrName>
                                        </p:attrNameLst>
                                      </p:cBhvr>
                                      <p:to>
                                        <p:strVal val="solid"/>
                                      </p:to>
                                    </p:set>
                                    <p:set>
                                      <p:cBhvr>
                                        <p:cTn id="11"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411718" y="1357862"/>
            <a:ext cx="7017232" cy="71319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3. </a:t>
            </a:r>
            <a:r>
              <a:rPr lang="vi-VN" sz="2000" b="1" i="1">
                <a:solidFill>
                  <a:srgbClr val="000000"/>
                </a:solidFill>
                <a:latin typeface="+mn-lt"/>
              </a:rPr>
              <a:t>Tệp có phần mở rộng .com thuộc loại tệp gì?</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742665" y="2062104"/>
            <a:ext cx="6057305" cy="1974518"/>
          </a:xfrm>
        </p:spPr>
        <p:txBody>
          <a:bodyPr/>
          <a:lstStyle/>
          <a:p>
            <a:pPr marL="139700" indent="0">
              <a:lnSpc>
                <a:spcPct val="150000"/>
              </a:lnSpc>
            </a:pPr>
            <a:r>
              <a:rPr lang="vi-VN" sz="2000">
                <a:solidFill>
                  <a:srgbClr val="000000"/>
                </a:solidFill>
                <a:latin typeface="+mn-lt"/>
              </a:rPr>
              <a:t>A. Tệp chương trình máy tính.</a:t>
            </a:r>
          </a:p>
          <a:p>
            <a:pPr marL="139700" indent="0">
              <a:lnSpc>
                <a:spcPct val="150000"/>
              </a:lnSpc>
            </a:pPr>
            <a:r>
              <a:rPr lang="vi-VN" sz="2000">
                <a:solidFill>
                  <a:srgbClr val="000000"/>
                </a:solidFill>
                <a:latin typeface="+mn-lt"/>
              </a:rPr>
              <a:t>B. Tệp dữ liệu của phần mềm Microsoft Excel.</a:t>
            </a:r>
          </a:p>
          <a:p>
            <a:pPr marL="139700" indent="0">
              <a:lnSpc>
                <a:spcPct val="150000"/>
              </a:lnSpc>
            </a:pPr>
            <a:r>
              <a:rPr lang="vi-VN" sz="2000">
                <a:solidFill>
                  <a:srgbClr val="000000"/>
                </a:solidFill>
                <a:latin typeface="+mn-lt"/>
              </a:rPr>
              <a:t>C. Tệp dữ liệu âm thanh.</a:t>
            </a:r>
          </a:p>
          <a:p>
            <a:pPr marL="139700" indent="0">
              <a:lnSpc>
                <a:spcPct val="150000"/>
              </a:lnSpc>
            </a:pPr>
            <a:r>
              <a:rPr lang="vi-VN" sz="2000">
                <a:solidFill>
                  <a:srgbClr val="000000"/>
                </a:solidFill>
                <a:latin typeface="+mn-lt"/>
              </a:rPr>
              <a:t>D. Tệp dữ liệu hình ảnh </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14329043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1033 -0.31883 " pathEditMode="relative" rAng="0" ptsTypes="AA">
                                      <p:cBhvr>
                                        <p:cTn id="6" dur="2000" fill="hold"/>
                                        <p:tgtEl>
                                          <p:spTgt spid="20"/>
                                        </p:tgtEl>
                                        <p:attrNameLst>
                                          <p:attrName>ppt_x</p:attrName>
                                          <p:attrName>ppt_y</p:attrName>
                                        </p:attrNameLst>
                                      </p:cBhvr>
                                      <p:rCtr x="5156" y="-15957"/>
                                    </p:animMotion>
                                  </p:childTnLst>
                                </p:cTn>
                              </p:par>
                              <p:par>
                                <p:cTn id="7" presetID="19" presetClass="emph" presetSubtype="0"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animClr clrSpc="rgb" dir="cw">
                                      <p:cBhvr>
                                        <p:cTn id="9" dur="500" fill="hold"/>
                                        <p:tgtEl>
                                          <p:spTgt spid="7">
                                            <p:txEl>
                                              <p:pRg st="0" end="0"/>
                                            </p:txEl>
                                          </p:spTgt>
                                        </p:tgtEl>
                                        <p:attrNameLst>
                                          <p:attrName>fillcolor</p:attrName>
                                        </p:attrNameLst>
                                      </p:cBhvr>
                                      <p:to>
                                        <a:srgbClr val="FF0000"/>
                                      </p:to>
                                    </p:animClr>
                                    <p:set>
                                      <p:cBhvr>
                                        <p:cTn id="10" dur="500" fill="hold"/>
                                        <p:tgtEl>
                                          <p:spTgt spid="7">
                                            <p:txEl>
                                              <p:pRg st="0" end="0"/>
                                            </p:txEl>
                                          </p:spTgt>
                                        </p:tgtEl>
                                        <p:attrNameLst>
                                          <p:attrName>fill.type</p:attrName>
                                        </p:attrNameLst>
                                      </p:cBhvr>
                                      <p:to>
                                        <p:strVal val="solid"/>
                                      </p:to>
                                    </p:set>
                                    <p:set>
                                      <p:cBhvr>
                                        <p:cTn id="11"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848344" y="1168808"/>
            <a:ext cx="7446862" cy="91290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4. </a:t>
            </a:r>
            <a:r>
              <a:rPr lang="vi-VN" sz="2000" b="1" i="1">
                <a:solidFill>
                  <a:srgbClr val="000000"/>
                </a:solidFill>
                <a:latin typeface="+mn-lt"/>
              </a:rPr>
              <a:t>Trong các dịch vụ sau, đâu không phải là dịch vụ lưu trữ nhờ công nghệ đám mây?</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736490" y="2160170"/>
            <a:ext cx="6057305" cy="1974518"/>
          </a:xfrm>
        </p:spPr>
        <p:txBody>
          <a:bodyPr/>
          <a:lstStyle/>
          <a:p>
            <a:pPr marL="139700" indent="0">
              <a:lnSpc>
                <a:spcPct val="150000"/>
              </a:lnSpc>
            </a:pPr>
            <a:r>
              <a:rPr lang="en-US" sz="2000">
                <a:solidFill>
                  <a:srgbClr val="000000"/>
                </a:solidFill>
                <a:latin typeface="+mn-lt"/>
              </a:rPr>
              <a:t>A. Google Drive.</a:t>
            </a:r>
          </a:p>
          <a:p>
            <a:pPr marL="139700" indent="0">
              <a:lnSpc>
                <a:spcPct val="150000"/>
              </a:lnSpc>
            </a:pPr>
            <a:r>
              <a:rPr lang="en-US" sz="2000">
                <a:solidFill>
                  <a:srgbClr val="000000"/>
                </a:solidFill>
                <a:latin typeface="+mn-lt"/>
              </a:rPr>
              <a:t>B. OneDrive.</a:t>
            </a:r>
          </a:p>
          <a:p>
            <a:pPr marL="139700" indent="0">
              <a:lnSpc>
                <a:spcPct val="150000"/>
              </a:lnSpc>
            </a:pPr>
            <a:r>
              <a:rPr lang="en-US" sz="2000">
                <a:solidFill>
                  <a:srgbClr val="000000"/>
                </a:solidFill>
                <a:latin typeface="+mn-lt"/>
              </a:rPr>
              <a:t>C. BKAV</a:t>
            </a:r>
          </a:p>
          <a:p>
            <a:pPr marL="139700" indent="0">
              <a:lnSpc>
                <a:spcPct val="150000"/>
              </a:lnSpc>
            </a:pPr>
            <a:r>
              <a:rPr lang="en-US" sz="2000">
                <a:solidFill>
                  <a:srgbClr val="000000"/>
                </a:solidFill>
                <a:latin typeface="+mn-lt"/>
              </a:rPr>
              <a:t>D. Icloud.</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129251898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1026 -0.1392 " pathEditMode="relative" rAng="0" ptsTypes="AA">
                                      <p:cBhvr>
                                        <p:cTn id="6" dur="2000" fill="hold"/>
                                        <p:tgtEl>
                                          <p:spTgt spid="20"/>
                                        </p:tgtEl>
                                        <p:attrNameLst>
                                          <p:attrName>ppt_x</p:attrName>
                                          <p:attrName>ppt_y</p:attrName>
                                        </p:attrNameLst>
                                      </p:cBhvr>
                                      <p:rCtr x="5122" y="-6975"/>
                                    </p:animMotion>
                                  </p:childTnLst>
                                </p:cTn>
                              </p:par>
                              <p:par>
                                <p:cTn id="7" presetID="19" presetClass="emph" presetSubtype="0" fill="hold" nodeType="withEffect">
                                  <p:stCondLst>
                                    <p:cond delay="0"/>
                                  </p:stCondLst>
                                  <p:childTnLst>
                                    <p:animClr clrSpc="rgb" dir="cw">
                                      <p:cBhvr override="childStyle">
                                        <p:cTn id="8" dur="500" fill="hold"/>
                                        <p:tgtEl>
                                          <p:spTgt spid="7">
                                            <p:txEl>
                                              <p:pRg st="2" end="2"/>
                                            </p:txEl>
                                          </p:spTgt>
                                        </p:tgtEl>
                                        <p:attrNameLst>
                                          <p:attrName>style.color</p:attrName>
                                        </p:attrNameLst>
                                      </p:cBhvr>
                                      <p:to>
                                        <a:srgbClr val="FF0000"/>
                                      </p:to>
                                    </p:animClr>
                                    <p:animClr clrSpc="rgb" dir="cw">
                                      <p:cBhvr>
                                        <p:cTn id="9" dur="500" fill="hold"/>
                                        <p:tgtEl>
                                          <p:spTgt spid="7">
                                            <p:txEl>
                                              <p:pRg st="2" end="2"/>
                                            </p:txEl>
                                          </p:spTgt>
                                        </p:tgtEl>
                                        <p:attrNameLst>
                                          <p:attrName>fillcolor</p:attrName>
                                        </p:attrNameLst>
                                      </p:cBhvr>
                                      <p:to>
                                        <a:srgbClr val="FF0000"/>
                                      </p:to>
                                    </p:animClr>
                                    <p:set>
                                      <p:cBhvr>
                                        <p:cTn id="10" dur="500" fill="hold"/>
                                        <p:tgtEl>
                                          <p:spTgt spid="7">
                                            <p:txEl>
                                              <p:pRg st="2" end="2"/>
                                            </p:txEl>
                                          </p:spTgt>
                                        </p:tgtEl>
                                        <p:attrNameLst>
                                          <p:attrName>fill.type</p:attrName>
                                        </p:attrNameLst>
                                      </p:cBhvr>
                                      <p:to>
                                        <p:strVal val="solid"/>
                                      </p:to>
                                    </p:set>
                                    <p:set>
                                      <p:cBhvr>
                                        <p:cTn id="11" dur="500" fill="hold"/>
                                        <p:tgtEl>
                                          <p:spTgt spid="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848344" y="1168808"/>
            <a:ext cx="7446862" cy="91290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5. </a:t>
            </a:r>
            <a:r>
              <a:rPr lang="vi-VN" sz="2000" b="1" i="1">
                <a:solidFill>
                  <a:srgbClr val="000000"/>
                </a:solidFill>
                <a:latin typeface="+mn-lt"/>
              </a:rPr>
              <a:t>Khi muốn đổi tên một thư mục hoặc tệp, em sử dụng nút lệnh nào?</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736490" y="2160170"/>
            <a:ext cx="6057305" cy="1974518"/>
          </a:xfrm>
        </p:spPr>
        <p:txBody>
          <a:bodyPr/>
          <a:lstStyle/>
          <a:p>
            <a:pPr marL="139700" indent="0">
              <a:lnSpc>
                <a:spcPct val="150000"/>
              </a:lnSpc>
            </a:pPr>
            <a:r>
              <a:rPr lang="en-US" sz="2000">
                <a:solidFill>
                  <a:srgbClr val="000000"/>
                </a:solidFill>
                <a:latin typeface="+mn-lt"/>
              </a:rPr>
              <a:t>A. Cut</a:t>
            </a:r>
          </a:p>
          <a:p>
            <a:pPr marL="139700" indent="0">
              <a:lnSpc>
                <a:spcPct val="150000"/>
              </a:lnSpc>
            </a:pPr>
            <a:r>
              <a:rPr lang="en-US" sz="2000">
                <a:solidFill>
                  <a:srgbClr val="000000"/>
                </a:solidFill>
                <a:latin typeface="+mn-lt"/>
              </a:rPr>
              <a:t>B. Rename</a:t>
            </a:r>
          </a:p>
          <a:p>
            <a:pPr marL="139700" indent="0">
              <a:lnSpc>
                <a:spcPct val="150000"/>
              </a:lnSpc>
            </a:pPr>
            <a:r>
              <a:rPr lang="en-US" sz="2000">
                <a:solidFill>
                  <a:srgbClr val="000000"/>
                </a:solidFill>
                <a:latin typeface="+mn-lt"/>
              </a:rPr>
              <a:t>C. Create shortcut</a:t>
            </a:r>
          </a:p>
          <a:p>
            <a:pPr marL="139700" indent="0">
              <a:lnSpc>
                <a:spcPct val="150000"/>
              </a:lnSpc>
            </a:pPr>
            <a:r>
              <a:rPr lang="en-US" sz="2000">
                <a:solidFill>
                  <a:srgbClr val="000000"/>
                </a:solidFill>
                <a:latin typeface="+mn-lt"/>
              </a:rPr>
              <a:t>D. Delete</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374240837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1026 -0.21728 " pathEditMode="relative" rAng="0" ptsTypes="AA">
                                      <p:cBhvr>
                                        <p:cTn id="6" dur="2000" fill="hold"/>
                                        <p:tgtEl>
                                          <p:spTgt spid="20"/>
                                        </p:tgtEl>
                                        <p:attrNameLst>
                                          <p:attrName>ppt_x</p:attrName>
                                          <p:attrName>ppt_y</p:attrName>
                                        </p:attrNameLst>
                                      </p:cBhvr>
                                      <p:rCtr x="5122" y="-10864"/>
                                    </p:animMotion>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7">
                                            <p:txEl>
                                              <p:pRg st="1" end="1"/>
                                            </p:txEl>
                                          </p:spTgt>
                                        </p:tgtEl>
                                        <p:attrNameLst>
                                          <p:attrName>style.color</p:attrName>
                                        </p:attrNameLst>
                                      </p:cBhvr>
                                      <p:to>
                                        <a:srgbClr val="FF0000"/>
                                      </p:to>
                                    </p:animClr>
                                    <p:animClr clrSpc="rgb" dir="cw">
                                      <p:cBhvr>
                                        <p:cTn id="11" dur="500" fill="hold"/>
                                        <p:tgtEl>
                                          <p:spTgt spid="7">
                                            <p:txEl>
                                              <p:pRg st="1" end="1"/>
                                            </p:txEl>
                                          </p:spTgt>
                                        </p:tgtEl>
                                        <p:attrNameLst>
                                          <p:attrName>fillcolor</p:attrName>
                                        </p:attrNameLst>
                                      </p:cBhvr>
                                      <p:to>
                                        <a:srgbClr val="FF0000"/>
                                      </p:to>
                                    </p:animClr>
                                    <p:set>
                                      <p:cBhvr>
                                        <p:cTn id="12" dur="500" fill="hold"/>
                                        <p:tgtEl>
                                          <p:spTgt spid="7">
                                            <p:txEl>
                                              <p:pRg st="1" end="1"/>
                                            </p:txEl>
                                          </p:spTgt>
                                        </p:tgtEl>
                                        <p:attrNameLst>
                                          <p:attrName>fill.type</p:attrName>
                                        </p:attrNameLst>
                                      </p:cBhvr>
                                      <p:to>
                                        <p:strVal val="solid"/>
                                      </p:to>
                                    </p:set>
                                    <p:set>
                                      <p:cBhvr>
                                        <p:cTn id="13" dur="500" fill="hold"/>
                                        <p:tgtEl>
                                          <p:spTgt spid="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grpSp>
        <p:nvGrpSpPr>
          <p:cNvPr id="731" name="Google Shape;731;p43"/>
          <p:cNvGrpSpPr/>
          <p:nvPr/>
        </p:nvGrpSpPr>
        <p:grpSpPr>
          <a:xfrm>
            <a:off x="4499950" y="1368451"/>
            <a:ext cx="3271707" cy="2995381"/>
            <a:chOff x="1083450" y="1217401"/>
            <a:chExt cx="3271707" cy="2995381"/>
          </a:xfrm>
        </p:grpSpPr>
        <p:grpSp>
          <p:nvGrpSpPr>
            <p:cNvPr id="732" name="Google Shape;732;p43"/>
            <p:cNvGrpSpPr/>
            <p:nvPr/>
          </p:nvGrpSpPr>
          <p:grpSpPr>
            <a:xfrm>
              <a:off x="1083450" y="1217401"/>
              <a:ext cx="3271707" cy="2995381"/>
              <a:chOff x="2405732" y="637799"/>
              <a:chExt cx="6025242" cy="2978108"/>
            </a:xfrm>
          </p:grpSpPr>
          <p:sp>
            <p:nvSpPr>
              <p:cNvPr id="733" name="Google Shape;733;p43"/>
              <p:cNvSpPr/>
              <p:nvPr/>
            </p:nvSpPr>
            <p:spPr>
              <a:xfrm>
                <a:off x="2405732" y="963608"/>
                <a:ext cx="6024900" cy="26523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2406075" y="637799"/>
                <a:ext cx="60249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3"/>
            <p:cNvGrpSpPr/>
            <p:nvPr/>
          </p:nvGrpSpPr>
          <p:grpSpPr>
            <a:xfrm>
              <a:off x="3439778" y="1308429"/>
              <a:ext cx="784907" cy="155297"/>
              <a:chOff x="7189925" y="928775"/>
              <a:chExt cx="699000" cy="138300"/>
            </a:xfrm>
          </p:grpSpPr>
          <p:sp>
            <p:nvSpPr>
              <p:cNvPr id="736" name="Google Shape;736;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9" name="Google Shape;739;p43"/>
          <p:cNvGrpSpPr/>
          <p:nvPr/>
        </p:nvGrpSpPr>
        <p:grpSpPr>
          <a:xfrm>
            <a:off x="828150" y="1368451"/>
            <a:ext cx="3271707" cy="2995381"/>
            <a:chOff x="1083450" y="1217401"/>
            <a:chExt cx="3271707" cy="2995381"/>
          </a:xfrm>
        </p:grpSpPr>
        <p:grpSp>
          <p:nvGrpSpPr>
            <p:cNvPr id="740" name="Google Shape;740;p43"/>
            <p:cNvGrpSpPr/>
            <p:nvPr/>
          </p:nvGrpSpPr>
          <p:grpSpPr>
            <a:xfrm>
              <a:off x="1083450" y="1217401"/>
              <a:ext cx="3271707" cy="2995381"/>
              <a:chOff x="2405732" y="637799"/>
              <a:chExt cx="6025242" cy="2978108"/>
            </a:xfrm>
          </p:grpSpPr>
          <p:sp>
            <p:nvSpPr>
              <p:cNvPr id="741" name="Google Shape;741;p43"/>
              <p:cNvSpPr/>
              <p:nvPr/>
            </p:nvSpPr>
            <p:spPr>
              <a:xfrm>
                <a:off x="2405732" y="963608"/>
                <a:ext cx="6024900" cy="26523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2406075" y="637799"/>
                <a:ext cx="60249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43"/>
            <p:cNvGrpSpPr/>
            <p:nvPr/>
          </p:nvGrpSpPr>
          <p:grpSpPr>
            <a:xfrm>
              <a:off x="3439778" y="1308429"/>
              <a:ext cx="784907" cy="155297"/>
              <a:chOff x="7189925" y="928775"/>
              <a:chExt cx="699000" cy="138300"/>
            </a:xfrm>
          </p:grpSpPr>
          <p:sp>
            <p:nvSpPr>
              <p:cNvPr id="744" name="Google Shape;744;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3"/>
          <p:cNvGrpSpPr/>
          <p:nvPr/>
        </p:nvGrpSpPr>
        <p:grpSpPr>
          <a:xfrm>
            <a:off x="4755250" y="1608726"/>
            <a:ext cx="3271707" cy="3370778"/>
            <a:chOff x="1083450" y="1217401"/>
            <a:chExt cx="3271707" cy="2995381"/>
          </a:xfrm>
        </p:grpSpPr>
        <p:grpSp>
          <p:nvGrpSpPr>
            <p:cNvPr id="748" name="Google Shape;748;p43"/>
            <p:cNvGrpSpPr/>
            <p:nvPr/>
          </p:nvGrpSpPr>
          <p:grpSpPr>
            <a:xfrm>
              <a:off x="1083450" y="1217401"/>
              <a:ext cx="3271707" cy="2995381"/>
              <a:chOff x="2405732" y="637799"/>
              <a:chExt cx="6025242" cy="2978108"/>
            </a:xfrm>
          </p:grpSpPr>
          <p:sp>
            <p:nvSpPr>
              <p:cNvPr id="749" name="Google Shape;749;p43"/>
              <p:cNvSpPr/>
              <p:nvPr/>
            </p:nvSpPr>
            <p:spPr>
              <a:xfrm>
                <a:off x="2405732" y="963608"/>
                <a:ext cx="6024900" cy="26523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2406075" y="637799"/>
                <a:ext cx="6024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43"/>
            <p:cNvGrpSpPr/>
            <p:nvPr/>
          </p:nvGrpSpPr>
          <p:grpSpPr>
            <a:xfrm>
              <a:off x="3439778" y="1308429"/>
              <a:ext cx="784907" cy="155297"/>
              <a:chOff x="7189925" y="928775"/>
              <a:chExt cx="699000" cy="138300"/>
            </a:xfrm>
          </p:grpSpPr>
          <p:sp>
            <p:nvSpPr>
              <p:cNvPr id="752" name="Google Shape;752;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5" name="Google Shape;755;p43"/>
          <p:cNvGrpSpPr/>
          <p:nvPr/>
        </p:nvGrpSpPr>
        <p:grpSpPr>
          <a:xfrm>
            <a:off x="1083450" y="1608726"/>
            <a:ext cx="3271707" cy="2995381"/>
            <a:chOff x="1083450" y="1217401"/>
            <a:chExt cx="3271707" cy="2995381"/>
          </a:xfrm>
        </p:grpSpPr>
        <p:grpSp>
          <p:nvGrpSpPr>
            <p:cNvPr id="756" name="Google Shape;756;p43"/>
            <p:cNvGrpSpPr/>
            <p:nvPr/>
          </p:nvGrpSpPr>
          <p:grpSpPr>
            <a:xfrm>
              <a:off x="1083450" y="1217401"/>
              <a:ext cx="3271707" cy="2995381"/>
              <a:chOff x="2405732" y="637799"/>
              <a:chExt cx="6025242" cy="2978108"/>
            </a:xfrm>
          </p:grpSpPr>
          <p:sp>
            <p:nvSpPr>
              <p:cNvPr id="757" name="Google Shape;757;p43"/>
              <p:cNvSpPr/>
              <p:nvPr/>
            </p:nvSpPr>
            <p:spPr>
              <a:xfrm>
                <a:off x="2405732" y="963608"/>
                <a:ext cx="6024900" cy="26523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2406075" y="637799"/>
                <a:ext cx="6024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3"/>
            <p:cNvGrpSpPr/>
            <p:nvPr/>
          </p:nvGrpSpPr>
          <p:grpSpPr>
            <a:xfrm>
              <a:off x="3439778" y="1308429"/>
              <a:ext cx="784907" cy="155297"/>
              <a:chOff x="7189925" y="928775"/>
              <a:chExt cx="699000" cy="138300"/>
            </a:xfrm>
          </p:grpSpPr>
          <p:sp>
            <p:nvSpPr>
              <p:cNvPr id="760" name="Google Shape;760;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3" name="Google Shape;763;p4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VẬN DỤNG</a:t>
            </a:r>
            <a:endParaRPr sz="2500" b="1">
              <a:solidFill>
                <a:srgbClr val="000000"/>
              </a:solidFill>
              <a:latin typeface="+mj-lt"/>
            </a:endParaRPr>
          </a:p>
        </p:txBody>
      </p:sp>
      <p:sp>
        <p:nvSpPr>
          <p:cNvPr id="764" name="Google Shape;764;p43"/>
          <p:cNvSpPr txBox="1">
            <a:spLocks noGrp="1"/>
          </p:cNvSpPr>
          <p:nvPr>
            <p:ph type="subTitle" idx="1"/>
          </p:nvPr>
        </p:nvSpPr>
        <p:spPr>
          <a:xfrm>
            <a:off x="1245010" y="2176700"/>
            <a:ext cx="2948400" cy="2123948"/>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800">
                <a:solidFill>
                  <a:srgbClr val="000000"/>
                </a:solidFill>
                <a:latin typeface="+mn-lt"/>
              </a:rPr>
              <a:t>Em hãy lựa chọn một thiết bị lưu trữ để sao lưu thư mục "DuLich". Giải thích tại sao em lựa chọn cách sao lưu đó.</a:t>
            </a:r>
            <a:endParaRPr sz="1800">
              <a:solidFill>
                <a:srgbClr val="000000"/>
              </a:solidFill>
              <a:latin typeface="+mn-lt"/>
            </a:endParaRPr>
          </a:p>
        </p:txBody>
      </p:sp>
      <p:grpSp>
        <p:nvGrpSpPr>
          <p:cNvPr id="768" name="Google Shape;768;p43"/>
          <p:cNvGrpSpPr/>
          <p:nvPr/>
        </p:nvGrpSpPr>
        <p:grpSpPr>
          <a:xfrm flipH="1">
            <a:off x="7481519" y="356992"/>
            <a:ext cx="1206195" cy="1177623"/>
            <a:chOff x="2180272" y="-464800"/>
            <a:chExt cx="1256977" cy="1227202"/>
          </a:xfrm>
        </p:grpSpPr>
        <p:sp>
          <p:nvSpPr>
            <p:cNvPr id="769" name="Google Shape;769;p43"/>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 name="Google Shape;771;p43"/>
          <p:cNvSpPr/>
          <p:nvPr/>
        </p:nvSpPr>
        <p:spPr>
          <a:xfrm>
            <a:off x="8255775" y="21694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4;p43">
            <a:extLst>
              <a:ext uri="{FF2B5EF4-FFF2-40B4-BE49-F238E27FC236}">
                <a16:creationId xmlns:a16="http://schemas.microsoft.com/office/drawing/2014/main" id="{BE3C0802-3FEF-6A46-83C8-9BC98C00DF78}"/>
              </a:ext>
            </a:extLst>
          </p:cNvPr>
          <p:cNvSpPr txBox="1">
            <a:spLocks/>
          </p:cNvSpPr>
          <p:nvPr/>
        </p:nvSpPr>
        <p:spPr>
          <a:xfrm>
            <a:off x="4885578" y="1977494"/>
            <a:ext cx="2948400" cy="2901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Medium"/>
              <a:buNone/>
              <a:defRPr sz="1500" b="0" i="0" u="none" strike="noStrike" cap="none">
                <a:solidFill>
                  <a:schemeClr val="dk1"/>
                </a:solidFill>
                <a:latin typeface="Karla Medium"/>
                <a:ea typeface="Karla Medium"/>
                <a:cs typeface="Karla Medium"/>
                <a:sym typeface="Karla Medium"/>
              </a:defRPr>
            </a:lvl1pPr>
            <a:lvl2pPr marL="914400" marR="0" lvl="1"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2pPr>
            <a:lvl3pPr marL="1371600" marR="0" lvl="2"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3pPr>
            <a:lvl4pPr marL="1828800" marR="0" lvl="3"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4pPr>
            <a:lvl5pPr marL="2286000" marR="0" lvl="4"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5pPr>
            <a:lvl6pPr marL="2743200" marR="0" lvl="5"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6pPr>
            <a:lvl7pPr marL="3200400" marR="0" lvl="6"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7pPr>
            <a:lvl8pPr marL="3657600" marR="0" lvl="7"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8pPr>
            <a:lvl9pPr marL="4114800" marR="0" lvl="8"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9pPr>
          </a:lstStyle>
          <a:p>
            <a:pPr marL="0" indent="0" algn="just">
              <a:lnSpc>
                <a:spcPct val="150000"/>
              </a:lnSpc>
            </a:pPr>
            <a:r>
              <a:rPr lang="vi-VN" sz="1800">
                <a:solidFill>
                  <a:srgbClr val="000000"/>
                </a:solidFill>
                <a:latin typeface="+mn-lt"/>
              </a:rPr>
              <a:t>Sau khi học xong bài này và có thêm kiến thức về sao lưu, bảo vệ dữ liệu, em có thay đổi cách bảo vệ dữ liệu mà em đã chọn trong Hoạt động 2 không? Tại sao?</a:t>
            </a:r>
          </a:p>
        </p:txBody>
      </p:sp>
      <p:pic>
        <p:nvPicPr>
          <p:cNvPr id="9" name="Picture 8">
            <a:extLst>
              <a:ext uri="{FF2B5EF4-FFF2-40B4-BE49-F238E27FC236}">
                <a16:creationId xmlns:a16="http://schemas.microsoft.com/office/drawing/2014/main" id="{62A391C5-BD86-DA61-98CC-EB98E116D9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4063" y="4375208"/>
            <a:ext cx="1734467" cy="100791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9" name="Google Shape;789;p44"/>
          <p:cNvGrpSpPr/>
          <p:nvPr/>
        </p:nvGrpSpPr>
        <p:grpSpPr>
          <a:xfrm>
            <a:off x="6933725" y="3975550"/>
            <a:ext cx="675900" cy="809700"/>
            <a:chOff x="1970600" y="969525"/>
            <a:chExt cx="675900" cy="809700"/>
          </a:xfrm>
        </p:grpSpPr>
        <p:sp>
          <p:nvSpPr>
            <p:cNvPr id="790" name="Google Shape;79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a:t>
              </a:r>
              <a:endParaRPr sz="1800">
                <a:solidFill>
                  <a:schemeClr val="lt1"/>
                </a:solidFill>
                <a:latin typeface="Fredoka One"/>
                <a:ea typeface="Fredoka One"/>
                <a:cs typeface="Fredoka One"/>
                <a:sym typeface="Fredoka One"/>
              </a:endParaRPr>
            </a:p>
          </p:txBody>
        </p:sp>
      </p:grpSp>
      <p:grpSp>
        <p:nvGrpSpPr>
          <p:cNvPr id="792" name="Google Shape;792;p44"/>
          <p:cNvGrpSpPr/>
          <p:nvPr/>
        </p:nvGrpSpPr>
        <p:grpSpPr>
          <a:xfrm>
            <a:off x="469025" y="1565388"/>
            <a:ext cx="675900" cy="809700"/>
            <a:chOff x="1970600" y="969525"/>
            <a:chExt cx="675900" cy="809700"/>
          </a:xfrm>
        </p:grpSpPr>
        <p:sp>
          <p:nvSpPr>
            <p:cNvPr id="793" name="Google Shape;793;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795" name="Google Shape;795;p44"/>
          <p:cNvGrpSpPr/>
          <p:nvPr/>
        </p:nvGrpSpPr>
        <p:grpSpPr>
          <a:xfrm>
            <a:off x="1514788" y="3462475"/>
            <a:ext cx="675900" cy="809700"/>
            <a:chOff x="1970600" y="969525"/>
            <a:chExt cx="675900" cy="809700"/>
          </a:xfrm>
        </p:grpSpPr>
        <p:sp>
          <p:nvSpPr>
            <p:cNvPr id="796" name="Google Shape;796;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B</a:t>
              </a:r>
              <a:endParaRPr sz="1800">
                <a:solidFill>
                  <a:schemeClr val="lt1"/>
                </a:solidFill>
                <a:latin typeface="Fredoka One"/>
                <a:ea typeface="Fredoka One"/>
                <a:cs typeface="Fredoka One"/>
                <a:sym typeface="Fredoka One"/>
              </a:endParaRPr>
            </a:p>
          </p:txBody>
        </p:sp>
      </p:grpSp>
      <p:grpSp>
        <p:nvGrpSpPr>
          <p:cNvPr id="798" name="Google Shape;798;p44"/>
          <p:cNvGrpSpPr/>
          <p:nvPr/>
        </p:nvGrpSpPr>
        <p:grpSpPr>
          <a:xfrm>
            <a:off x="8039800" y="2005100"/>
            <a:ext cx="675900" cy="809700"/>
            <a:chOff x="1970600" y="969525"/>
            <a:chExt cx="675900" cy="809700"/>
          </a:xfrm>
        </p:grpSpPr>
        <p:sp>
          <p:nvSpPr>
            <p:cNvPr id="799" name="Google Shape;799;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801" name="Google Shape;801;p44"/>
          <p:cNvGrpSpPr/>
          <p:nvPr/>
        </p:nvGrpSpPr>
        <p:grpSpPr>
          <a:xfrm>
            <a:off x="8092950" y="3214325"/>
            <a:ext cx="675900" cy="809700"/>
            <a:chOff x="1970600" y="969525"/>
            <a:chExt cx="675900" cy="809700"/>
          </a:xfrm>
        </p:grpSpPr>
        <p:sp>
          <p:nvSpPr>
            <p:cNvPr id="802" name="Google Shape;802;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2</a:t>
              </a:r>
              <a:endParaRPr sz="1800">
                <a:solidFill>
                  <a:schemeClr val="lt1"/>
                </a:solidFill>
                <a:latin typeface="Fredoka One"/>
                <a:ea typeface="Fredoka One"/>
                <a:cs typeface="Fredoka One"/>
                <a:sym typeface="Fredoka One"/>
              </a:endParaRPr>
            </a:p>
          </p:txBody>
        </p:sp>
      </p:grpSp>
      <p:grpSp>
        <p:nvGrpSpPr>
          <p:cNvPr id="804" name="Google Shape;804;p44"/>
          <p:cNvGrpSpPr/>
          <p:nvPr/>
        </p:nvGrpSpPr>
        <p:grpSpPr>
          <a:xfrm flipH="1">
            <a:off x="5727519" y="449917"/>
            <a:ext cx="1206195" cy="1177623"/>
            <a:chOff x="2180272" y="-464800"/>
            <a:chExt cx="1256977" cy="1227202"/>
          </a:xfrm>
        </p:grpSpPr>
        <p:sp>
          <p:nvSpPr>
            <p:cNvPr id="805" name="Google Shape;805;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44"/>
          <p:cNvSpPr/>
          <p:nvPr/>
        </p:nvSpPr>
        <p:spPr>
          <a:xfrm>
            <a:off x="7409725" y="13929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4"/>
          <p:cNvSpPr/>
          <p:nvPr/>
        </p:nvSpPr>
        <p:spPr>
          <a:xfrm>
            <a:off x="957550" y="32143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44"/>
          <p:cNvGrpSpPr/>
          <p:nvPr/>
        </p:nvGrpSpPr>
        <p:grpSpPr>
          <a:xfrm>
            <a:off x="4235875" y="817850"/>
            <a:ext cx="675900" cy="809700"/>
            <a:chOff x="1970600" y="969525"/>
            <a:chExt cx="675900" cy="809700"/>
          </a:xfrm>
        </p:grpSpPr>
        <p:sp>
          <p:nvSpPr>
            <p:cNvPr id="810" name="Google Shape;81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latin typeface="Fredoka One"/>
                  <a:ea typeface="Fredoka One"/>
                  <a:cs typeface="Fredoka One"/>
                  <a:sym typeface="Fredoka One"/>
                </a:rPr>
                <a:t>“</a:t>
              </a:r>
              <a:endParaRPr sz="2800">
                <a:solidFill>
                  <a:schemeClr val="lt1"/>
                </a:solidFill>
                <a:latin typeface="Fredoka One"/>
                <a:ea typeface="Fredoka One"/>
                <a:cs typeface="Fredoka One"/>
                <a:sym typeface="Fredoka One"/>
              </a:endParaRPr>
            </a:p>
          </p:txBody>
        </p:sp>
      </p:grpSp>
      <p:sp>
        <p:nvSpPr>
          <p:cNvPr id="812" name="Google Shape;812;p44"/>
          <p:cNvSpPr/>
          <p:nvPr/>
        </p:nvSpPr>
        <p:spPr>
          <a:xfrm>
            <a:off x="2568675" y="1229311"/>
            <a:ext cx="300322" cy="33609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44"/>
          <p:cNvGrpSpPr/>
          <p:nvPr/>
        </p:nvGrpSpPr>
        <p:grpSpPr>
          <a:xfrm flipH="1">
            <a:off x="2267394" y="3791592"/>
            <a:ext cx="1206195" cy="1177623"/>
            <a:chOff x="2180272" y="-464800"/>
            <a:chExt cx="1256977" cy="1227202"/>
          </a:xfrm>
        </p:grpSpPr>
        <p:sp>
          <p:nvSpPr>
            <p:cNvPr id="814" name="Google Shape;814;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64;p43">
            <a:extLst>
              <a:ext uri="{FF2B5EF4-FFF2-40B4-BE49-F238E27FC236}">
                <a16:creationId xmlns:a16="http://schemas.microsoft.com/office/drawing/2014/main" id="{7C74AF93-4041-B479-263D-9988B63F298D}"/>
              </a:ext>
            </a:extLst>
          </p:cNvPr>
          <p:cNvSpPr txBox="1">
            <a:spLocks noGrp="1"/>
          </p:cNvSpPr>
          <p:nvPr>
            <p:ph type="subTitle" idx="1"/>
          </p:nvPr>
        </p:nvSpPr>
        <p:spPr>
          <a:xfrm>
            <a:off x="1384046" y="1681115"/>
            <a:ext cx="6412137" cy="1900797"/>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800">
                <a:solidFill>
                  <a:srgbClr val="000000"/>
                </a:solidFill>
                <a:latin typeface="+mn-lt"/>
              </a:rPr>
              <a:t>Để sao lưu thư mục "DuLich", em lựa chọn sao lưu nhờ công nghệ đám mây. Ngoài ra,</a:t>
            </a:r>
            <a:r>
              <a:rPr lang="en-US" sz="1800">
                <a:solidFill>
                  <a:srgbClr val="000000"/>
                </a:solidFill>
                <a:latin typeface="+mn-lt"/>
              </a:rPr>
              <a:t> </a:t>
            </a:r>
            <a:r>
              <a:rPr lang="vi-VN" sz="1800">
                <a:solidFill>
                  <a:srgbClr val="000000"/>
                </a:solidFill>
                <a:latin typeface="+mn-lt"/>
              </a:rPr>
              <a:t>không sợ bị thất lạc hay hỏng dữ liệu nếu sao lưu bằng công nghệ đám mây. Em sẽ lựa chọn một vài dịch vụ sao lưu uy tín như Google Drive, OneDrive.</a:t>
            </a:r>
            <a:endParaRPr sz="1800">
              <a:solidFill>
                <a:srgbClr val="000000"/>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9" name="Google Shape;789;p44"/>
          <p:cNvGrpSpPr/>
          <p:nvPr/>
        </p:nvGrpSpPr>
        <p:grpSpPr>
          <a:xfrm>
            <a:off x="6933725" y="3975550"/>
            <a:ext cx="675900" cy="809700"/>
            <a:chOff x="1970600" y="969525"/>
            <a:chExt cx="675900" cy="809700"/>
          </a:xfrm>
        </p:grpSpPr>
        <p:sp>
          <p:nvSpPr>
            <p:cNvPr id="790" name="Google Shape;79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a:t>
              </a:r>
              <a:endParaRPr sz="1800">
                <a:solidFill>
                  <a:schemeClr val="lt1"/>
                </a:solidFill>
                <a:latin typeface="Fredoka One"/>
                <a:ea typeface="Fredoka One"/>
                <a:cs typeface="Fredoka One"/>
                <a:sym typeface="Fredoka One"/>
              </a:endParaRPr>
            </a:p>
          </p:txBody>
        </p:sp>
      </p:grpSp>
      <p:grpSp>
        <p:nvGrpSpPr>
          <p:cNvPr id="792" name="Google Shape;792;p44"/>
          <p:cNvGrpSpPr/>
          <p:nvPr/>
        </p:nvGrpSpPr>
        <p:grpSpPr>
          <a:xfrm>
            <a:off x="469025" y="1565388"/>
            <a:ext cx="675900" cy="809700"/>
            <a:chOff x="1970600" y="969525"/>
            <a:chExt cx="675900" cy="809700"/>
          </a:xfrm>
        </p:grpSpPr>
        <p:sp>
          <p:nvSpPr>
            <p:cNvPr id="793" name="Google Shape;793;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795" name="Google Shape;795;p44"/>
          <p:cNvGrpSpPr/>
          <p:nvPr/>
        </p:nvGrpSpPr>
        <p:grpSpPr>
          <a:xfrm>
            <a:off x="1307779" y="3975550"/>
            <a:ext cx="675900" cy="809700"/>
            <a:chOff x="1970600" y="969525"/>
            <a:chExt cx="675900" cy="809700"/>
          </a:xfrm>
        </p:grpSpPr>
        <p:sp>
          <p:nvSpPr>
            <p:cNvPr id="796" name="Google Shape;796;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B</a:t>
              </a:r>
              <a:endParaRPr sz="1800">
                <a:solidFill>
                  <a:schemeClr val="lt1"/>
                </a:solidFill>
                <a:latin typeface="Fredoka One"/>
                <a:ea typeface="Fredoka One"/>
                <a:cs typeface="Fredoka One"/>
                <a:sym typeface="Fredoka One"/>
              </a:endParaRPr>
            </a:p>
          </p:txBody>
        </p:sp>
      </p:grpSp>
      <p:grpSp>
        <p:nvGrpSpPr>
          <p:cNvPr id="798" name="Google Shape;798;p44"/>
          <p:cNvGrpSpPr/>
          <p:nvPr/>
        </p:nvGrpSpPr>
        <p:grpSpPr>
          <a:xfrm>
            <a:off x="8039800" y="2005100"/>
            <a:ext cx="675900" cy="809700"/>
            <a:chOff x="1970600" y="969525"/>
            <a:chExt cx="675900" cy="809700"/>
          </a:xfrm>
        </p:grpSpPr>
        <p:sp>
          <p:nvSpPr>
            <p:cNvPr id="799" name="Google Shape;799;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801" name="Google Shape;801;p44"/>
          <p:cNvGrpSpPr/>
          <p:nvPr/>
        </p:nvGrpSpPr>
        <p:grpSpPr>
          <a:xfrm>
            <a:off x="8092950" y="3214325"/>
            <a:ext cx="675900" cy="809700"/>
            <a:chOff x="1970600" y="969525"/>
            <a:chExt cx="675900" cy="809700"/>
          </a:xfrm>
        </p:grpSpPr>
        <p:sp>
          <p:nvSpPr>
            <p:cNvPr id="802" name="Google Shape;802;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2</a:t>
              </a:r>
              <a:endParaRPr sz="1800">
                <a:solidFill>
                  <a:schemeClr val="lt1"/>
                </a:solidFill>
                <a:latin typeface="Fredoka One"/>
                <a:ea typeface="Fredoka One"/>
                <a:cs typeface="Fredoka One"/>
                <a:sym typeface="Fredoka One"/>
              </a:endParaRPr>
            </a:p>
          </p:txBody>
        </p:sp>
      </p:grpSp>
      <p:grpSp>
        <p:nvGrpSpPr>
          <p:cNvPr id="804" name="Google Shape;804;p44"/>
          <p:cNvGrpSpPr/>
          <p:nvPr/>
        </p:nvGrpSpPr>
        <p:grpSpPr>
          <a:xfrm flipH="1">
            <a:off x="5727519" y="449917"/>
            <a:ext cx="1206195" cy="1177623"/>
            <a:chOff x="2180272" y="-464800"/>
            <a:chExt cx="1256977" cy="1227202"/>
          </a:xfrm>
        </p:grpSpPr>
        <p:sp>
          <p:nvSpPr>
            <p:cNvPr id="805" name="Google Shape;805;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44"/>
          <p:cNvSpPr/>
          <p:nvPr/>
        </p:nvSpPr>
        <p:spPr>
          <a:xfrm>
            <a:off x="7409725" y="13929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4"/>
          <p:cNvSpPr/>
          <p:nvPr/>
        </p:nvSpPr>
        <p:spPr>
          <a:xfrm>
            <a:off x="957550" y="32143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44"/>
          <p:cNvGrpSpPr/>
          <p:nvPr/>
        </p:nvGrpSpPr>
        <p:grpSpPr>
          <a:xfrm>
            <a:off x="4235875" y="817850"/>
            <a:ext cx="675900" cy="809700"/>
            <a:chOff x="1970600" y="969525"/>
            <a:chExt cx="675900" cy="809700"/>
          </a:xfrm>
        </p:grpSpPr>
        <p:sp>
          <p:nvSpPr>
            <p:cNvPr id="810" name="Google Shape;81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latin typeface="Fredoka One"/>
                  <a:ea typeface="Fredoka One"/>
                  <a:cs typeface="Fredoka One"/>
                  <a:sym typeface="Fredoka One"/>
                </a:rPr>
                <a:t>“</a:t>
              </a:r>
              <a:endParaRPr sz="2800">
                <a:solidFill>
                  <a:schemeClr val="lt1"/>
                </a:solidFill>
                <a:latin typeface="Fredoka One"/>
                <a:ea typeface="Fredoka One"/>
                <a:cs typeface="Fredoka One"/>
                <a:sym typeface="Fredoka One"/>
              </a:endParaRPr>
            </a:p>
          </p:txBody>
        </p:sp>
      </p:grpSp>
      <p:sp>
        <p:nvSpPr>
          <p:cNvPr id="812" name="Google Shape;812;p44"/>
          <p:cNvSpPr/>
          <p:nvPr/>
        </p:nvSpPr>
        <p:spPr>
          <a:xfrm>
            <a:off x="2568675" y="1229311"/>
            <a:ext cx="300322" cy="33609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44"/>
          <p:cNvGrpSpPr/>
          <p:nvPr/>
        </p:nvGrpSpPr>
        <p:grpSpPr>
          <a:xfrm flipH="1">
            <a:off x="2267394" y="3791592"/>
            <a:ext cx="1206195" cy="1177623"/>
            <a:chOff x="2180272" y="-464800"/>
            <a:chExt cx="1256977" cy="1227202"/>
          </a:xfrm>
        </p:grpSpPr>
        <p:sp>
          <p:nvSpPr>
            <p:cNvPr id="814" name="Google Shape;814;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64;p43">
            <a:extLst>
              <a:ext uri="{FF2B5EF4-FFF2-40B4-BE49-F238E27FC236}">
                <a16:creationId xmlns:a16="http://schemas.microsoft.com/office/drawing/2014/main" id="{7C74AF93-4041-B479-263D-9988B63F298D}"/>
              </a:ext>
            </a:extLst>
          </p:cNvPr>
          <p:cNvSpPr txBox="1">
            <a:spLocks noGrp="1"/>
          </p:cNvSpPr>
          <p:nvPr>
            <p:ph type="subTitle" idx="1"/>
          </p:nvPr>
        </p:nvSpPr>
        <p:spPr>
          <a:xfrm>
            <a:off x="1472808" y="1709636"/>
            <a:ext cx="6412137" cy="2141621"/>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800">
                <a:solidFill>
                  <a:srgbClr val="000000"/>
                </a:solidFill>
                <a:latin typeface="+mn-lt"/>
              </a:rPr>
              <a:t>Bài học này đã cung cấp thêm nhiều kiến thức về sao lưu bảo vệ dữ liệu. Tuy nhiên việc bảo vệ dữ liệu và máy tính bằng phần mềm diệt virus vì đây là một cách bảo vệ hiệu quả. Ngoài ra có thể sử dụng thêm thiết bị sao lưu và cài đặt mật khẩu nếu muốn.</a:t>
            </a:r>
          </a:p>
        </p:txBody>
      </p:sp>
    </p:spTree>
    <p:extLst>
      <p:ext uri="{BB962C8B-B14F-4D97-AF65-F5344CB8AC3E}">
        <p14:creationId xmlns:p14="http://schemas.microsoft.com/office/powerpoint/2010/main" val="174006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grpSp>
        <p:nvGrpSpPr>
          <p:cNvPr id="691" name="Google Shape;691;p41"/>
          <p:cNvGrpSpPr/>
          <p:nvPr/>
        </p:nvGrpSpPr>
        <p:grpSpPr>
          <a:xfrm>
            <a:off x="687771" y="2079159"/>
            <a:ext cx="2309721" cy="2198406"/>
            <a:chOff x="716850" y="1864738"/>
            <a:chExt cx="1700700" cy="620400"/>
          </a:xfrm>
        </p:grpSpPr>
        <p:sp>
          <p:nvSpPr>
            <p:cNvPr id="692" name="Google Shape;692;p41"/>
            <p:cNvSpPr/>
            <p:nvPr/>
          </p:nvSpPr>
          <p:spPr>
            <a:xfrm>
              <a:off x="716850" y="1864738"/>
              <a:ext cx="1700700" cy="620400"/>
            </a:xfrm>
            <a:prstGeom prst="roundRect">
              <a:avLst>
                <a:gd name="adj" fmla="val 50000"/>
              </a:avLst>
            </a:prstGeom>
            <a:solidFill>
              <a:schemeClr val="dk2"/>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693" name="Google Shape;693;p41"/>
            <p:cNvSpPr/>
            <p:nvPr/>
          </p:nvSpPr>
          <p:spPr>
            <a:xfrm>
              <a:off x="716850" y="1864738"/>
              <a:ext cx="1700700" cy="620400"/>
            </a:xfrm>
            <a:prstGeom prst="roundRect">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grpSp>
      <p:grpSp>
        <p:nvGrpSpPr>
          <p:cNvPr id="694" name="Google Shape;694;p41"/>
          <p:cNvGrpSpPr/>
          <p:nvPr/>
        </p:nvGrpSpPr>
        <p:grpSpPr>
          <a:xfrm>
            <a:off x="3391696" y="2079159"/>
            <a:ext cx="2309721" cy="2198405"/>
            <a:chOff x="716850" y="1864738"/>
            <a:chExt cx="1700700" cy="620400"/>
          </a:xfrm>
        </p:grpSpPr>
        <p:sp>
          <p:nvSpPr>
            <p:cNvPr id="695" name="Google Shape;695;p41"/>
            <p:cNvSpPr/>
            <p:nvPr/>
          </p:nvSpPr>
          <p:spPr>
            <a:xfrm>
              <a:off x="716850" y="1864738"/>
              <a:ext cx="1700700" cy="620400"/>
            </a:xfrm>
            <a:prstGeom prst="roundRect">
              <a:avLst>
                <a:gd name="adj" fmla="val 50000"/>
              </a:avLst>
            </a:prstGeom>
            <a:solidFill>
              <a:schemeClr val="dk2"/>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696" name="Google Shape;696;p41"/>
            <p:cNvSpPr/>
            <p:nvPr/>
          </p:nvSpPr>
          <p:spPr>
            <a:xfrm>
              <a:off x="716850" y="1864738"/>
              <a:ext cx="1700700" cy="620400"/>
            </a:xfrm>
            <a:prstGeom prst="roundRect">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grpSp>
      <p:grpSp>
        <p:nvGrpSpPr>
          <p:cNvPr id="697" name="Google Shape;697;p41"/>
          <p:cNvGrpSpPr/>
          <p:nvPr/>
        </p:nvGrpSpPr>
        <p:grpSpPr>
          <a:xfrm>
            <a:off x="6095621" y="2079160"/>
            <a:ext cx="2309721" cy="2198404"/>
            <a:chOff x="716850" y="1864738"/>
            <a:chExt cx="1700700" cy="620400"/>
          </a:xfrm>
        </p:grpSpPr>
        <p:sp>
          <p:nvSpPr>
            <p:cNvPr id="698" name="Google Shape;698;p41"/>
            <p:cNvSpPr/>
            <p:nvPr/>
          </p:nvSpPr>
          <p:spPr>
            <a:xfrm>
              <a:off x="716850" y="1864738"/>
              <a:ext cx="1700700" cy="620400"/>
            </a:xfrm>
            <a:prstGeom prst="roundRect">
              <a:avLst>
                <a:gd name="adj" fmla="val 50000"/>
              </a:avLst>
            </a:prstGeom>
            <a:solidFill>
              <a:schemeClr val="dk2"/>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699" name="Google Shape;699;p41"/>
            <p:cNvSpPr/>
            <p:nvPr/>
          </p:nvSpPr>
          <p:spPr>
            <a:xfrm>
              <a:off x="716850" y="1864738"/>
              <a:ext cx="1700700" cy="620400"/>
            </a:xfrm>
            <a:prstGeom prst="roundRect">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grpSp>
      <p:grpSp>
        <p:nvGrpSpPr>
          <p:cNvPr id="701" name="Google Shape;701;p41"/>
          <p:cNvGrpSpPr/>
          <p:nvPr/>
        </p:nvGrpSpPr>
        <p:grpSpPr>
          <a:xfrm>
            <a:off x="1654149" y="865935"/>
            <a:ext cx="5804452" cy="620400"/>
            <a:chOff x="716850" y="1864738"/>
            <a:chExt cx="1700700" cy="620400"/>
          </a:xfrm>
        </p:grpSpPr>
        <p:sp>
          <p:nvSpPr>
            <p:cNvPr id="702" name="Google Shape;702;p41"/>
            <p:cNvSpPr/>
            <p:nvPr/>
          </p:nvSpPr>
          <p:spPr>
            <a:xfrm>
              <a:off x="716850" y="1864738"/>
              <a:ext cx="1700700" cy="620400"/>
            </a:xfrm>
            <a:prstGeom prst="roundRect">
              <a:avLst>
                <a:gd name="adj" fmla="val 50000"/>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703" name="Google Shape;703;p41"/>
            <p:cNvSpPr/>
            <p:nvPr/>
          </p:nvSpPr>
          <p:spPr>
            <a:xfrm>
              <a:off x="716850" y="1864738"/>
              <a:ext cx="1700700" cy="6204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mj-lt"/>
                  <a:ea typeface="Fredoka One"/>
                  <a:cs typeface="Fredoka One"/>
                  <a:sym typeface="Fredoka One"/>
                </a:rPr>
                <a:t>H</a:t>
              </a:r>
              <a:r>
                <a:rPr lang="en" sz="3000" b="1">
                  <a:latin typeface="+mj-lt"/>
                  <a:ea typeface="Fredoka One"/>
                  <a:cs typeface="Fredoka One"/>
                  <a:sym typeface="Fredoka One"/>
                </a:rPr>
                <a:t>ướng dẫn về nhà</a:t>
              </a:r>
              <a:endParaRPr sz="3000" b="1">
                <a:latin typeface="+mj-lt"/>
                <a:ea typeface="Fredoka One"/>
                <a:cs typeface="Fredoka One"/>
                <a:sym typeface="Fredoka One"/>
              </a:endParaRPr>
            </a:p>
          </p:txBody>
        </p:sp>
      </p:grpSp>
      <p:cxnSp>
        <p:nvCxnSpPr>
          <p:cNvPr id="707" name="Google Shape;707;p41"/>
          <p:cNvCxnSpPr>
            <a:cxnSpLocks/>
            <a:stCxn id="703" idx="2"/>
            <a:endCxn id="693" idx="0"/>
          </p:cNvCxnSpPr>
          <p:nvPr/>
        </p:nvCxnSpPr>
        <p:spPr>
          <a:xfrm rot="5400000">
            <a:off x="2903092" y="425876"/>
            <a:ext cx="592824" cy="2713743"/>
          </a:xfrm>
          <a:prstGeom prst="bentConnector3">
            <a:avLst>
              <a:gd name="adj1" fmla="val 50000"/>
            </a:avLst>
          </a:prstGeom>
          <a:noFill/>
          <a:ln w="28575" cap="flat" cmpd="sng">
            <a:solidFill>
              <a:schemeClr val="lt1"/>
            </a:solidFill>
            <a:prstDash val="solid"/>
            <a:round/>
            <a:headEnd type="none" w="med" len="med"/>
            <a:tailEnd type="none" w="med" len="med"/>
          </a:ln>
        </p:spPr>
      </p:cxnSp>
      <p:cxnSp>
        <p:nvCxnSpPr>
          <p:cNvPr id="708" name="Google Shape;708;p41"/>
          <p:cNvCxnSpPr>
            <a:stCxn id="703" idx="2"/>
            <a:endCxn id="699" idx="0"/>
          </p:cNvCxnSpPr>
          <p:nvPr/>
        </p:nvCxnSpPr>
        <p:spPr>
          <a:xfrm rot="16200000" flipH="1">
            <a:off x="5607016" y="435693"/>
            <a:ext cx="592825" cy="2694107"/>
          </a:xfrm>
          <a:prstGeom prst="bentConnector3">
            <a:avLst>
              <a:gd name="adj1" fmla="val 50000"/>
            </a:avLst>
          </a:prstGeom>
          <a:noFill/>
          <a:ln w="28575" cap="flat" cmpd="sng">
            <a:solidFill>
              <a:schemeClr val="lt1"/>
            </a:solidFill>
            <a:prstDash val="solid"/>
            <a:round/>
            <a:headEnd type="none" w="med" len="med"/>
            <a:tailEnd type="none" w="med" len="med"/>
          </a:ln>
        </p:spPr>
      </p:cxnSp>
      <p:cxnSp>
        <p:nvCxnSpPr>
          <p:cNvPr id="709" name="Google Shape;709;p41"/>
          <p:cNvCxnSpPr>
            <a:stCxn id="703" idx="2"/>
            <a:endCxn id="696" idx="0"/>
          </p:cNvCxnSpPr>
          <p:nvPr/>
        </p:nvCxnSpPr>
        <p:spPr>
          <a:xfrm flipH="1">
            <a:off x="4546557" y="1486335"/>
            <a:ext cx="9818" cy="592824"/>
          </a:xfrm>
          <a:prstGeom prst="straightConnector1">
            <a:avLst/>
          </a:prstGeom>
          <a:noFill/>
          <a:ln w="28575" cap="flat" cmpd="sng">
            <a:solidFill>
              <a:schemeClr val="lt1"/>
            </a:solidFill>
            <a:prstDash val="solid"/>
            <a:round/>
            <a:headEnd type="none" w="med" len="med"/>
            <a:tailEnd type="none" w="med" len="med"/>
          </a:ln>
        </p:spPr>
      </p:cxnSp>
      <p:grpSp>
        <p:nvGrpSpPr>
          <p:cNvPr id="710" name="Google Shape;710;p41"/>
          <p:cNvGrpSpPr/>
          <p:nvPr/>
        </p:nvGrpSpPr>
        <p:grpSpPr>
          <a:xfrm flipH="1">
            <a:off x="576007" y="359661"/>
            <a:ext cx="939590" cy="917333"/>
            <a:chOff x="2180272" y="-464800"/>
            <a:chExt cx="1256977" cy="1227202"/>
          </a:xfrm>
        </p:grpSpPr>
        <p:sp>
          <p:nvSpPr>
            <p:cNvPr id="711" name="Google Shape;711;p4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43">
            <a:extLst>
              <a:ext uri="{FF2B5EF4-FFF2-40B4-BE49-F238E27FC236}">
                <a16:creationId xmlns:a16="http://schemas.microsoft.com/office/drawing/2014/main" id="{C1D99C34-583E-B888-F2AB-76895E76F1D5}"/>
              </a:ext>
            </a:extLst>
          </p:cNvPr>
          <p:cNvSpPr txBox="1">
            <a:spLocks/>
          </p:cNvSpPr>
          <p:nvPr/>
        </p:nvSpPr>
        <p:spPr>
          <a:xfrm>
            <a:off x="864936" y="2477934"/>
            <a:ext cx="1955390" cy="140085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a:latin typeface="+mn-lt"/>
              </a:rPr>
              <a:t>Ôn tập lại nội dung bài học ngày hôm nay</a:t>
            </a:r>
            <a:endParaRPr lang="vi-VN" sz="1800">
              <a:latin typeface="+mn-lt"/>
            </a:endParaRPr>
          </a:p>
        </p:txBody>
      </p:sp>
      <p:sp>
        <p:nvSpPr>
          <p:cNvPr id="6" name="Google Shape;764;p43">
            <a:extLst>
              <a:ext uri="{FF2B5EF4-FFF2-40B4-BE49-F238E27FC236}">
                <a16:creationId xmlns:a16="http://schemas.microsoft.com/office/drawing/2014/main" id="{393C80FB-E9A8-71F9-9728-2BFAA63B4C49}"/>
              </a:ext>
            </a:extLst>
          </p:cNvPr>
          <p:cNvSpPr txBox="1">
            <a:spLocks/>
          </p:cNvSpPr>
          <p:nvPr/>
        </p:nvSpPr>
        <p:spPr>
          <a:xfrm>
            <a:off x="3542865" y="2571750"/>
            <a:ext cx="1955390" cy="140085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a:latin typeface="+mn-lt"/>
              </a:rPr>
              <a:t>Làm bài tập trong sách bài tập Tin học</a:t>
            </a:r>
            <a:endParaRPr lang="vi-VN" sz="1800">
              <a:latin typeface="+mn-lt"/>
            </a:endParaRPr>
          </a:p>
        </p:txBody>
      </p:sp>
      <p:sp>
        <p:nvSpPr>
          <p:cNvPr id="7" name="Google Shape;764;p43">
            <a:extLst>
              <a:ext uri="{FF2B5EF4-FFF2-40B4-BE49-F238E27FC236}">
                <a16:creationId xmlns:a16="http://schemas.microsoft.com/office/drawing/2014/main" id="{57582943-9E2A-05DB-D8EF-A8994630A6CA}"/>
              </a:ext>
            </a:extLst>
          </p:cNvPr>
          <p:cNvSpPr txBox="1">
            <a:spLocks/>
          </p:cNvSpPr>
          <p:nvPr/>
        </p:nvSpPr>
        <p:spPr>
          <a:xfrm>
            <a:off x="6323674" y="2699557"/>
            <a:ext cx="1955390" cy="1018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a:latin typeface="+mn-lt"/>
              </a:rPr>
              <a:t>Chuẩn bị nội dung bài học mới </a:t>
            </a:r>
            <a:endParaRPr lang="vi-VN" sz="1800">
              <a:latin typeface="+mn-lt"/>
            </a:endParaRP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3CF"/>
        </a:solidFill>
        <a:effectLst/>
      </p:bgPr>
    </p:bg>
    <p:spTree>
      <p:nvGrpSpPr>
        <p:cNvPr id="1" name="Shape 444"/>
        <p:cNvGrpSpPr/>
        <p:nvPr/>
      </p:nvGrpSpPr>
      <p:grpSpPr>
        <a:xfrm>
          <a:off x="0" y="0"/>
          <a:ext cx="0" cy="0"/>
          <a:chOff x="0" y="0"/>
          <a:chExt cx="0" cy="0"/>
        </a:xfrm>
      </p:grpSpPr>
      <p:grpSp>
        <p:nvGrpSpPr>
          <p:cNvPr id="445" name="Google Shape;445;p36"/>
          <p:cNvGrpSpPr/>
          <p:nvPr/>
        </p:nvGrpSpPr>
        <p:grpSpPr>
          <a:xfrm>
            <a:off x="716650" y="637800"/>
            <a:ext cx="7714350" cy="3867900"/>
            <a:chOff x="716650" y="637800"/>
            <a:chExt cx="7714350" cy="3867900"/>
          </a:xfrm>
        </p:grpSpPr>
        <p:sp>
          <p:nvSpPr>
            <p:cNvPr id="446" name="Google Shape;446;p36"/>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36"/>
          <p:cNvGrpSpPr/>
          <p:nvPr/>
        </p:nvGrpSpPr>
        <p:grpSpPr>
          <a:xfrm>
            <a:off x="952694" y="3188882"/>
            <a:ext cx="7241813" cy="1104900"/>
            <a:chOff x="908176" y="3090407"/>
            <a:chExt cx="7241813" cy="1104900"/>
          </a:xfrm>
        </p:grpSpPr>
        <p:sp>
          <p:nvSpPr>
            <p:cNvPr id="449" name="Google Shape;449;p36"/>
            <p:cNvSpPr/>
            <p:nvPr/>
          </p:nvSpPr>
          <p:spPr>
            <a:xfrm>
              <a:off x="908176"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61330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234319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307164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3800233"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453013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525858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595214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668203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741048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6"/>
          <p:cNvGrpSpPr/>
          <p:nvPr/>
        </p:nvGrpSpPr>
        <p:grpSpPr>
          <a:xfrm>
            <a:off x="3844819" y="1256679"/>
            <a:ext cx="1457561" cy="134244"/>
            <a:chOff x="3599100" y="1158250"/>
            <a:chExt cx="1726150" cy="159000"/>
          </a:xfrm>
        </p:grpSpPr>
        <p:sp>
          <p:nvSpPr>
            <p:cNvPr id="460" name="Google Shape;460;p36"/>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6"/>
          <p:cNvGrpSpPr/>
          <p:nvPr/>
        </p:nvGrpSpPr>
        <p:grpSpPr>
          <a:xfrm>
            <a:off x="187947" y="421025"/>
            <a:ext cx="1256977" cy="1227202"/>
            <a:chOff x="2180272" y="-464800"/>
            <a:chExt cx="1256977" cy="1227202"/>
          </a:xfrm>
        </p:grpSpPr>
        <p:sp>
          <p:nvSpPr>
            <p:cNvPr id="464" name="Google Shape;464;p3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6"/>
          <p:cNvGrpSpPr/>
          <p:nvPr/>
        </p:nvGrpSpPr>
        <p:grpSpPr>
          <a:xfrm>
            <a:off x="1309348" y="1545841"/>
            <a:ext cx="6399353" cy="840300"/>
            <a:chOff x="2182475" y="3128725"/>
            <a:chExt cx="4901700" cy="840300"/>
          </a:xfrm>
        </p:grpSpPr>
        <p:sp>
          <p:nvSpPr>
            <p:cNvPr id="467" name="Google Shape;467;p36"/>
            <p:cNvSpPr/>
            <p:nvPr/>
          </p:nvSpPr>
          <p:spPr>
            <a:xfrm>
              <a:off x="2182475" y="3128725"/>
              <a:ext cx="4901700" cy="840300"/>
            </a:xfrm>
            <a:prstGeom prst="roundRect">
              <a:avLst>
                <a:gd name="adj" fmla="val 50000"/>
              </a:avLst>
            </a:prstGeom>
            <a:solidFill>
              <a:schemeClr val="accent4"/>
            </a:solidFill>
            <a:ln>
              <a:noFill/>
            </a:ln>
            <a:effectLst>
              <a:outerShdw dist="76200" dir="246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2315925" y="3245150"/>
              <a:ext cx="4634700" cy="6075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36"/>
          <p:cNvSpPr txBox="1">
            <a:spLocks noGrp="1"/>
          </p:cNvSpPr>
          <p:nvPr>
            <p:ph type="ctrTitle"/>
          </p:nvPr>
        </p:nvSpPr>
        <p:spPr>
          <a:xfrm>
            <a:off x="835242" y="2673696"/>
            <a:ext cx="7453500" cy="16623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a:solidFill>
                  <a:srgbClr val="000000"/>
                </a:solidFill>
                <a:latin typeface="+mj-lt"/>
              </a:rPr>
              <a:t>BÀI 3: QUẢN LÍ DỮ LIỆU TRONG MÁY TÍNH</a:t>
            </a:r>
          </a:p>
        </p:txBody>
      </p:sp>
      <p:sp>
        <p:nvSpPr>
          <p:cNvPr id="470" name="Google Shape;470;p36"/>
          <p:cNvSpPr txBox="1">
            <a:spLocks noGrp="1"/>
          </p:cNvSpPr>
          <p:nvPr>
            <p:ph type="subTitle" idx="1"/>
          </p:nvPr>
        </p:nvSpPr>
        <p:spPr>
          <a:xfrm>
            <a:off x="1604204" y="1724830"/>
            <a:ext cx="5932699" cy="46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rgbClr val="FF0000"/>
                </a:solidFill>
                <a:latin typeface="+mj-lt"/>
              </a:rPr>
              <a:t>C</a:t>
            </a:r>
            <a:r>
              <a:rPr lang="en" sz="3000">
                <a:solidFill>
                  <a:srgbClr val="FF0000"/>
                </a:solidFill>
                <a:latin typeface="+mj-lt"/>
              </a:rPr>
              <a:t>hủ đề 1: Máy tính và cộng đồng</a:t>
            </a:r>
            <a:endParaRPr sz="3000">
              <a:solidFill>
                <a:srgbClr val="FF0000"/>
              </a:solidFill>
              <a:latin typeface="+mj-lt"/>
            </a:endParaRPr>
          </a:p>
        </p:txBody>
      </p:sp>
      <p:grpSp>
        <p:nvGrpSpPr>
          <p:cNvPr id="471" name="Google Shape;471;p36"/>
          <p:cNvGrpSpPr/>
          <p:nvPr/>
        </p:nvGrpSpPr>
        <p:grpSpPr>
          <a:xfrm rot="1124476">
            <a:off x="161859" y="4051655"/>
            <a:ext cx="3002061" cy="1104891"/>
            <a:chOff x="419375" y="2109025"/>
            <a:chExt cx="1137975" cy="418825"/>
          </a:xfrm>
        </p:grpSpPr>
        <p:sp>
          <p:nvSpPr>
            <p:cNvPr id="472" name="Google Shape;472;p36"/>
            <p:cNvSpPr/>
            <p:nvPr/>
          </p:nvSpPr>
          <p:spPr>
            <a:xfrm>
              <a:off x="434575" y="2109025"/>
              <a:ext cx="1122775" cy="418825"/>
            </a:xfrm>
            <a:custGeom>
              <a:avLst/>
              <a:gdLst/>
              <a:ahLst/>
              <a:cxnLst/>
              <a:rect l="l" t="t" r="r" b="b"/>
              <a:pathLst>
                <a:path w="44911" h="16753" extrusionOk="0">
                  <a:moveTo>
                    <a:pt x="393" y="0"/>
                  </a:moveTo>
                  <a:cubicBezTo>
                    <a:pt x="179" y="0"/>
                    <a:pt x="0" y="179"/>
                    <a:pt x="0" y="393"/>
                  </a:cubicBezTo>
                  <a:lnTo>
                    <a:pt x="0" y="16359"/>
                  </a:lnTo>
                  <a:cubicBezTo>
                    <a:pt x="0" y="16574"/>
                    <a:pt x="179" y="16752"/>
                    <a:pt x="393" y="16752"/>
                  </a:cubicBezTo>
                  <a:lnTo>
                    <a:pt x="44518" y="16752"/>
                  </a:lnTo>
                  <a:cubicBezTo>
                    <a:pt x="44732" y="16752"/>
                    <a:pt x="44911" y="16574"/>
                    <a:pt x="44911" y="16359"/>
                  </a:cubicBezTo>
                  <a:lnTo>
                    <a:pt x="44911" y="393"/>
                  </a:lnTo>
                  <a:cubicBezTo>
                    <a:pt x="44911" y="179"/>
                    <a:pt x="44732" y="0"/>
                    <a:pt x="44518" y="0"/>
                  </a:cubicBezTo>
                  <a:close/>
                </a:path>
              </a:pathLst>
            </a:custGeom>
            <a:solidFill>
              <a:schemeClr val="accen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419375" y="2109025"/>
              <a:ext cx="1098675" cy="418825"/>
            </a:xfrm>
            <a:custGeom>
              <a:avLst/>
              <a:gdLst/>
              <a:ahLst/>
              <a:cxnLst/>
              <a:rect l="l" t="t" r="r" b="b"/>
              <a:pathLst>
                <a:path w="43947" h="16753" extrusionOk="0">
                  <a:moveTo>
                    <a:pt x="394" y="0"/>
                  </a:moveTo>
                  <a:cubicBezTo>
                    <a:pt x="180" y="0"/>
                    <a:pt x="1" y="179"/>
                    <a:pt x="1" y="393"/>
                  </a:cubicBezTo>
                  <a:lnTo>
                    <a:pt x="1" y="16359"/>
                  </a:lnTo>
                  <a:cubicBezTo>
                    <a:pt x="1" y="16574"/>
                    <a:pt x="180" y="16752"/>
                    <a:pt x="394" y="16752"/>
                  </a:cubicBezTo>
                  <a:lnTo>
                    <a:pt x="43554" y="16752"/>
                  </a:lnTo>
                  <a:cubicBezTo>
                    <a:pt x="43780" y="16752"/>
                    <a:pt x="43947" y="16574"/>
                    <a:pt x="43947" y="16359"/>
                  </a:cubicBezTo>
                  <a:lnTo>
                    <a:pt x="43947" y="393"/>
                  </a:lnTo>
                  <a:cubicBezTo>
                    <a:pt x="43947" y="179"/>
                    <a:pt x="43780" y="0"/>
                    <a:pt x="43554"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700075" y="2428400"/>
              <a:ext cx="522125" cy="55400"/>
            </a:xfrm>
            <a:custGeom>
              <a:avLst/>
              <a:gdLst/>
              <a:ahLst/>
              <a:cxnLst/>
              <a:rect l="l" t="t" r="r" b="b"/>
              <a:pathLst>
                <a:path w="20885" h="2216" extrusionOk="0">
                  <a:moveTo>
                    <a:pt x="179" y="1"/>
                  </a:moveTo>
                  <a:cubicBezTo>
                    <a:pt x="84" y="1"/>
                    <a:pt x="1" y="72"/>
                    <a:pt x="1" y="179"/>
                  </a:cubicBezTo>
                  <a:lnTo>
                    <a:pt x="1" y="2037"/>
                  </a:lnTo>
                  <a:cubicBezTo>
                    <a:pt x="1" y="2132"/>
                    <a:pt x="84" y="2215"/>
                    <a:pt x="179" y="2215"/>
                  </a:cubicBezTo>
                  <a:lnTo>
                    <a:pt x="20694" y="2215"/>
                  </a:lnTo>
                  <a:cubicBezTo>
                    <a:pt x="20801" y="2215"/>
                    <a:pt x="20884" y="2132"/>
                    <a:pt x="20884" y="2037"/>
                  </a:cubicBezTo>
                  <a:lnTo>
                    <a:pt x="20884" y="179"/>
                  </a:lnTo>
                  <a:cubicBezTo>
                    <a:pt x="20884" y="72"/>
                    <a:pt x="20801" y="1"/>
                    <a:pt x="2069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467000"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8755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6" y="2132"/>
                    <a:pt x="2216" y="2024"/>
                  </a:cubicBezTo>
                  <a:lnTo>
                    <a:pt x="2216" y="191"/>
                  </a:lnTo>
                  <a:cubicBezTo>
                    <a:pt x="2216"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665250" y="2248625"/>
              <a:ext cx="55400" cy="55375"/>
            </a:xfrm>
            <a:custGeom>
              <a:avLst/>
              <a:gdLst/>
              <a:ahLst/>
              <a:cxnLst/>
              <a:rect l="l" t="t" r="r" b="b"/>
              <a:pathLst>
                <a:path w="2216" h="2215" extrusionOk="0">
                  <a:moveTo>
                    <a:pt x="191" y="0"/>
                  </a:moveTo>
                  <a:cubicBezTo>
                    <a:pt x="84" y="0"/>
                    <a:pt x="0" y="84"/>
                    <a:pt x="0" y="191"/>
                  </a:cubicBezTo>
                  <a:lnTo>
                    <a:pt x="0" y="2024"/>
                  </a:lnTo>
                  <a:cubicBezTo>
                    <a:pt x="0"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742950" y="2248625"/>
              <a:ext cx="55675" cy="55375"/>
            </a:xfrm>
            <a:custGeom>
              <a:avLst/>
              <a:gdLst/>
              <a:ahLst/>
              <a:cxnLst/>
              <a:rect l="l" t="t" r="r" b="b"/>
              <a:pathLst>
                <a:path w="2227" h="2215" extrusionOk="0">
                  <a:moveTo>
                    <a:pt x="191" y="0"/>
                  </a:moveTo>
                  <a:cubicBezTo>
                    <a:pt x="83" y="0"/>
                    <a:pt x="0" y="84"/>
                    <a:pt x="0" y="191"/>
                  </a:cubicBezTo>
                  <a:lnTo>
                    <a:pt x="0" y="2024"/>
                  </a:lnTo>
                  <a:cubicBezTo>
                    <a:pt x="0" y="2132"/>
                    <a:pt x="83" y="2215"/>
                    <a:pt x="191" y="2215"/>
                  </a:cubicBezTo>
                  <a:lnTo>
                    <a:pt x="2024" y="2215"/>
                  </a:lnTo>
                  <a:cubicBezTo>
                    <a:pt x="2131" y="2215"/>
                    <a:pt x="2226" y="2132"/>
                    <a:pt x="2226" y="2024"/>
                  </a:cubicBezTo>
                  <a:lnTo>
                    <a:pt x="2226" y="191"/>
                  </a:lnTo>
                  <a:cubicBezTo>
                    <a:pt x="2226"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820625" y="2248625"/>
              <a:ext cx="55675" cy="55375"/>
            </a:xfrm>
            <a:custGeom>
              <a:avLst/>
              <a:gdLst/>
              <a:ahLst/>
              <a:cxnLst/>
              <a:rect l="l" t="t" r="r" b="b"/>
              <a:pathLst>
                <a:path w="2227" h="2215" extrusionOk="0">
                  <a:moveTo>
                    <a:pt x="203" y="0"/>
                  </a:moveTo>
                  <a:cubicBezTo>
                    <a:pt x="96" y="0"/>
                    <a:pt x="1" y="84"/>
                    <a:pt x="1" y="191"/>
                  </a:cubicBezTo>
                  <a:lnTo>
                    <a:pt x="1" y="2024"/>
                  </a:lnTo>
                  <a:cubicBezTo>
                    <a:pt x="1" y="2132"/>
                    <a:pt x="96" y="2215"/>
                    <a:pt x="203" y="2215"/>
                  </a:cubicBezTo>
                  <a:lnTo>
                    <a:pt x="2025" y="2215"/>
                  </a:lnTo>
                  <a:cubicBezTo>
                    <a:pt x="2132" y="2215"/>
                    <a:pt x="2227" y="2132"/>
                    <a:pt x="2227" y="2024"/>
                  </a:cubicBezTo>
                  <a:lnTo>
                    <a:pt x="2227" y="191"/>
                  </a:lnTo>
                  <a:cubicBezTo>
                    <a:pt x="2227"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898325" y="2248625"/>
              <a:ext cx="55675" cy="55375"/>
            </a:xfrm>
            <a:custGeom>
              <a:avLst/>
              <a:gdLst/>
              <a:ahLst/>
              <a:cxnLst/>
              <a:rect l="l" t="t" r="r" b="b"/>
              <a:pathLst>
                <a:path w="2227" h="2215" extrusionOk="0">
                  <a:moveTo>
                    <a:pt x="202" y="0"/>
                  </a:moveTo>
                  <a:cubicBezTo>
                    <a:pt x="95" y="0"/>
                    <a:pt x="0" y="84"/>
                    <a:pt x="0" y="191"/>
                  </a:cubicBezTo>
                  <a:lnTo>
                    <a:pt x="0" y="2024"/>
                  </a:lnTo>
                  <a:cubicBezTo>
                    <a:pt x="0" y="2132"/>
                    <a:pt x="95" y="2215"/>
                    <a:pt x="202" y="2215"/>
                  </a:cubicBezTo>
                  <a:lnTo>
                    <a:pt x="2024" y="2215"/>
                  </a:lnTo>
                  <a:cubicBezTo>
                    <a:pt x="2143" y="2215"/>
                    <a:pt x="2227" y="2132"/>
                    <a:pt x="2227" y="2024"/>
                  </a:cubicBezTo>
                  <a:lnTo>
                    <a:pt x="2227" y="191"/>
                  </a:lnTo>
                  <a:cubicBezTo>
                    <a:pt x="2227"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97630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054000"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1131675"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209375"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1287050" y="2248625"/>
              <a:ext cx="55700" cy="55375"/>
            </a:xfrm>
            <a:custGeom>
              <a:avLst/>
              <a:gdLst/>
              <a:ahLst/>
              <a:cxnLst/>
              <a:rect l="l" t="t" r="r" b="b"/>
              <a:pathLst>
                <a:path w="2228" h="2215" extrusionOk="0">
                  <a:moveTo>
                    <a:pt x="191" y="0"/>
                  </a:moveTo>
                  <a:cubicBezTo>
                    <a:pt x="84" y="0"/>
                    <a:pt x="1" y="84"/>
                    <a:pt x="1" y="191"/>
                  </a:cubicBezTo>
                  <a:lnTo>
                    <a:pt x="1" y="2024"/>
                  </a:lnTo>
                  <a:cubicBezTo>
                    <a:pt x="1" y="2132"/>
                    <a:pt x="84" y="2215"/>
                    <a:pt x="191" y="2215"/>
                  </a:cubicBezTo>
                  <a:lnTo>
                    <a:pt x="2025" y="2215"/>
                  </a:lnTo>
                  <a:cubicBezTo>
                    <a:pt x="2132" y="2215"/>
                    <a:pt x="2227"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467000" y="2248325"/>
              <a:ext cx="95275" cy="55675"/>
            </a:xfrm>
            <a:custGeom>
              <a:avLst/>
              <a:gdLst/>
              <a:ahLst/>
              <a:cxnLst/>
              <a:rect l="l" t="t" r="r" b="b"/>
              <a:pathLst>
                <a:path w="3811" h="2227" extrusionOk="0">
                  <a:moveTo>
                    <a:pt x="251" y="0"/>
                  </a:moveTo>
                  <a:cubicBezTo>
                    <a:pt x="108" y="0"/>
                    <a:pt x="1" y="119"/>
                    <a:pt x="1" y="262"/>
                  </a:cubicBezTo>
                  <a:lnTo>
                    <a:pt x="1" y="1977"/>
                  </a:lnTo>
                  <a:cubicBezTo>
                    <a:pt x="1" y="2108"/>
                    <a:pt x="108" y="2227"/>
                    <a:pt x="251" y="2227"/>
                  </a:cubicBezTo>
                  <a:lnTo>
                    <a:pt x="3549" y="2227"/>
                  </a:lnTo>
                  <a:cubicBezTo>
                    <a:pt x="3692" y="2227"/>
                    <a:pt x="3811" y="2108"/>
                    <a:pt x="3811" y="1977"/>
                  </a:cubicBezTo>
                  <a:lnTo>
                    <a:pt x="3811" y="262"/>
                  </a:lnTo>
                  <a:cubicBezTo>
                    <a:pt x="3811" y="119"/>
                    <a:pt x="3692" y="0"/>
                    <a:pt x="3549"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544700" y="2157825"/>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62237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700075" y="2157825"/>
              <a:ext cx="55675" cy="55400"/>
            </a:xfrm>
            <a:custGeom>
              <a:avLst/>
              <a:gdLst/>
              <a:ahLst/>
              <a:cxnLst/>
              <a:rect l="l" t="t" r="r" b="b"/>
              <a:pathLst>
                <a:path w="2227" h="2216" extrusionOk="0">
                  <a:moveTo>
                    <a:pt x="203" y="1"/>
                  </a:moveTo>
                  <a:cubicBezTo>
                    <a:pt x="96" y="1"/>
                    <a:pt x="1" y="84"/>
                    <a:pt x="1" y="191"/>
                  </a:cubicBezTo>
                  <a:lnTo>
                    <a:pt x="1" y="2025"/>
                  </a:lnTo>
                  <a:cubicBezTo>
                    <a:pt x="1" y="2132"/>
                    <a:pt x="96" y="2215"/>
                    <a:pt x="203"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777775" y="2157825"/>
              <a:ext cx="55675" cy="55400"/>
            </a:xfrm>
            <a:custGeom>
              <a:avLst/>
              <a:gdLst/>
              <a:ahLst/>
              <a:cxnLst/>
              <a:rect l="l" t="t" r="r" b="b"/>
              <a:pathLst>
                <a:path w="2227" h="2216" extrusionOk="0">
                  <a:moveTo>
                    <a:pt x="202" y="1"/>
                  </a:moveTo>
                  <a:cubicBezTo>
                    <a:pt x="95" y="1"/>
                    <a:pt x="0" y="84"/>
                    <a:pt x="0" y="191"/>
                  </a:cubicBezTo>
                  <a:lnTo>
                    <a:pt x="0" y="2025"/>
                  </a:lnTo>
                  <a:cubicBezTo>
                    <a:pt x="0" y="2132"/>
                    <a:pt x="95" y="2215"/>
                    <a:pt x="202"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855450"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37" y="2215"/>
                  </a:lnTo>
                  <a:cubicBezTo>
                    <a:pt x="2144" y="2215"/>
                    <a:pt x="2227" y="2132"/>
                    <a:pt x="2227" y="2025"/>
                  </a:cubicBezTo>
                  <a:lnTo>
                    <a:pt x="2227" y="191"/>
                  </a:lnTo>
                  <a:cubicBezTo>
                    <a:pt x="2227" y="84"/>
                    <a:pt x="2144" y="1"/>
                    <a:pt x="2037"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933150" y="2157825"/>
              <a:ext cx="55675" cy="55400"/>
            </a:xfrm>
            <a:custGeom>
              <a:avLst/>
              <a:gdLst/>
              <a:ahLst/>
              <a:cxnLst/>
              <a:rect l="l" t="t" r="r" b="b"/>
              <a:pathLst>
                <a:path w="2227" h="2216" extrusionOk="0">
                  <a:moveTo>
                    <a:pt x="203" y="1"/>
                  </a:moveTo>
                  <a:cubicBezTo>
                    <a:pt x="95" y="1"/>
                    <a:pt x="0" y="84"/>
                    <a:pt x="0" y="191"/>
                  </a:cubicBezTo>
                  <a:lnTo>
                    <a:pt x="0" y="2025"/>
                  </a:lnTo>
                  <a:cubicBezTo>
                    <a:pt x="0" y="2132"/>
                    <a:pt x="95" y="2215"/>
                    <a:pt x="203" y="2215"/>
                  </a:cubicBezTo>
                  <a:lnTo>
                    <a:pt x="2036" y="2215"/>
                  </a:lnTo>
                  <a:cubicBezTo>
                    <a:pt x="2143" y="2215"/>
                    <a:pt x="2227" y="2132"/>
                    <a:pt x="2227" y="2025"/>
                  </a:cubicBezTo>
                  <a:lnTo>
                    <a:pt x="2227" y="191"/>
                  </a:lnTo>
                  <a:cubicBezTo>
                    <a:pt x="2227" y="84"/>
                    <a:pt x="2143" y="1"/>
                    <a:pt x="2036"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101112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08882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1166500" y="2157825"/>
              <a:ext cx="55700" cy="55400"/>
            </a:xfrm>
            <a:custGeom>
              <a:avLst/>
              <a:gdLst/>
              <a:ahLst/>
              <a:cxnLst/>
              <a:rect l="l" t="t" r="r" b="b"/>
              <a:pathLst>
                <a:path w="2228" h="2216" extrusionOk="0">
                  <a:moveTo>
                    <a:pt x="191" y="1"/>
                  </a:moveTo>
                  <a:cubicBezTo>
                    <a:pt x="84" y="1"/>
                    <a:pt x="1" y="84"/>
                    <a:pt x="1" y="191"/>
                  </a:cubicBezTo>
                  <a:lnTo>
                    <a:pt x="1" y="2025"/>
                  </a:lnTo>
                  <a:cubicBezTo>
                    <a:pt x="1" y="2132"/>
                    <a:pt x="84" y="2215"/>
                    <a:pt x="191"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1244200" y="2157825"/>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1321875"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139987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467000"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544700" y="2338525"/>
              <a:ext cx="55375" cy="55375"/>
            </a:xfrm>
            <a:custGeom>
              <a:avLst/>
              <a:gdLst/>
              <a:ahLst/>
              <a:cxnLst/>
              <a:rect l="l" t="t" r="r" b="b"/>
              <a:pathLst>
                <a:path w="2215" h="2215" extrusionOk="0">
                  <a:moveTo>
                    <a:pt x="191" y="0"/>
                  </a:moveTo>
                  <a:cubicBezTo>
                    <a:pt x="84" y="0"/>
                    <a:pt x="0" y="83"/>
                    <a:pt x="0" y="191"/>
                  </a:cubicBezTo>
                  <a:lnTo>
                    <a:pt x="0" y="2024"/>
                  </a:lnTo>
                  <a:cubicBezTo>
                    <a:pt x="0"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62237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6" y="2131"/>
                    <a:pt x="2216" y="2024"/>
                  </a:cubicBezTo>
                  <a:lnTo>
                    <a:pt x="2216" y="191"/>
                  </a:lnTo>
                  <a:cubicBezTo>
                    <a:pt x="2216"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467000"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544700" y="2428400"/>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622375"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700075" y="2338525"/>
              <a:ext cx="55675" cy="55375"/>
            </a:xfrm>
            <a:custGeom>
              <a:avLst/>
              <a:gdLst/>
              <a:ahLst/>
              <a:cxnLst/>
              <a:rect l="l" t="t" r="r" b="b"/>
              <a:pathLst>
                <a:path w="2227" h="2215" extrusionOk="0">
                  <a:moveTo>
                    <a:pt x="203" y="0"/>
                  </a:moveTo>
                  <a:cubicBezTo>
                    <a:pt x="96" y="0"/>
                    <a:pt x="1" y="83"/>
                    <a:pt x="1" y="191"/>
                  </a:cubicBezTo>
                  <a:lnTo>
                    <a:pt x="1" y="2024"/>
                  </a:lnTo>
                  <a:cubicBezTo>
                    <a:pt x="1" y="2131"/>
                    <a:pt x="96" y="2215"/>
                    <a:pt x="203"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777775" y="2338525"/>
              <a:ext cx="55675" cy="55375"/>
            </a:xfrm>
            <a:custGeom>
              <a:avLst/>
              <a:gdLst/>
              <a:ahLst/>
              <a:cxnLst/>
              <a:rect l="l" t="t" r="r" b="b"/>
              <a:pathLst>
                <a:path w="2227" h="2215" extrusionOk="0">
                  <a:moveTo>
                    <a:pt x="202" y="0"/>
                  </a:moveTo>
                  <a:cubicBezTo>
                    <a:pt x="95" y="0"/>
                    <a:pt x="0" y="83"/>
                    <a:pt x="0" y="191"/>
                  </a:cubicBezTo>
                  <a:lnTo>
                    <a:pt x="0" y="2024"/>
                  </a:lnTo>
                  <a:cubicBezTo>
                    <a:pt x="0" y="2131"/>
                    <a:pt x="95" y="2215"/>
                    <a:pt x="202"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855450"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37" y="2215"/>
                  </a:lnTo>
                  <a:cubicBezTo>
                    <a:pt x="2144" y="2215"/>
                    <a:pt x="2227" y="2131"/>
                    <a:pt x="2227" y="2024"/>
                  </a:cubicBezTo>
                  <a:lnTo>
                    <a:pt x="2227" y="191"/>
                  </a:lnTo>
                  <a:cubicBezTo>
                    <a:pt x="2227" y="83"/>
                    <a:pt x="2144" y="0"/>
                    <a:pt x="2037"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933150" y="2338525"/>
              <a:ext cx="55675" cy="55375"/>
            </a:xfrm>
            <a:custGeom>
              <a:avLst/>
              <a:gdLst/>
              <a:ahLst/>
              <a:cxnLst/>
              <a:rect l="l" t="t" r="r" b="b"/>
              <a:pathLst>
                <a:path w="2227" h="2215" extrusionOk="0">
                  <a:moveTo>
                    <a:pt x="203" y="0"/>
                  </a:moveTo>
                  <a:cubicBezTo>
                    <a:pt x="95" y="0"/>
                    <a:pt x="0" y="83"/>
                    <a:pt x="0" y="191"/>
                  </a:cubicBezTo>
                  <a:lnTo>
                    <a:pt x="0" y="2024"/>
                  </a:lnTo>
                  <a:cubicBezTo>
                    <a:pt x="0" y="2131"/>
                    <a:pt x="95" y="2215"/>
                    <a:pt x="203" y="2215"/>
                  </a:cubicBezTo>
                  <a:lnTo>
                    <a:pt x="2036" y="2215"/>
                  </a:lnTo>
                  <a:cubicBezTo>
                    <a:pt x="2143" y="2215"/>
                    <a:pt x="2227" y="2131"/>
                    <a:pt x="2227" y="2024"/>
                  </a:cubicBezTo>
                  <a:lnTo>
                    <a:pt x="2227" y="191"/>
                  </a:lnTo>
                  <a:cubicBezTo>
                    <a:pt x="2227" y="83"/>
                    <a:pt x="2143" y="0"/>
                    <a:pt x="2036"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101112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1088825" y="2338525"/>
              <a:ext cx="55375" cy="55375"/>
            </a:xfrm>
            <a:custGeom>
              <a:avLst/>
              <a:gdLst/>
              <a:ahLst/>
              <a:cxnLst/>
              <a:rect l="l" t="t" r="r" b="b"/>
              <a:pathLst>
                <a:path w="2215" h="2215" extrusionOk="0">
                  <a:moveTo>
                    <a:pt x="191" y="0"/>
                  </a:moveTo>
                  <a:cubicBezTo>
                    <a:pt x="83" y="0"/>
                    <a:pt x="0" y="83"/>
                    <a:pt x="0" y="191"/>
                  </a:cubicBezTo>
                  <a:lnTo>
                    <a:pt x="0" y="2024"/>
                  </a:lnTo>
                  <a:cubicBezTo>
                    <a:pt x="0" y="2131"/>
                    <a:pt x="83" y="2215"/>
                    <a:pt x="191" y="2215"/>
                  </a:cubicBezTo>
                  <a:lnTo>
                    <a:pt x="2024" y="2215"/>
                  </a:lnTo>
                  <a:cubicBezTo>
                    <a:pt x="2131" y="2215"/>
                    <a:pt x="2215" y="2131"/>
                    <a:pt x="2215" y="2024"/>
                  </a:cubicBezTo>
                  <a:lnTo>
                    <a:pt x="2215" y="191"/>
                  </a:lnTo>
                  <a:cubicBezTo>
                    <a:pt x="2215"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1166500" y="2338525"/>
              <a:ext cx="55700" cy="55375"/>
            </a:xfrm>
            <a:custGeom>
              <a:avLst/>
              <a:gdLst/>
              <a:ahLst/>
              <a:cxnLst/>
              <a:rect l="l" t="t" r="r" b="b"/>
              <a:pathLst>
                <a:path w="2228" h="2215" extrusionOk="0">
                  <a:moveTo>
                    <a:pt x="191" y="0"/>
                  </a:moveTo>
                  <a:cubicBezTo>
                    <a:pt x="84" y="0"/>
                    <a:pt x="1" y="83"/>
                    <a:pt x="1" y="191"/>
                  </a:cubicBezTo>
                  <a:lnTo>
                    <a:pt x="1" y="2024"/>
                  </a:lnTo>
                  <a:cubicBezTo>
                    <a:pt x="1" y="2131"/>
                    <a:pt x="84" y="2215"/>
                    <a:pt x="191"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1244200" y="2338525"/>
              <a:ext cx="55675" cy="55375"/>
            </a:xfrm>
            <a:custGeom>
              <a:avLst/>
              <a:gdLst/>
              <a:ahLst/>
              <a:cxnLst/>
              <a:rect l="l" t="t" r="r" b="b"/>
              <a:pathLst>
                <a:path w="2227" h="2215" extrusionOk="0">
                  <a:moveTo>
                    <a:pt x="191" y="0"/>
                  </a:moveTo>
                  <a:cubicBezTo>
                    <a:pt x="83" y="0"/>
                    <a:pt x="0" y="83"/>
                    <a:pt x="0" y="191"/>
                  </a:cubicBezTo>
                  <a:lnTo>
                    <a:pt x="0" y="2024"/>
                  </a:lnTo>
                  <a:cubicBezTo>
                    <a:pt x="0" y="2131"/>
                    <a:pt x="83" y="2215"/>
                    <a:pt x="191"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1321875"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25" y="2215"/>
                  </a:lnTo>
                  <a:cubicBezTo>
                    <a:pt x="2144"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1377550" y="2248325"/>
              <a:ext cx="77700" cy="145575"/>
            </a:xfrm>
            <a:custGeom>
              <a:avLst/>
              <a:gdLst/>
              <a:ahLst/>
              <a:cxnLst/>
              <a:rect l="l" t="t" r="r" b="b"/>
              <a:pathLst>
                <a:path w="3108" h="5823" extrusionOk="0">
                  <a:moveTo>
                    <a:pt x="655" y="0"/>
                  </a:moveTo>
                  <a:cubicBezTo>
                    <a:pt x="286" y="0"/>
                    <a:pt x="0" y="310"/>
                    <a:pt x="0" y="691"/>
                  </a:cubicBezTo>
                  <a:lnTo>
                    <a:pt x="0" y="1667"/>
                  </a:lnTo>
                  <a:cubicBezTo>
                    <a:pt x="0" y="2048"/>
                    <a:pt x="286" y="2358"/>
                    <a:pt x="655" y="2358"/>
                  </a:cubicBezTo>
                  <a:lnTo>
                    <a:pt x="893" y="2358"/>
                  </a:lnTo>
                  <a:lnTo>
                    <a:pt x="893" y="4965"/>
                  </a:lnTo>
                  <a:cubicBezTo>
                    <a:pt x="893" y="5442"/>
                    <a:pt x="1250" y="5823"/>
                    <a:pt x="1703" y="5823"/>
                  </a:cubicBezTo>
                  <a:lnTo>
                    <a:pt x="2298" y="5823"/>
                  </a:lnTo>
                  <a:cubicBezTo>
                    <a:pt x="2739" y="5823"/>
                    <a:pt x="3108" y="5442"/>
                    <a:pt x="3108" y="4965"/>
                  </a:cubicBezTo>
                  <a:lnTo>
                    <a:pt x="3108" y="1667"/>
                  </a:lnTo>
                  <a:lnTo>
                    <a:pt x="3108" y="1560"/>
                  </a:lnTo>
                  <a:lnTo>
                    <a:pt x="3108" y="691"/>
                  </a:lnTo>
                  <a:cubicBezTo>
                    <a:pt x="3108" y="310"/>
                    <a:pt x="2822" y="0"/>
                    <a:pt x="2453"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1244200" y="2428400"/>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321875" y="2428400"/>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1399875" y="2428400"/>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700075" y="2420675"/>
              <a:ext cx="522125" cy="55675"/>
            </a:xfrm>
            <a:custGeom>
              <a:avLst/>
              <a:gdLst/>
              <a:ahLst/>
              <a:cxnLst/>
              <a:rect l="l" t="t" r="r" b="b"/>
              <a:pathLst>
                <a:path w="20885" h="2227" extrusionOk="0">
                  <a:moveTo>
                    <a:pt x="179" y="0"/>
                  </a:moveTo>
                  <a:cubicBezTo>
                    <a:pt x="84" y="0"/>
                    <a:pt x="1" y="83"/>
                    <a:pt x="1" y="191"/>
                  </a:cubicBezTo>
                  <a:lnTo>
                    <a:pt x="1" y="2048"/>
                  </a:lnTo>
                  <a:cubicBezTo>
                    <a:pt x="1" y="2143"/>
                    <a:pt x="84" y="2227"/>
                    <a:pt x="179" y="2227"/>
                  </a:cubicBezTo>
                  <a:lnTo>
                    <a:pt x="20694" y="2227"/>
                  </a:lnTo>
                  <a:cubicBezTo>
                    <a:pt x="20801" y="2227"/>
                    <a:pt x="20884" y="2143"/>
                    <a:pt x="20884" y="2048"/>
                  </a:cubicBezTo>
                  <a:lnTo>
                    <a:pt x="20884" y="191"/>
                  </a:lnTo>
                  <a:cubicBezTo>
                    <a:pt x="20884" y="83"/>
                    <a:pt x="20801" y="0"/>
                    <a:pt x="2069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467000"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58755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6" y="2132"/>
                    <a:pt x="2216" y="2025"/>
                  </a:cubicBezTo>
                  <a:lnTo>
                    <a:pt x="2216" y="191"/>
                  </a:lnTo>
                  <a:cubicBezTo>
                    <a:pt x="2216"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665250" y="2240875"/>
              <a:ext cx="55400" cy="55700"/>
            </a:xfrm>
            <a:custGeom>
              <a:avLst/>
              <a:gdLst/>
              <a:ahLst/>
              <a:cxnLst/>
              <a:rect l="l" t="t" r="r" b="b"/>
              <a:pathLst>
                <a:path w="2216" h="2228" extrusionOk="0">
                  <a:moveTo>
                    <a:pt x="191" y="1"/>
                  </a:moveTo>
                  <a:cubicBezTo>
                    <a:pt x="84" y="1"/>
                    <a:pt x="0" y="84"/>
                    <a:pt x="0" y="191"/>
                  </a:cubicBezTo>
                  <a:lnTo>
                    <a:pt x="0" y="2025"/>
                  </a:lnTo>
                  <a:cubicBezTo>
                    <a:pt x="0"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42950" y="2240875"/>
              <a:ext cx="55675" cy="55700"/>
            </a:xfrm>
            <a:custGeom>
              <a:avLst/>
              <a:gdLst/>
              <a:ahLst/>
              <a:cxnLst/>
              <a:rect l="l" t="t" r="r" b="b"/>
              <a:pathLst>
                <a:path w="2227" h="2228" extrusionOk="0">
                  <a:moveTo>
                    <a:pt x="191" y="1"/>
                  </a:moveTo>
                  <a:cubicBezTo>
                    <a:pt x="83" y="1"/>
                    <a:pt x="0" y="84"/>
                    <a:pt x="0" y="191"/>
                  </a:cubicBezTo>
                  <a:lnTo>
                    <a:pt x="0" y="2025"/>
                  </a:lnTo>
                  <a:cubicBezTo>
                    <a:pt x="0" y="2132"/>
                    <a:pt x="83" y="2227"/>
                    <a:pt x="191" y="2227"/>
                  </a:cubicBezTo>
                  <a:lnTo>
                    <a:pt x="2024" y="2227"/>
                  </a:lnTo>
                  <a:cubicBezTo>
                    <a:pt x="2131" y="2227"/>
                    <a:pt x="2226" y="2132"/>
                    <a:pt x="2226" y="2025"/>
                  </a:cubicBezTo>
                  <a:lnTo>
                    <a:pt x="2226" y="191"/>
                  </a:lnTo>
                  <a:cubicBezTo>
                    <a:pt x="2226"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820625" y="2240875"/>
              <a:ext cx="55675" cy="55700"/>
            </a:xfrm>
            <a:custGeom>
              <a:avLst/>
              <a:gdLst/>
              <a:ahLst/>
              <a:cxnLst/>
              <a:rect l="l" t="t" r="r" b="b"/>
              <a:pathLst>
                <a:path w="2227" h="2228" extrusionOk="0">
                  <a:moveTo>
                    <a:pt x="203" y="1"/>
                  </a:moveTo>
                  <a:cubicBezTo>
                    <a:pt x="96" y="1"/>
                    <a:pt x="1" y="84"/>
                    <a:pt x="1" y="191"/>
                  </a:cubicBezTo>
                  <a:lnTo>
                    <a:pt x="1" y="2025"/>
                  </a:lnTo>
                  <a:cubicBezTo>
                    <a:pt x="1" y="2132"/>
                    <a:pt x="96" y="2227"/>
                    <a:pt x="203" y="2227"/>
                  </a:cubicBezTo>
                  <a:lnTo>
                    <a:pt x="2025" y="2227"/>
                  </a:lnTo>
                  <a:cubicBezTo>
                    <a:pt x="2132" y="2227"/>
                    <a:pt x="2227" y="2132"/>
                    <a:pt x="2227" y="2025"/>
                  </a:cubicBezTo>
                  <a:lnTo>
                    <a:pt x="2227" y="191"/>
                  </a:lnTo>
                  <a:cubicBezTo>
                    <a:pt x="2227"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98325" y="2240875"/>
              <a:ext cx="55675" cy="55700"/>
            </a:xfrm>
            <a:custGeom>
              <a:avLst/>
              <a:gdLst/>
              <a:ahLst/>
              <a:cxnLst/>
              <a:rect l="l" t="t" r="r" b="b"/>
              <a:pathLst>
                <a:path w="2227" h="2228" extrusionOk="0">
                  <a:moveTo>
                    <a:pt x="202" y="1"/>
                  </a:moveTo>
                  <a:cubicBezTo>
                    <a:pt x="95" y="1"/>
                    <a:pt x="0" y="84"/>
                    <a:pt x="0" y="191"/>
                  </a:cubicBezTo>
                  <a:lnTo>
                    <a:pt x="0" y="2025"/>
                  </a:lnTo>
                  <a:cubicBezTo>
                    <a:pt x="0" y="2132"/>
                    <a:pt x="95" y="2227"/>
                    <a:pt x="202" y="2227"/>
                  </a:cubicBezTo>
                  <a:lnTo>
                    <a:pt x="2024" y="2227"/>
                  </a:lnTo>
                  <a:cubicBezTo>
                    <a:pt x="2143" y="2227"/>
                    <a:pt x="2227" y="2132"/>
                    <a:pt x="2227" y="2025"/>
                  </a:cubicBezTo>
                  <a:lnTo>
                    <a:pt x="2227" y="191"/>
                  </a:lnTo>
                  <a:cubicBezTo>
                    <a:pt x="2227"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97630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1054000"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1131675"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209375"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1287050" y="2240875"/>
              <a:ext cx="55700" cy="55700"/>
            </a:xfrm>
            <a:custGeom>
              <a:avLst/>
              <a:gdLst/>
              <a:ahLst/>
              <a:cxnLst/>
              <a:rect l="l" t="t" r="r" b="b"/>
              <a:pathLst>
                <a:path w="2228" h="2228" extrusionOk="0">
                  <a:moveTo>
                    <a:pt x="191" y="1"/>
                  </a:moveTo>
                  <a:cubicBezTo>
                    <a:pt x="84" y="1"/>
                    <a:pt x="1" y="84"/>
                    <a:pt x="1" y="191"/>
                  </a:cubicBezTo>
                  <a:lnTo>
                    <a:pt x="1" y="2025"/>
                  </a:lnTo>
                  <a:cubicBezTo>
                    <a:pt x="1" y="2132"/>
                    <a:pt x="84" y="2227"/>
                    <a:pt x="191" y="2227"/>
                  </a:cubicBezTo>
                  <a:lnTo>
                    <a:pt x="2025" y="2227"/>
                  </a:lnTo>
                  <a:cubicBezTo>
                    <a:pt x="2132" y="2227"/>
                    <a:pt x="2227"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467000" y="2240875"/>
              <a:ext cx="95275" cy="55700"/>
            </a:xfrm>
            <a:custGeom>
              <a:avLst/>
              <a:gdLst/>
              <a:ahLst/>
              <a:cxnLst/>
              <a:rect l="l" t="t" r="r" b="b"/>
              <a:pathLst>
                <a:path w="3811" h="2228" extrusionOk="0">
                  <a:moveTo>
                    <a:pt x="251" y="1"/>
                  </a:moveTo>
                  <a:cubicBezTo>
                    <a:pt x="108" y="1"/>
                    <a:pt x="1" y="108"/>
                    <a:pt x="1" y="251"/>
                  </a:cubicBezTo>
                  <a:lnTo>
                    <a:pt x="1" y="1965"/>
                  </a:lnTo>
                  <a:cubicBezTo>
                    <a:pt x="1" y="2108"/>
                    <a:pt x="108" y="2227"/>
                    <a:pt x="251" y="2227"/>
                  </a:cubicBezTo>
                  <a:lnTo>
                    <a:pt x="3549" y="2227"/>
                  </a:lnTo>
                  <a:cubicBezTo>
                    <a:pt x="3692" y="2227"/>
                    <a:pt x="3811" y="2108"/>
                    <a:pt x="3811" y="1965"/>
                  </a:cubicBezTo>
                  <a:lnTo>
                    <a:pt x="3811" y="251"/>
                  </a:lnTo>
                  <a:cubicBezTo>
                    <a:pt x="3811" y="108"/>
                    <a:pt x="3692" y="1"/>
                    <a:pt x="3549"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544700" y="2150100"/>
              <a:ext cx="55375" cy="55675"/>
            </a:xfrm>
            <a:custGeom>
              <a:avLst/>
              <a:gdLst/>
              <a:ahLst/>
              <a:cxnLst/>
              <a:rect l="l" t="t" r="r" b="b"/>
              <a:pathLst>
                <a:path w="2215" h="2227" extrusionOk="0">
                  <a:moveTo>
                    <a:pt x="191" y="0"/>
                  </a:moveTo>
                  <a:cubicBezTo>
                    <a:pt x="84" y="0"/>
                    <a:pt x="0" y="96"/>
                    <a:pt x="0" y="203"/>
                  </a:cubicBezTo>
                  <a:lnTo>
                    <a:pt x="0" y="2036"/>
                  </a:lnTo>
                  <a:cubicBezTo>
                    <a:pt x="0"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62237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6" y="2143"/>
                    <a:pt x="2216" y="2036"/>
                  </a:cubicBezTo>
                  <a:lnTo>
                    <a:pt x="2216" y="203"/>
                  </a:lnTo>
                  <a:cubicBezTo>
                    <a:pt x="2216"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700075" y="2150100"/>
              <a:ext cx="55675" cy="55675"/>
            </a:xfrm>
            <a:custGeom>
              <a:avLst/>
              <a:gdLst/>
              <a:ahLst/>
              <a:cxnLst/>
              <a:rect l="l" t="t" r="r" b="b"/>
              <a:pathLst>
                <a:path w="2227" h="2227" extrusionOk="0">
                  <a:moveTo>
                    <a:pt x="203" y="0"/>
                  </a:moveTo>
                  <a:cubicBezTo>
                    <a:pt x="96" y="0"/>
                    <a:pt x="1" y="96"/>
                    <a:pt x="1" y="203"/>
                  </a:cubicBezTo>
                  <a:lnTo>
                    <a:pt x="1" y="2036"/>
                  </a:lnTo>
                  <a:cubicBezTo>
                    <a:pt x="1" y="2143"/>
                    <a:pt x="96" y="2227"/>
                    <a:pt x="203"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777775" y="2150100"/>
              <a:ext cx="55675" cy="55675"/>
            </a:xfrm>
            <a:custGeom>
              <a:avLst/>
              <a:gdLst/>
              <a:ahLst/>
              <a:cxnLst/>
              <a:rect l="l" t="t" r="r" b="b"/>
              <a:pathLst>
                <a:path w="2227" h="2227" extrusionOk="0">
                  <a:moveTo>
                    <a:pt x="202" y="0"/>
                  </a:moveTo>
                  <a:cubicBezTo>
                    <a:pt x="95" y="0"/>
                    <a:pt x="0" y="96"/>
                    <a:pt x="0" y="203"/>
                  </a:cubicBezTo>
                  <a:lnTo>
                    <a:pt x="0" y="2036"/>
                  </a:lnTo>
                  <a:cubicBezTo>
                    <a:pt x="0" y="2143"/>
                    <a:pt x="95" y="2227"/>
                    <a:pt x="202"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55450"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933150" y="2150100"/>
              <a:ext cx="55675" cy="55675"/>
            </a:xfrm>
            <a:custGeom>
              <a:avLst/>
              <a:gdLst/>
              <a:ahLst/>
              <a:cxnLst/>
              <a:rect l="l" t="t" r="r" b="b"/>
              <a:pathLst>
                <a:path w="2227" h="2227" extrusionOk="0">
                  <a:moveTo>
                    <a:pt x="203" y="0"/>
                  </a:moveTo>
                  <a:cubicBezTo>
                    <a:pt x="95" y="0"/>
                    <a:pt x="0" y="96"/>
                    <a:pt x="0" y="203"/>
                  </a:cubicBezTo>
                  <a:lnTo>
                    <a:pt x="0" y="2036"/>
                  </a:lnTo>
                  <a:cubicBezTo>
                    <a:pt x="0" y="2143"/>
                    <a:pt x="95" y="2227"/>
                    <a:pt x="203" y="2227"/>
                  </a:cubicBezTo>
                  <a:lnTo>
                    <a:pt x="2036" y="2227"/>
                  </a:lnTo>
                  <a:cubicBezTo>
                    <a:pt x="2143" y="2227"/>
                    <a:pt x="2227" y="2143"/>
                    <a:pt x="2227" y="2036"/>
                  </a:cubicBezTo>
                  <a:lnTo>
                    <a:pt x="2227" y="203"/>
                  </a:lnTo>
                  <a:cubicBezTo>
                    <a:pt x="2227" y="96"/>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101112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108882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166500" y="2150100"/>
              <a:ext cx="55700" cy="55675"/>
            </a:xfrm>
            <a:custGeom>
              <a:avLst/>
              <a:gdLst/>
              <a:ahLst/>
              <a:cxnLst/>
              <a:rect l="l" t="t" r="r" b="b"/>
              <a:pathLst>
                <a:path w="2228" h="2227" extrusionOk="0">
                  <a:moveTo>
                    <a:pt x="191" y="0"/>
                  </a:moveTo>
                  <a:cubicBezTo>
                    <a:pt x="84" y="0"/>
                    <a:pt x="1" y="96"/>
                    <a:pt x="1" y="203"/>
                  </a:cubicBezTo>
                  <a:lnTo>
                    <a:pt x="1" y="2036"/>
                  </a:lnTo>
                  <a:cubicBezTo>
                    <a:pt x="1" y="2143"/>
                    <a:pt x="84" y="2227"/>
                    <a:pt x="191"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1244200" y="2150100"/>
              <a:ext cx="55675" cy="55675"/>
            </a:xfrm>
            <a:custGeom>
              <a:avLst/>
              <a:gdLst/>
              <a:ahLst/>
              <a:cxnLst/>
              <a:rect l="l" t="t" r="r" b="b"/>
              <a:pathLst>
                <a:path w="2227" h="2227" extrusionOk="0">
                  <a:moveTo>
                    <a:pt x="191" y="0"/>
                  </a:moveTo>
                  <a:cubicBezTo>
                    <a:pt x="83" y="0"/>
                    <a:pt x="0" y="96"/>
                    <a:pt x="0" y="203"/>
                  </a:cubicBezTo>
                  <a:lnTo>
                    <a:pt x="0" y="2036"/>
                  </a:lnTo>
                  <a:cubicBezTo>
                    <a:pt x="0" y="2143"/>
                    <a:pt x="83" y="2227"/>
                    <a:pt x="191"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1321875"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139987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467000"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544700" y="2330775"/>
              <a:ext cx="55375" cy="55675"/>
            </a:xfrm>
            <a:custGeom>
              <a:avLst/>
              <a:gdLst/>
              <a:ahLst/>
              <a:cxnLst/>
              <a:rect l="l" t="t" r="r" b="b"/>
              <a:pathLst>
                <a:path w="2215" h="2227" extrusionOk="0">
                  <a:moveTo>
                    <a:pt x="191" y="0"/>
                  </a:moveTo>
                  <a:cubicBezTo>
                    <a:pt x="84" y="0"/>
                    <a:pt x="0" y="84"/>
                    <a:pt x="0" y="203"/>
                  </a:cubicBezTo>
                  <a:lnTo>
                    <a:pt x="0" y="2024"/>
                  </a:lnTo>
                  <a:cubicBezTo>
                    <a:pt x="0"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62237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6" y="2132"/>
                    <a:pt x="2216" y="2024"/>
                  </a:cubicBezTo>
                  <a:lnTo>
                    <a:pt x="2216" y="203"/>
                  </a:lnTo>
                  <a:cubicBezTo>
                    <a:pt x="2216"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467000"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544700" y="2420675"/>
              <a:ext cx="55375" cy="55675"/>
            </a:xfrm>
            <a:custGeom>
              <a:avLst/>
              <a:gdLst/>
              <a:ahLst/>
              <a:cxnLst/>
              <a:rect l="l" t="t" r="r" b="b"/>
              <a:pathLst>
                <a:path w="2215" h="2227" extrusionOk="0">
                  <a:moveTo>
                    <a:pt x="191" y="0"/>
                  </a:moveTo>
                  <a:cubicBezTo>
                    <a:pt x="84" y="0"/>
                    <a:pt x="0" y="95"/>
                    <a:pt x="0" y="203"/>
                  </a:cubicBezTo>
                  <a:lnTo>
                    <a:pt x="0" y="2024"/>
                  </a:lnTo>
                  <a:cubicBezTo>
                    <a:pt x="0"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622375"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6" y="2131"/>
                    <a:pt x="2216" y="2024"/>
                  </a:cubicBezTo>
                  <a:lnTo>
                    <a:pt x="2216" y="203"/>
                  </a:lnTo>
                  <a:cubicBezTo>
                    <a:pt x="2216"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700075" y="2330775"/>
              <a:ext cx="55675" cy="55675"/>
            </a:xfrm>
            <a:custGeom>
              <a:avLst/>
              <a:gdLst/>
              <a:ahLst/>
              <a:cxnLst/>
              <a:rect l="l" t="t" r="r" b="b"/>
              <a:pathLst>
                <a:path w="2227" h="2227" extrusionOk="0">
                  <a:moveTo>
                    <a:pt x="203" y="0"/>
                  </a:moveTo>
                  <a:cubicBezTo>
                    <a:pt x="96" y="0"/>
                    <a:pt x="1" y="84"/>
                    <a:pt x="1" y="203"/>
                  </a:cubicBezTo>
                  <a:lnTo>
                    <a:pt x="1" y="2024"/>
                  </a:lnTo>
                  <a:cubicBezTo>
                    <a:pt x="1" y="2132"/>
                    <a:pt x="96" y="2227"/>
                    <a:pt x="203"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777775" y="2330775"/>
              <a:ext cx="55675" cy="55675"/>
            </a:xfrm>
            <a:custGeom>
              <a:avLst/>
              <a:gdLst/>
              <a:ahLst/>
              <a:cxnLst/>
              <a:rect l="l" t="t" r="r" b="b"/>
              <a:pathLst>
                <a:path w="2227" h="2227" extrusionOk="0">
                  <a:moveTo>
                    <a:pt x="202" y="0"/>
                  </a:moveTo>
                  <a:cubicBezTo>
                    <a:pt x="95" y="0"/>
                    <a:pt x="0" y="84"/>
                    <a:pt x="0" y="203"/>
                  </a:cubicBezTo>
                  <a:lnTo>
                    <a:pt x="0" y="2024"/>
                  </a:lnTo>
                  <a:cubicBezTo>
                    <a:pt x="0" y="2132"/>
                    <a:pt x="95" y="2227"/>
                    <a:pt x="202"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855450"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933150" y="2330775"/>
              <a:ext cx="55675" cy="55675"/>
            </a:xfrm>
            <a:custGeom>
              <a:avLst/>
              <a:gdLst/>
              <a:ahLst/>
              <a:cxnLst/>
              <a:rect l="l" t="t" r="r" b="b"/>
              <a:pathLst>
                <a:path w="2227" h="2227" extrusionOk="0">
                  <a:moveTo>
                    <a:pt x="203" y="0"/>
                  </a:moveTo>
                  <a:cubicBezTo>
                    <a:pt x="95" y="0"/>
                    <a:pt x="0" y="84"/>
                    <a:pt x="0" y="203"/>
                  </a:cubicBezTo>
                  <a:lnTo>
                    <a:pt x="0" y="2024"/>
                  </a:lnTo>
                  <a:cubicBezTo>
                    <a:pt x="0" y="2132"/>
                    <a:pt x="95" y="2227"/>
                    <a:pt x="203" y="2227"/>
                  </a:cubicBezTo>
                  <a:lnTo>
                    <a:pt x="2036" y="2227"/>
                  </a:lnTo>
                  <a:cubicBezTo>
                    <a:pt x="2143" y="2227"/>
                    <a:pt x="2227" y="2132"/>
                    <a:pt x="2227" y="2024"/>
                  </a:cubicBezTo>
                  <a:lnTo>
                    <a:pt x="2227" y="203"/>
                  </a:lnTo>
                  <a:cubicBezTo>
                    <a:pt x="2227" y="84"/>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101112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088825" y="2330775"/>
              <a:ext cx="55375" cy="55675"/>
            </a:xfrm>
            <a:custGeom>
              <a:avLst/>
              <a:gdLst/>
              <a:ahLst/>
              <a:cxnLst/>
              <a:rect l="l" t="t" r="r" b="b"/>
              <a:pathLst>
                <a:path w="2215" h="2227" extrusionOk="0">
                  <a:moveTo>
                    <a:pt x="191" y="0"/>
                  </a:moveTo>
                  <a:cubicBezTo>
                    <a:pt x="83" y="0"/>
                    <a:pt x="0" y="84"/>
                    <a:pt x="0" y="203"/>
                  </a:cubicBezTo>
                  <a:lnTo>
                    <a:pt x="0" y="2024"/>
                  </a:lnTo>
                  <a:cubicBezTo>
                    <a:pt x="0" y="2132"/>
                    <a:pt x="83" y="2227"/>
                    <a:pt x="191" y="2227"/>
                  </a:cubicBezTo>
                  <a:lnTo>
                    <a:pt x="2024" y="2227"/>
                  </a:lnTo>
                  <a:cubicBezTo>
                    <a:pt x="2131" y="2227"/>
                    <a:pt x="2215" y="2132"/>
                    <a:pt x="2215" y="2024"/>
                  </a:cubicBezTo>
                  <a:lnTo>
                    <a:pt x="2215" y="203"/>
                  </a:lnTo>
                  <a:cubicBezTo>
                    <a:pt x="2215"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166500" y="2330775"/>
              <a:ext cx="55700" cy="55675"/>
            </a:xfrm>
            <a:custGeom>
              <a:avLst/>
              <a:gdLst/>
              <a:ahLst/>
              <a:cxnLst/>
              <a:rect l="l" t="t" r="r" b="b"/>
              <a:pathLst>
                <a:path w="2228" h="2227" extrusionOk="0">
                  <a:moveTo>
                    <a:pt x="191" y="0"/>
                  </a:moveTo>
                  <a:cubicBezTo>
                    <a:pt x="84" y="0"/>
                    <a:pt x="1" y="84"/>
                    <a:pt x="1" y="203"/>
                  </a:cubicBezTo>
                  <a:lnTo>
                    <a:pt x="1" y="2024"/>
                  </a:lnTo>
                  <a:cubicBezTo>
                    <a:pt x="1" y="2132"/>
                    <a:pt x="84" y="2227"/>
                    <a:pt x="191"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1244200" y="2330775"/>
              <a:ext cx="55675" cy="55675"/>
            </a:xfrm>
            <a:custGeom>
              <a:avLst/>
              <a:gdLst/>
              <a:ahLst/>
              <a:cxnLst/>
              <a:rect l="l" t="t" r="r" b="b"/>
              <a:pathLst>
                <a:path w="2227" h="2227" extrusionOk="0">
                  <a:moveTo>
                    <a:pt x="191" y="0"/>
                  </a:moveTo>
                  <a:cubicBezTo>
                    <a:pt x="83" y="0"/>
                    <a:pt x="0" y="84"/>
                    <a:pt x="0" y="203"/>
                  </a:cubicBezTo>
                  <a:lnTo>
                    <a:pt x="0" y="2024"/>
                  </a:lnTo>
                  <a:cubicBezTo>
                    <a:pt x="0" y="2132"/>
                    <a:pt x="83" y="2227"/>
                    <a:pt x="191"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1321875"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377550" y="2240875"/>
              <a:ext cx="77700" cy="145575"/>
            </a:xfrm>
            <a:custGeom>
              <a:avLst/>
              <a:gdLst/>
              <a:ahLst/>
              <a:cxnLst/>
              <a:rect l="l" t="t" r="r" b="b"/>
              <a:pathLst>
                <a:path w="3108" h="5823" extrusionOk="0">
                  <a:moveTo>
                    <a:pt x="655" y="1"/>
                  </a:moveTo>
                  <a:cubicBezTo>
                    <a:pt x="286" y="1"/>
                    <a:pt x="0" y="310"/>
                    <a:pt x="0" y="691"/>
                  </a:cubicBezTo>
                  <a:lnTo>
                    <a:pt x="0" y="1668"/>
                  </a:lnTo>
                  <a:cubicBezTo>
                    <a:pt x="0" y="2049"/>
                    <a:pt x="286" y="2358"/>
                    <a:pt x="655" y="2358"/>
                  </a:cubicBezTo>
                  <a:lnTo>
                    <a:pt x="893" y="2358"/>
                  </a:lnTo>
                  <a:lnTo>
                    <a:pt x="893" y="4954"/>
                  </a:lnTo>
                  <a:cubicBezTo>
                    <a:pt x="893" y="5430"/>
                    <a:pt x="1250" y="5823"/>
                    <a:pt x="1703" y="5823"/>
                  </a:cubicBezTo>
                  <a:lnTo>
                    <a:pt x="2298" y="5823"/>
                  </a:lnTo>
                  <a:cubicBezTo>
                    <a:pt x="2739" y="5823"/>
                    <a:pt x="3108" y="5430"/>
                    <a:pt x="3108" y="4954"/>
                  </a:cubicBezTo>
                  <a:lnTo>
                    <a:pt x="3108" y="1668"/>
                  </a:lnTo>
                  <a:lnTo>
                    <a:pt x="3108" y="1560"/>
                  </a:lnTo>
                  <a:lnTo>
                    <a:pt x="3108" y="691"/>
                  </a:lnTo>
                  <a:cubicBezTo>
                    <a:pt x="3108" y="310"/>
                    <a:pt x="2822" y="1"/>
                    <a:pt x="2453"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44200" y="2420675"/>
              <a:ext cx="55675" cy="55675"/>
            </a:xfrm>
            <a:custGeom>
              <a:avLst/>
              <a:gdLst/>
              <a:ahLst/>
              <a:cxnLst/>
              <a:rect l="l" t="t" r="r" b="b"/>
              <a:pathLst>
                <a:path w="2227" h="2227" extrusionOk="0">
                  <a:moveTo>
                    <a:pt x="191" y="0"/>
                  </a:moveTo>
                  <a:cubicBezTo>
                    <a:pt x="83" y="0"/>
                    <a:pt x="0" y="95"/>
                    <a:pt x="0" y="203"/>
                  </a:cubicBezTo>
                  <a:lnTo>
                    <a:pt x="0" y="2024"/>
                  </a:lnTo>
                  <a:cubicBezTo>
                    <a:pt x="0" y="2131"/>
                    <a:pt x="83" y="2227"/>
                    <a:pt x="191" y="2227"/>
                  </a:cubicBezTo>
                  <a:lnTo>
                    <a:pt x="2024" y="2227"/>
                  </a:lnTo>
                  <a:cubicBezTo>
                    <a:pt x="2131" y="2227"/>
                    <a:pt x="2227" y="2131"/>
                    <a:pt x="2227" y="2024"/>
                  </a:cubicBezTo>
                  <a:lnTo>
                    <a:pt x="2227" y="203"/>
                  </a:lnTo>
                  <a:cubicBezTo>
                    <a:pt x="2227"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1321875" y="2420675"/>
              <a:ext cx="55700" cy="55675"/>
            </a:xfrm>
            <a:custGeom>
              <a:avLst/>
              <a:gdLst/>
              <a:ahLst/>
              <a:cxnLst/>
              <a:rect l="l" t="t" r="r" b="b"/>
              <a:pathLst>
                <a:path w="2228" h="2227" extrusionOk="0">
                  <a:moveTo>
                    <a:pt x="203" y="0"/>
                  </a:moveTo>
                  <a:cubicBezTo>
                    <a:pt x="96" y="0"/>
                    <a:pt x="1" y="95"/>
                    <a:pt x="1" y="203"/>
                  </a:cubicBezTo>
                  <a:lnTo>
                    <a:pt x="1" y="2024"/>
                  </a:lnTo>
                  <a:cubicBezTo>
                    <a:pt x="1" y="2131"/>
                    <a:pt x="96" y="2227"/>
                    <a:pt x="203" y="2227"/>
                  </a:cubicBezTo>
                  <a:lnTo>
                    <a:pt x="2037" y="2227"/>
                  </a:lnTo>
                  <a:cubicBezTo>
                    <a:pt x="2144" y="2227"/>
                    <a:pt x="2227" y="2131"/>
                    <a:pt x="2227" y="2024"/>
                  </a:cubicBezTo>
                  <a:lnTo>
                    <a:pt x="2227" y="203"/>
                  </a:lnTo>
                  <a:cubicBezTo>
                    <a:pt x="2227" y="95"/>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1399875" y="2420675"/>
              <a:ext cx="55375" cy="55675"/>
            </a:xfrm>
            <a:custGeom>
              <a:avLst/>
              <a:gdLst/>
              <a:ahLst/>
              <a:cxnLst/>
              <a:rect l="l" t="t" r="r" b="b"/>
              <a:pathLst>
                <a:path w="2215" h="2227" extrusionOk="0">
                  <a:moveTo>
                    <a:pt x="191" y="0"/>
                  </a:moveTo>
                  <a:cubicBezTo>
                    <a:pt x="83" y="0"/>
                    <a:pt x="0" y="95"/>
                    <a:pt x="0" y="203"/>
                  </a:cubicBezTo>
                  <a:lnTo>
                    <a:pt x="0" y="2024"/>
                  </a:lnTo>
                  <a:cubicBezTo>
                    <a:pt x="0" y="2131"/>
                    <a:pt x="83" y="2227"/>
                    <a:pt x="191" y="2227"/>
                  </a:cubicBezTo>
                  <a:lnTo>
                    <a:pt x="2024" y="2227"/>
                  </a:lnTo>
                  <a:cubicBezTo>
                    <a:pt x="2131" y="2227"/>
                    <a:pt x="2215" y="2131"/>
                    <a:pt x="2215" y="2024"/>
                  </a:cubicBezTo>
                  <a:lnTo>
                    <a:pt x="2215" y="203"/>
                  </a:lnTo>
                  <a:cubicBezTo>
                    <a:pt x="2215"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6"/>
          <p:cNvGrpSpPr/>
          <p:nvPr/>
        </p:nvGrpSpPr>
        <p:grpSpPr>
          <a:xfrm flipH="1">
            <a:off x="7744172" y="3783875"/>
            <a:ext cx="1256977" cy="1227202"/>
            <a:chOff x="2180272" y="-464800"/>
            <a:chExt cx="1256977" cy="1227202"/>
          </a:xfrm>
        </p:grpSpPr>
        <p:sp>
          <p:nvSpPr>
            <p:cNvPr id="563" name="Google Shape;563;p3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6"/>
          <p:cNvGrpSpPr/>
          <p:nvPr/>
        </p:nvGrpSpPr>
        <p:grpSpPr>
          <a:xfrm rot="-2700000" flipH="1">
            <a:off x="7599152" y="258927"/>
            <a:ext cx="1139797" cy="1617797"/>
            <a:chOff x="1801400" y="1718664"/>
            <a:chExt cx="640972" cy="909778"/>
          </a:xfrm>
        </p:grpSpPr>
        <p:sp>
          <p:nvSpPr>
            <p:cNvPr id="566" name="Google Shape;566;p36"/>
            <p:cNvSpPr/>
            <p:nvPr/>
          </p:nvSpPr>
          <p:spPr>
            <a:xfrm>
              <a:off x="2087331" y="1718664"/>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l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0"/>
          <p:cNvSpPr txBox="1">
            <a:spLocks noGrp="1"/>
          </p:cNvSpPr>
          <p:nvPr>
            <p:ph type="title"/>
          </p:nvPr>
        </p:nvSpPr>
        <p:spPr>
          <a:xfrm>
            <a:off x="564947" y="1442020"/>
            <a:ext cx="8014106" cy="218579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300" b="1">
                <a:solidFill>
                  <a:srgbClr val="000000"/>
                </a:solidFill>
                <a:latin typeface="+mj-lt"/>
              </a:rPr>
              <a:t>CẢM ƠN CÁC EM ĐÃ CHÚ Ý </a:t>
            </a:r>
            <a:br>
              <a:rPr lang="en-US" sz="3300" b="1">
                <a:solidFill>
                  <a:srgbClr val="000000"/>
                </a:solidFill>
                <a:latin typeface="+mj-lt"/>
              </a:rPr>
            </a:br>
            <a:r>
              <a:rPr lang="en-US" sz="3300" b="1">
                <a:solidFill>
                  <a:srgbClr val="000000"/>
                </a:solidFill>
                <a:latin typeface="+mj-lt"/>
              </a:rPr>
              <a:t>LẮNG NGHE BÀI GIẢNG!</a:t>
            </a:r>
          </a:p>
        </p:txBody>
      </p:sp>
      <p:grpSp>
        <p:nvGrpSpPr>
          <p:cNvPr id="666" name="Google Shape;666;p40"/>
          <p:cNvGrpSpPr/>
          <p:nvPr/>
        </p:nvGrpSpPr>
        <p:grpSpPr>
          <a:xfrm flipH="1">
            <a:off x="2150971" y="296329"/>
            <a:ext cx="1206195" cy="1177623"/>
            <a:chOff x="2180272" y="-464800"/>
            <a:chExt cx="1256977" cy="1227202"/>
          </a:xfrm>
        </p:grpSpPr>
        <p:sp>
          <p:nvSpPr>
            <p:cNvPr id="667" name="Google Shape;667;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0"/>
          <p:cNvGrpSpPr/>
          <p:nvPr/>
        </p:nvGrpSpPr>
        <p:grpSpPr>
          <a:xfrm>
            <a:off x="120689" y="2903155"/>
            <a:ext cx="1475314" cy="1440367"/>
            <a:chOff x="2180272" y="-464800"/>
            <a:chExt cx="1256977" cy="1227202"/>
          </a:xfrm>
        </p:grpSpPr>
        <p:sp>
          <p:nvSpPr>
            <p:cNvPr id="670" name="Google Shape;670;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0"/>
          <p:cNvGrpSpPr/>
          <p:nvPr/>
        </p:nvGrpSpPr>
        <p:grpSpPr>
          <a:xfrm>
            <a:off x="5764545" y="3824844"/>
            <a:ext cx="1206195" cy="1177623"/>
            <a:chOff x="2180272" y="-464800"/>
            <a:chExt cx="1256977" cy="1227202"/>
          </a:xfrm>
        </p:grpSpPr>
        <p:sp>
          <p:nvSpPr>
            <p:cNvPr id="673" name="Google Shape;673;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0"/>
          <p:cNvGrpSpPr/>
          <p:nvPr/>
        </p:nvGrpSpPr>
        <p:grpSpPr>
          <a:xfrm>
            <a:off x="7478003" y="729844"/>
            <a:ext cx="784907" cy="155297"/>
            <a:chOff x="7189925" y="928775"/>
            <a:chExt cx="699000" cy="138300"/>
          </a:xfrm>
        </p:grpSpPr>
        <p:sp>
          <p:nvSpPr>
            <p:cNvPr id="676" name="Google Shape;676;p4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0"/>
          <p:cNvGrpSpPr/>
          <p:nvPr/>
        </p:nvGrpSpPr>
        <p:grpSpPr>
          <a:xfrm>
            <a:off x="3844819" y="1281104"/>
            <a:ext cx="1457561" cy="134244"/>
            <a:chOff x="3599100" y="1158250"/>
            <a:chExt cx="1726150" cy="159000"/>
          </a:xfrm>
        </p:grpSpPr>
        <p:sp>
          <p:nvSpPr>
            <p:cNvPr id="680" name="Google Shape;680;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0"/>
          <p:cNvGrpSpPr/>
          <p:nvPr/>
        </p:nvGrpSpPr>
        <p:grpSpPr>
          <a:xfrm>
            <a:off x="3844819" y="4008854"/>
            <a:ext cx="1457561" cy="134244"/>
            <a:chOff x="3599100" y="1158250"/>
            <a:chExt cx="1726150" cy="159000"/>
          </a:xfrm>
        </p:grpSpPr>
        <p:sp>
          <p:nvSpPr>
            <p:cNvPr id="684" name="Google Shape;684;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581A0BAC-D3CB-7BFB-8379-572408A9B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5795" y="3891965"/>
            <a:ext cx="1302193" cy="1043382"/>
          </a:xfrm>
          <a:prstGeom prst="rect">
            <a:avLst/>
          </a:prstGeom>
        </p:spPr>
      </p:pic>
      <p:pic>
        <p:nvPicPr>
          <p:cNvPr id="6" name="Picture 3">
            <a:extLst>
              <a:ext uri="{FF2B5EF4-FFF2-40B4-BE49-F238E27FC236}">
                <a16:creationId xmlns:a16="http://schemas.microsoft.com/office/drawing/2014/main" id="{EC755804-F71F-3A02-D97F-04DCFE213F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766" y="136175"/>
            <a:ext cx="1749913" cy="1826285"/>
          </a:xfrm>
          <a:prstGeom prst="rect">
            <a:avLst/>
          </a:prstGeom>
        </p:spPr>
      </p:pic>
    </p:spTree>
    <p:extLst>
      <p:ext uri="{BB962C8B-B14F-4D97-AF65-F5344CB8AC3E}">
        <p14:creationId xmlns:p14="http://schemas.microsoft.com/office/powerpoint/2010/main" val="249663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38"/>
          <p:cNvGrpSpPr/>
          <p:nvPr/>
        </p:nvGrpSpPr>
        <p:grpSpPr>
          <a:xfrm>
            <a:off x="477724" y="1418791"/>
            <a:ext cx="968100" cy="968100"/>
            <a:chOff x="811900" y="1708600"/>
            <a:chExt cx="968100" cy="968100"/>
          </a:xfrm>
        </p:grpSpPr>
        <p:sp>
          <p:nvSpPr>
            <p:cNvPr id="590" name="Google Shape;590;p38"/>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8"/>
          <p:cNvGrpSpPr/>
          <p:nvPr/>
        </p:nvGrpSpPr>
        <p:grpSpPr>
          <a:xfrm>
            <a:off x="477724" y="2577431"/>
            <a:ext cx="968100" cy="968100"/>
            <a:chOff x="811900" y="1708600"/>
            <a:chExt cx="968100" cy="968100"/>
          </a:xfrm>
        </p:grpSpPr>
        <p:sp>
          <p:nvSpPr>
            <p:cNvPr id="593" name="Google Shape;593;p38"/>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38"/>
          <p:cNvGrpSpPr/>
          <p:nvPr/>
        </p:nvGrpSpPr>
        <p:grpSpPr>
          <a:xfrm>
            <a:off x="526724" y="3662591"/>
            <a:ext cx="968100" cy="968100"/>
            <a:chOff x="811900" y="1708600"/>
            <a:chExt cx="968100" cy="968100"/>
          </a:xfrm>
        </p:grpSpPr>
        <p:sp>
          <p:nvSpPr>
            <p:cNvPr id="596" name="Google Shape;596;p38"/>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38"/>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latin typeface="+mj-lt"/>
              </a:rPr>
              <a:t>NỘI DUNG BÀI HỌC</a:t>
            </a:r>
          </a:p>
        </p:txBody>
      </p:sp>
      <p:sp>
        <p:nvSpPr>
          <p:cNvPr id="602" name="Google Shape;602;p38"/>
          <p:cNvSpPr txBox="1">
            <a:spLocks noGrp="1"/>
          </p:cNvSpPr>
          <p:nvPr>
            <p:ph type="title" idx="2"/>
          </p:nvPr>
        </p:nvSpPr>
        <p:spPr>
          <a:xfrm>
            <a:off x="540223" y="1635142"/>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b="1">
                <a:latin typeface="+mj-lt"/>
              </a:rPr>
              <a:t>01</a:t>
            </a:r>
            <a:endParaRPr b="1">
              <a:latin typeface="+mj-lt"/>
            </a:endParaRPr>
          </a:p>
        </p:txBody>
      </p:sp>
      <p:sp>
        <p:nvSpPr>
          <p:cNvPr id="604" name="Google Shape;604;p38"/>
          <p:cNvSpPr txBox="1">
            <a:spLocks noGrp="1"/>
          </p:cNvSpPr>
          <p:nvPr>
            <p:ph type="title" idx="3"/>
          </p:nvPr>
        </p:nvSpPr>
        <p:spPr>
          <a:xfrm>
            <a:off x="523249" y="2821712"/>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b="1">
                <a:latin typeface="+mj-lt"/>
              </a:rPr>
              <a:t>02</a:t>
            </a:r>
            <a:endParaRPr b="1">
              <a:latin typeface="+mj-lt"/>
            </a:endParaRPr>
          </a:p>
        </p:txBody>
      </p:sp>
      <p:sp>
        <p:nvSpPr>
          <p:cNvPr id="605" name="Google Shape;605;p38"/>
          <p:cNvSpPr txBox="1">
            <a:spLocks noGrp="1"/>
          </p:cNvSpPr>
          <p:nvPr>
            <p:ph type="title" idx="4"/>
          </p:nvPr>
        </p:nvSpPr>
        <p:spPr>
          <a:xfrm>
            <a:off x="575749" y="3876104"/>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b="1">
                <a:latin typeface="+mj-lt"/>
              </a:rPr>
              <a:t>03</a:t>
            </a:r>
            <a:endParaRPr b="1">
              <a:latin typeface="+mj-lt"/>
            </a:endParaRPr>
          </a:p>
        </p:txBody>
      </p:sp>
      <p:sp>
        <p:nvSpPr>
          <p:cNvPr id="610" name="Google Shape;610;p38"/>
          <p:cNvSpPr txBox="1">
            <a:spLocks noGrp="1"/>
          </p:cNvSpPr>
          <p:nvPr>
            <p:ph type="title" idx="9"/>
          </p:nvPr>
        </p:nvSpPr>
        <p:spPr>
          <a:xfrm>
            <a:off x="1577578" y="1762324"/>
            <a:ext cx="6154563"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mj-lt"/>
              </a:rPr>
              <a:t>T</a:t>
            </a:r>
            <a:r>
              <a:rPr lang="en" sz="3000">
                <a:latin typeface="+mj-lt"/>
              </a:rPr>
              <a:t>ên tệp và thư mục trong máy tính</a:t>
            </a:r>
            <a:endParaRPr sz="3000">
              <a:latin typeface="+mj-lt"/>
            </a:endParaRPr>
          </a:p>
        </p:txBody>
      </p:sp>
      <p:sp>
        <p:nvSpPr>
          <p:cNvPr id="611" name="Google Shape;611;p38"/>
          <p:cNvSpPr txBox="1">
            <a:spLocks noGrp="1"/>
          </p:cNvSpPr>
          <p:nvPr>
            <p:ph type="title" idx="13"/>
          </p:nvPr>
        </p:nvSpPr>
        <p:spPr>
          <a:xfrm>
            <a:off x="1577578" y="2902082"/>
            <a:ext cx="5600828"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mj-lt"/>
              </a:rPr>
              <a:t>C</a:t>
            </a:r>
            <a:r>
              <a:rPr lang="en" sz="3000">
                <a:latin typeface="+mj-lt"/>
              </a:rPr>
              <a:t>ác biện pháp bảo vệ dữ liệu</a:t>
            </a:r>
            <a:endParaRPr sz="3000">
              <a:latin typeface="+mj-lt"/>
            </a:endParaRPr>
          </a:p>
        </p:txBody>
      </p:sp>
      <p:sp>
        <p:nvSpPr>
          <p:cNvPr id="612" name="Google Shape;612;p38"/>
          <p:cNvSpPr txBox="1">
            <a:spLocks noGrp="1"/>
          </p:cNvSpPr>
          <p:nvPr>
            <p:ph type="title" idx="14"/>
          </p:nvPr>
        </p:nvSpPr>
        <p:spPr>
          <a:xfrm>
            <a:off x="1543849" y="3953583"/>
            <a:ext cx="7312672"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mj-lt"/>
              </a:rPr>
              <a:t>T</a:t>
            </a:r>
            <a:r>
              <a:rPr lang="en" sz="3000">
                <a:latin typeface="+mj-lt"/>
              </a:rPr>
              <a:t>hực hành: quản lí dữ liệu trong máy tính</a:t>
            </a:r>
            <a:endParaRPr sz="3000">
              <a:latin typeface="+mj-lt"/>
            </a:endParaRPr>
          </a:p>
        </p:txBody>
      </p:sp>
      <p:grpSp>
        <p:nvGrpSpPr>
          <p:cNvPr id="614" name="Google Shape;614;p38"/>
          <p:cNvGrpSpPr/>
          <p:nvPr/>
        </p:nvGrpSpPr>
        <p:grpSpPr>
          <a:xfrm flipH="1">
            <a:off x="6089169" y="-408"/>
            <a:ext cx="1206195" cy="1177623"/>
            <a:chOff x="2180272" y="-464800"/>
            <a:chExt cx="1256977" cy="1227202"/>
          </a:xfrm>
        </p:grpSpPr>
        <p:sp>
          <p:nvSpPr>
            <p:cNvPr id="615" name="Google Shape;615;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38"/>
          <p:cNvSpPr/>
          <p:nvPr/>
        </p:nvSpPr>
        <p:spPr>
          <a:xfrm>
            <a:off x="8075130" y="2489382"/>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1. Tên tệp và thư mục trên máy tính</a:t>
            </a:r>
            <a:endParaRPr sz="2500" b="1">
              <a:solidFill>
                <a:srgbClr val="000000"/>
              </a:solidFill>
              <a:latin typeface="+mj-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TextBox 529">
            <a:extLst>
              <a:ext uri="{FF2B5EF4-FFF2-40B4-BE49-F238E27FC236}">
                <a16:creationId xmlns:a16="http://schemas.microsoft.com/office/drawing/2014/main" id="{A9953983-D9EB-37AA-D246-B835031E9F5E}"/>
              </a:ext>
            </a:extLst>
          </p:cNvPr>
          <p:cNvSpPr txBox="1"/>
          <p:nvPr/>
        </p:nvSpPr>
        <p:spPr>
          <a:xfrm>
            <a:off x="330241" y="1109226"/>
            <a:ext cx="7863121" cy="49699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t>Đọc thông tin trong SGK tr.13 và trả lời các câu hỏi:</a:t>
            </a:r>
          </a:p>
        </p:txBody>
      </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3" name="Oval 2">
            <a:extLst>
              <a:ext uri="{FF2B5EF4-FFF2-40B4-BE49-F238E27FC236}">
                <a16:creationId xmlns:a16="http://schemas.microsoft.com/office/drawing/2014/main" id="{EE54DFE9-B3D2-0A95-492D-408E238ED997}"/>
              </a:ext>
            </a:extLst>
          </p:cNvPr>
          <p:cNvSpPr/>
          <p:nvPr/>
        </p:nvSpPr>
        <p:spPr>
          <a:xfrm>
            <a:off x="435995" y="1874015"/>
            <a:ext cx="510363" cy="496996"/>
          </a:xfrm>
          <a:prstGeom prst="ellipse">
            <a:avLst/>
          </a:prstGeom>
          <a:solidFill>
            <a:srgbClr val="FFE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4" name="TextBox 3">
            <a:extLst>
              <a:ext uri="{FF2B5EF4-FFF2-40B4-BE49-F238E27FC236}">
                <a16:creationId xmlns:a16="http://schemas.microsoft.com/office/drawing/2014/main" id="{5EDB1911-1DAA-53F4-4E0C-EAC4B3E0EAEA}"/>
              </a:ext>
            </a:extLst>
          </p:cNvPr>
          <p:cNvSpPr txBox="1"/>
          <p:nvPr/>
        </p:nvSpPr>
        <p:spPr>
          <a:xfrm>
            <a:off x="946358" y="1777376"/>
            <a:ext cx="7734132" cy="2087174"/>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i="1">
                <a:solidFill>
                  <a:srgbClr val="FF0000"/>
                </a:solidFill>
                <a:effectLst/>
                <a:latin typeface="+mj-lt"/>
                <a:ea typeface="Calibri" panose="020F0502020204030204" pitchFamily="34" charset="0"/>
                <a:cs typeface="Times New Roman" panose="02020603050405020304" pitchFamily="18" charset="0"/>
              </a:rPr>
              <a:t>Tại sao chúng ta cần phải phân loại dữ liệu theo trật tự?</a:t>
            </a:r>
          </a:p>
          <a:p>
            <a:pPr marL="342900" marR="0" indent="-342900" algn="just">
              <a:lnSpc>
                <a:spcPct val="150000"/>
              </a:lnSpc>
              <a:spcBef>
                <a:spcPts val="0"/>
              </a:spcBef>
              <a:spcAft>
                <a:spcPts val="800"/>
              </a:spcAft>
              <a:buFont typeface="Wingdings" panose="05000000000000000000" pitchFamily="2" charset="2"/>
              <a:buChar char="§"/>
            </a:pPr>
            <a:r>
              <a:rPr lang="en-US" sz="2000" i="1">
                <a:solidFill>
                  <a:srgbClr val="FF0000"/>
                </a:solidFill>
                <a:effectLst/>
                <a:latin typeface="+mj-lt"/>
                <a:ea typeface="Calibri" panose="020F0502020204030204" pitchFamily="34" charset="0"/>
                <a:cs typeface="Times New Roman" panose="02020603050405020304" pitchFamily="18" charset="0"/>
              </a:rPr>
              <a:t>Có những lưu ý gì khi đặt tên tệp và thư mục? Tác dụng của việc đặt tên tệp đơn giản, dễ hiểu là gì khi làm việc trong nhóm?</a:t>
            </a:r>
          </a:p>
          <a:p>
            <a:pPr marL="342900" marR="0" indent="-342900" algn="just">
              <a:lnSpc>
                <a:spcPct val="150000"/>
              </a:lnSpc>
              <a:spcBef>
                <a:spcPts val="0"/>
              </a:spcBef>
              <a:spcAft>
                <a:spcPts val="800"/>
              </a:spcAft>
              <a:buFont typeface="Wingdings" panose="05000000000000000000" pitchFamily="2" charset="2"/>
              <a:buChar char="§"/>
            </a:pPr>
            <a:r>
              <a:rPr lang="en-US" sz="2000" i="1">
                <a:solidFill>
                  <a:srgbClr val="FF0000"/>
                </a:solidFill>
                <a:effectLst/>
                <a:latin typeface="+mj-lt"/>
                <a:ea typeface="Calibri" panose="020F0502020204030204" pitchFamily="34" charset="0"/>
                <a:cs typeface="Times New Roman" panose="02020603050405020304" pitchFamily="18" charset="0"/>
              </a:rPr>
              <a:t>Chương trình máy tính được lưu trữ như thế nào?</a:t>
            </a:r>
          </a:p>
        </p:txBody>
      </p:sp>
      <p:pic>
        <p:nvPicPr>
          <p:cNvPr id="5" name="Picture 3">
            <a:extLst>
              <a:ext uri="{FF2B5EF4-FFF2-40B4-BE49-F238E27FC236}">
                <a16:creationId xmlns:a16="http://schemas.microsoft.com/office/drawing/2014/main" id="{1A1CBE76-5CD4-AA95-A244-D5F8B6ECD5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66414" y="3408253"/>
            <a:ext cx="1562584" cy="1550865"/>
          </a:xfrm>
          <a:prstGeom prst="rect">
            <a:avLst/>
          </a:prstGeom>
        </p:spPr>
      </p:pic>
    </p:spTree>
    <p:extLst>
      <p:ext uri="{BB962C8B-B14F-4D97-AF65-F5344CB8AC3E}">
        <p14:creationId xmlns:p14="http://schemas.microsoft.com/office/powerpoint/2010/main" val="306976908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grpSp>
        <p:nvGrpSpPr>
          <p:cNvPr id="1465" name="Google Shape;1465;p60"/>
          <p:cNvGrpSpPr/>
          <p:nvPr/>
        </p:nvGrpSpPr>
        <p:grpSpPr>
          <a:xfrm>
            <a:off x="373197" y="1620548"/>
            <a:ext cx="3138557" cy="3250420"/>
            <a:chOff x="1693300" y="1217413"/>
            <a:chExt cx="2661775" cy="2327028"/>
          </a:xfrm>
        </p:grpSpPr>
        <p:grpSp>
          <p:nvGrpSpPr>
            <p:cNvPr id="1466" name="Google Shape;1466;p60"/>
            <p:cNvGrpSpPr/>
            <p:nvPr/>
          </p:nvGrpSpPr>
          <p:grpSpPr>
            <a:xfrm>
              <a:off x="1693300" y="1217413"/>
              <a:ext cx="2661775" cy="2327028"/>
              <a:chOff x="3528845" y="637810"/>
              <a:chExt cx="4901980" cy="2313609"/>
            </a:xfrm>
          </p:grpSpPr>
          <p:sp>
            <p:nvSpPr>
              <p:cNvPr id="1467" name="Google Shape;1467;p60"/>
              <p:cNvSpPr/>
              <p:nvPr/>
            </p:nvSpPr>
            <p:spPr>
              <a:xfrm>
                <a:off x="3528845" y="963620"/>
                <a:ext cx="4901700" cy="1987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0"/>
              <p:cNvSpPr/>
              <p:nvPr/>
            </p:nvSpPr>
            <p:spPr>
              <a:xfrm>
                <a:off x="3529125" y="637810"/>
                <a:ext cx="49017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60"/>
            <p:cNvGrpSpPr/>
            <p:nvPr/>
          </p:nvGrpSpPr>
          <p:grpSpPr>
            <a:xfrm>
              <a:off x="3439778" y="1308429"/>
              <a:ext cx="784907" cy="155297"/>
              <a:chOff x="7189925" y="928775"/>
              <a:chExt cx="699000" cy="138300"/>
            </a:xfrm>
          </p:grpSpPr>
          <p:sp>
            <p:nvSpPr>
              <p:cNvPr id="1470" name="Google Shape;1470;p6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7" name="Google Shape;1457;p60"/>
          <p:cNvGrpSpPr/>
          <p:nvPr/>
        </p:nvGrpSpPr>
        <p:grpSpPr>
          <a:xfrm>
            <a:off x="3420607" y="1887490"/>
            <a:ext cx="2661775" cy="2327028"/>
            <a:chOff x="1693300" y="1217413"/>
            <a:chExt cx="2661775" cy="2327028"/>
          </a:xfrm>
        </p:grpSpPr>
        <p:grpSp>
          <p:nvGrpSpPr>
            <p:cNvPr id="1458" name="Google Shape;1458;p60"/>
            <p:cNvGrpSpPr/>
            <p:nvPr/>
          </p:nvGrpSpPr>
          <p:grpSpPr>
            <a:xfrm>
              <a:off x="1693300" y="1217413"/>
              <a:ext cx="2661775" cy="2327028"/>
              <a:chOff x="3528845" y="637810"/>
              <a:chExt cx="4901980" cy="2313609"/>
            </a:xfrm>
          </p:grpSpPr>
          <p:sp>
            <p:nvSpPr>
              <p:cNvPr id="1459" name="Google Shape;1459;p60"/>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0"/>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60"/>
            <p:cNvGrpSpPr/>
            <p:nvPr/>
          </p:nvGrpSpPr>
          <p:grpSpPr>
            <a:xfrm>
              <a:off x="3439778" y="1308429"/>
              <a:ext cx="784907" cy="155297"/>
              <a:chOff x="7189925" y="928775"/>
              <a:chExt cx="699000" cy="138300"/>
            </a:xfrm>
          </p:grpSpPr>
          <p:sp>
            <p:nvSpPr>
              <p:cNvPr id="1462" name="Google Shape;1462;p6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3" name="Google Shape;1473;p60"/>
          <p:cNvGrpSpPr/>
          <p:nvPr/>
        </p:nvGrpSpPr>
        <p:grpSpPr>
          <a:xfrm>
            <a:off x="5948519" y="1611264"/>
            <a:ext cx="2920059" cy="3020523"/>
            <a:chOff x="1693300" y="1217413"/>
            <a:chExt cx="2661775" cy="2327028"/>
          </a:xfrm>
        </p:grpSpPr>
        <p:grpSp>
          <p:nvGrpSpPr>
            <p:cNvPr id="1474" name="Google Shape;1474;p60"/>
            <p:cNvGrpSpPr/>
            <p:nvPr/>
          </p:nvGrpSpPr>
          <p:grpSpPr>
            <a:xfrm>
              <a:off x="1693300" y="1217413"/>
              <a:ext cx="2661775" cy="2327028"/>
              <a:chOff x="3528845" y="637810"/>
              <a:chExt cx="4901980" cy="2313609"/>
            </a:xfrm>
          </p:grpSpPr>
          <p:sp>
            <p:nvSpPr>
              <p:cNvPr id="1475" name="Google Shape;1475;p60"/>
              <p:cNvSpPr/>
              <p:nvPr/>
            </p:nvSpPr>
            <p:spPr>
              <a:xfrm>
                <a:off x="3528845" y="963620"/>
                <a:ext cx="4901700" cy="1987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0"/>
              <p:cNvSpPr/>
              <p:nvPr/>
            </p:nvSpPr>
            <p:spPr>
              <a:xfrm>
                <a:off x="3529125" y="637810"/>
                <a:ext cx="49017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60"/>
            <p:cNvGrpSpPr/>
            <p:nvPr/>
          </p:nvGrpSpPr>
          <p:grpSpPr>
            <a:xfrm>
              <a:off x="3439778" y="1308429"/>
              <a:ext cx="784907" cy="155297"/>
              <a:chOff x="7189925" y="928775"/>
              <a:chExt cx="699000" cy="138300"/>
            </a:xfrm>
          </p:grpSpPr>
          <p:sp>
            <p:nvSpPr>
              <p:cNvPr id="1478" name="Google Shape;1478;p6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1" name="Google Shape;1481;p60"/>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a:solidFill>
                  <a:srgbClr val="000000"/>
                </a:solidFill>
                <a:latin typeface="+mj-lt"/>
              </a:rPr>
              <a:t>Mục đích của việc phân loại tệp</a:t>
            </a:r>
            <a:endParaRPr sz="2500" b="1">
              <a:solidFill>
                <a:srgbClr val="000000"/>
              </a:solidFill>
              <a:latin typeface="+mj-lt"/>
            </a:endParaRPr>
          </a:p>
        </p:txBody>
      </p:sp>
      <p:sp>
        <p:nvSpPr>
          <p:cNvPr id="1482" name="Google Shape;1482;p60"/>
          <p:cNvSpPr txBox="1">
            <a:spLocks noGrp="1"/>
          </p:cNvSpPr>
          <p:nvPr>
            <p:ph type="subTitle" idx="1"/>
          </p:nvPr>
        </p:nvSpPr>
        <p:spPr>
          <a:xfrm>
            <a:off x="503672" y="2308339"/>
            <a:ext cx="2916335" cy="247289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a:solidFill>
                  <a:srgbClr val="000000"/>
                </a:solidFill>
                <a:latin typeface="+mj-lt"/>
              </a:rPr>
              <a:t>Việc phân loại dữ liệu giúp chúng ta tìm được tệp nhanh hơn, tiết kiệm được thời gian tìm kiếm.</a:t>
            </a:r>
            <a:endParaRPr sz="2000">
              <a:solidFill>
                <a:srgbClr val="000000"/>
              </a:solidFill>
              <a:latin typeface="+mn-lt"/>
            </a:endParaRPr>
          </a:p>
        </p:txBody>
      </p:sp>
      <p:grpSp>
        <p:nvGrpSpPr>
          <p:cNvPr id="1488" name="Google Shape;1488;p60"/>
          <p:cNvGrpSpPr/>
          <p:nvPr/>
        </p:nvGrpSpPr>
        <p:grpSpPr>
          <a:xfrm>
            <a:off x="7279406" y="234229"/>
            <a:ext cx="1206195" cy="1177623"/>
            <a:chOff x="2180272" y="-464800"/>
            <a:chExt cx="1256977" cy="1227202"/>
          </a:xfrm>
        </p:grpSpPr>
        <p:sp>
          <p:nvSpPr>
            <p:cNvPr id="1489" name="Google Shape;1489;p6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60"/>
          <p:cNvSpPr/>
          <p:nvPr/>
        </p:nvSpPr>
        <p:spPr>
          <a:xfrm>
            <a:off x="4541730" y="4620239"/>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0"/>
          <p:cNvSpPr/>
          <p:nvPr/>
        </p:nvSpPr>
        <p:spPr>
          <a:xfrm>
            <a:off x="5469304" y="355645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0"/>
          <p:cNvSpPr/>
          <p:nvPr/>
        </p:nvSpPr>
        <p:spPr>
          <a:xfrm>
            <a:off x="3787604" y="1315528"/>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60"/>
          <p:cNvGrpSpPr/>
          <p:nvPr/>
        </p:nvGrpSpPr>
        <p:grpSpPr>
          <a:xfrm>
            <a:off x="3176876" y="4333800"/>
            <a:ext cx="675900" cy="809700"/>
            <a:chOff x="1970600" y="969525"/>
            <a:chExt cx="675900" cy="809700"/>
          </a:xfrm>
        </p:grpSpPr>
        <p:sp>
          <p:nvSpPr>
            <p:cNvPr id="1495" name="Google Shape;1495;p60"/>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0"/>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1497" name="Google Shape;1497;p60"/>
          <p:cNvGrpSpPr/>
          <p:nvPr/>
        </p:nvGrpSpPr>
        <p:grpSpPr>
          <a:xfrm>
            <a:off x="5648194" y="1472828"/>
            <a:ext cx="675900" cy="809700"/>
            <a:chOff x="1970600" y="969525"/>
            <a:chExt cx="675900" cy="809700"/>
          </a:xfrm>
        </p:grpSpPr>
        <p:sp>
          <p:nvSpPr>
            <p:cNvPr id="1498" name="Google Shape;1498;p60"/>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0"/>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1500" name="Google Shape;1500;p60"/>
          <p:cNvGrpSpPr/>
          <p:nvPr/>
        </p:nvGrpSpPr>
        <p:grpSpPr>
          <a:xfrm>
            <a:off x="3450932" y="4631791"/>
            <a:ext cx="179549" cy="169016"/>
            <a:chOff x="3113525" y="4623350"/>
            <a:chExt cx="241200" cy="227050"/>
          </a:xfrm>
        </p:grpSpPr>
        <p:cxnSp>
          <p:nvCxnSpPr>
            <p:cNvPr id="1501" name="Google Shape;1501;p60"/>
            <p:cNvCxnSpPr/>
            <p:nvPr/>
          </p:nvCxnSpPr>
          <p:spPr>
            <a:xfrm>
              <a:off x="3113525" y="4736760"/>
              <a:ext cx="241200" cy="0"/>
            </a:xfrm>
            <a:prstGeom prst="straightConnector1">
              <a:avLst/>
            </a:prstGeom>
            <a:noFill/>
            <a:ln w="28575" cap="rnd" cmpd="sng">
              <a:solidFill>
                <a:schemeClr val="lt1"/>
              </a:solidFill>
              <a:prstDash val="solid"/>
              <a:round/>
              <a:headEnd type="none" w="med" len="med"/>
              <a:tailEnd type="none" w="med" len="med"/>
            </a:ln>
          </p:spPr>
        </p:cxnSp>
        <p:cxnSp>
          <p:nvCxnSpPr>
            <p:cNvPr id="1502" name="Google Shape;1502;p60"/>
            <p:cNvCxnSpPr/>
            <p:nvPr/>
          </p:nvCxnSpPr>
          <p:spPr>
            <a:xfrm rot="2700000">
              <a:off x="3217739" y="4680050"/>
              <a:ext cx="160372" cy="0"/>
            </a:xfrm>
            <a:prstGeom prst="straightConnector1">
              <a:avLst/>
            </a:prstGeom>
            <a:noFill/>
            <a:ln w="28575" cap="rnd" cmpd="sng">
              <a:solidFill>
                <a:schemeClr val="lt1"/>
              </a:solidFill>
              <a:prstDash val="solid"/>
              <a:round/>
              <a:headEnd type="none" w="med" len="med"/>
              <a:tailEnd type="none" w="med" len="med"/>
            </a:ln>
          </p:spPr>
        </p:cxnSp>
        <p:cxnSp>
          <p:nvCxnSpPr>
            <p:cNvPr id="1503" name="Google Shape;1503;p60"/>
            <p:cNvCxnSpPr/>
            <p:nvPr/>
          </p:nvCxnSpPr>
          <p:spPr>
            <a:xfrm rot="-2700000">
              <a:off x="3217739" y="4793700"/>
              <a:ext cx="160372" cy="0"/>
            </a:xfrm>
            <a:prstGeom prst="straightConnector1">
              <a:avLst/>
            </a:prstGeom>
            <a:noFill/>
            <a:ln w="28575" cap="rnd" cmpd="sng">
              <a:solidFill>
                <a:schemeClr val="lt1"/>
              </a:solidFill>
              <a:prstDash val="solid"/>
              <a:round/>
              <a:headEnd type="none" w="med" len="med"/>
              <a:tailEnd type="none" w="med" len="med"/>
            </a:ln>
          </p:spPr>
        </p:cxnSp>
      </p:grpSp>
      <p:grpSp>
        <p:nvGrpSpPr>
          <p:cNvPr id="1504" name="Google Shape;1504;p60"/>
          <p:cNvGrpSpPr/>
          <p:nvPr/>
        </p:nvGrpSpPr>
        <p:grpSpPr>
          <a:xfrm>
            <a:off x="5896360" y="1718463"/>
            <a:ext cx="179549" cy="169016"/>
            <a:chOff x="3113525" y="4623350"/>
            <a:chExt cx="241200" cy="227050"/>
          </a:xfrm>
        </p:grpSpPr>
        <p:cxnSp>
          <p:nvCxnSpPr>
            <p:cNvPr id="1505" name="Google Shape;1505;p60"/>
            <p:cNvCxnSpPr/>
            <p:nvPr/>
          </p:nvCxnSpPr>
          <p:spPr>
            <a:xfrm>
              <a:off x="3113525" y="4736760"/>
              <a:ext cx="241200" cy="0"/>
            </a:xfrm>
            <a:prstGeom prst="straightConnector1">
              <a:avLst/>
            </a:prstGeom>
            <a:noFill/>
            <a:ln w="28575" cap="rnd" cmpd="sng">
              <a:solidFill>
                <a:schemeClr val="lt1"/>
              </a:solidFill>
              <a:prstDash val="solid"/>
              <a:round/>
              <a:headEnd type="none" w="med" len="med"/>
              <a:tailEnd type="none" w="med" len="med"/>
            </a:ln>
          </p:spPr>
        </p:cxnSp>
        <p:cxnSp>
          <p:nvCxnSpPr>
            <p:cNvPr id="1506" name="Google Shape;1506;p60"/>
            <p:cNvCxnSpPr/>
            <p:nvPr/>
          </p:nvCxnSpPr>
          <p:spPr>
            <a:xfrm rot="2700000">
              <a:off x="3217739" y="4680050"/>
              <a:ext cx="160372" cy="0"/>
            </a:xfrm>
            <a:prstGeom prst="straightConnector1">
              <a:avLst/>
            </a:prstGeom>
            <a:noFill/>
            <a:ln w="28575" cap="rnd" cmpd="sng">
              <a:solidFill>
                <a:schemeClr val="lt1"/>
              </a:solidFill>
              <a:prstDash val="solid"/>
              <a:round/>
              <a:headEnd type="none" w="med" len="med"/>
              <a:tailEnd type="none" w="med" len="med"/>
            </a:ln>
          </p:spPr>
        </p:cxnSp>
        <p:cxnSp>
          <p:nvCxnSpPr>
            <p:cNvPr id="1507" name="Google Shape;1507;p60"/>
            <p:cNvCxnSpPr/>
            <p:nvPr/>
          </p:nvCxnSpPr>
          <p:spPr>
            <a:xfrm rot="-2700000">
              <a:off x="3217739" y="4793700"/>
              <a:ext cx="160372" cy="0"/>
            </a:xfrm>
            <a:prstGeom prst="straightConnector1">
              <a:avLst/>
            </a:prstGeom>
            <a:noFill/>
            <a:ln w="28575" cap="rnd" cmpd="sng">
              <a:solidFill>
                <a:schemeClr val="lt1"/>
              </a:solidFill>
              <a:prstDash val="solid"/>
              <a:round/>
              <a:headEnd type="none" w="med" len="med"/>
              <a:tailEnd type="none" w="med" len="med"/>
            </a:ln>
          </p:spPr>
        </p:cxnSp>
      </p:grpSp>
      <p:sp>
        <p:nvSpPr>
          <p:cNvPr id="8" name="Google Shape;1482;p60">
            <a:extLst>
              <a:ext uri="{FF2B5EF4-FFF2-40B4-BE49-F238E27FC236}">
                <a16:creationId xmlns:a16="http://schemas.microsoft.com/office/drawing/2014/main" id="{14256A3C-7C7D-CBFD-2057-0E5AD37F11A6}"/>
              </a:ext>
            </a:extLst>
          </p:cNvPr>
          <p:cNvSpPr txBox="1">
            <a:spLocks/>
          </p:cNvSpPr>
          <p:nvPr/>
        </p:nvSpPr>
        <p:spPr>
          <a:xfrm>
            <a:off x="3569747" y="2495301"/>
            <a:ext cx="2384785" cy="1399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Medium"/>
              <a:buNone/>
              <a:defRPr sz="1500" b="0" i="0" u="none" strike="noStrike" cap="none">
                <a:solidFill>
                  <a:schemeClr val="dk1"/>
                </a:solidFill>
                <a:latin typeface="Karla Medium"/>
                <a:ea typeface="Karla Medium"/>
                <a:cs typeface="Karla Medium"/>
                <a:sym typeface="Karla Medium"/>
              </a:defRPr>
            </a:lvl1pPr>
            <a:lvl2pPr marL="914400" marR="0" lvl="1"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2pPr>
            <a:lvl3pPr marL="1371600" marR="0" lvl="2"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3pPr>
            <a:lvl4pPr marL="1828800" marR="0" lvl="3"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4pPr>
            <a:lvl5pPr marL="2286000" marR="0" lvl="4"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5pPr>
            <a:lvl6pPr marL="2743200" marR="0" lvl="5"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6pPr>
            <a:lvl7pPr marL="3200400" marR="0" lvl="6"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7pPr>
            <a:lvl8pPr marL="3657600" marR="0" lvl="7"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8pPr>
            <a:lvl9pPr marL="4114800" marR="0" lvl="8"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9pPr>
          </a:lstStyle>
          <a:p>
            <a:pPr marL="0" indent="0" algn="just">
              <a:lnSpc>
                <a:spcPct val="150000"/>
              </a:lnSpc>
            </a:pPr>
            <a:r>
              <a:rPr lang="en-US" sz="2000">
                <a:solidFill>
                  <a:srgbClr val="000000"/>
                </a:solidFill>
                <a:latin typeface="+mj-lt"/>
              </a:rPr>
              <a:t>Nên đặt tên tệp ngắn gọn, dễ hiểu, dễ nhớ.</a:t>
            </a:r>
            <a:endParaRPr lang="vi-VN" sz="2000">
              <a:solidFill>
                <a:srgbClr val="000000"/>
              </a:solidFill>
              <a:latin typeface="+mn-lt"/>
            </a:endParaRPr>
          </a:p>
        </p:txBody>
      </p:sp>
      <p:sp>
        <p:nvSpPr>
          <p:cNvPr id="13" name="Google Shape;1482;p60">
            <a:extLst>
              <a:ext uri="{FF2B5EF4-FFF2-40B4-BE49-F238E27FC236}">
                <a16:creationId xmlns:a16="http://schemas.microsoft.com/office/drawing/2014/main" id="{EAC81F74-A2DC-3BAC-1425-CE07D7A1DF38}"/>
              </a:ext>
            </a:extLst>
          </p:cNvPr>
          <p:cNvSpPr txBox="1">
            <a:spLocks/>
          </p:cNvSpPr>
          <p:nvPr/>
        </p:nvSpPr>
        <p:spPr>
          <a:xfrm>
            <a:off x="5986134" y="2173085"/>
            <a:ext cx="2902872" cy="22945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Medium"/>
              <a:buNone/>
              <a:defRPr sz="1500" b="0" i="0" u="none" strike="noStrike" cap="none">
                <a:solidFill>
                  <a:schemeClr val="dk1"/>
                </a:solidFill>
                <a:latin typeface="Karla Medium"/>
                <a:ea typeface="Karla Medium"/>
                <a:cs typeface="Karla Medium"/>
                <a:sym typeface="Karla Medium"/>
              </a:defRPr>
            </a:lvl1pPr>
            <a:lvl2pPr marL="914400" marR="0" lvl="1"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2pPr>
            <a:lvl3pPr marL="1371600" marR="0" lvl="2"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3pPr>
            <a:lvl4pPr marL="1828800" marR="0" lvl="3"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4pPr>
            <a:lvl5pPr marL="2286000" marR="0" lvl="4"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5pPr>
            <a:lvl6pPr marL="2743200" marR="0" lvl="5"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6pPr>
            <a:lvl7pPr marL="3200400" marR="0" lvl="6"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7pPr>
            <a:lvl8pPr marL="3657600" marR="0" lvl="7"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8pPr>
            <a:lvl9pPr marL="4114800" marR="0" lvl="8"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9pPr>
          </a:lstStyle>
          <a:p>
            <a:pPr marL="0" indent="0" algn="just">
              <a:lnSpc>
                <a:spcPct val="150000"/>
              </a:lnSpc>
            </a:pPr>
            <a:r>
              <a:rPr lang="en-US" sz="2000">
                <a:solidFill>
                  <a:srgbClr val="000000"/>
                </a:solidFill>
                <a:latin typeface="+mn-lt"/>
              </a:rPr>
              <a:t>Khi làm việc nhóm, phân loại tệp giúp từng thành viên tiếp cận nhanh hơn với thứ họ đang cần.</a:t>
            </a:r>
            <a:endParaRPr lang="vi-VN" sz="2000">
              <a:solidFill>
                <a:srgbClr val="000000"/>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grpSp>
        <p:nvGrpSpPr>
          <p:cNvPr id="6" name="Google Shape;1185;p53">
            <a:extLst>
              <a:ext uri="{FF2B5EF4-FFF2-40B4-BE49-F238E27FC236}">
                <a16:creationId xmlns:a16="http://schemas.microsoft.com/office/drawing/2014/main" id="{CE19CBC5-7A25-A62F-89B7-93719311CFBC}"/>
              </a:ext>
            </a:extLst>
          </p:cNvPr>
          <p:cNvGrpSpPr/>
          <p:nvPr/>
        </p:nvGrpSpPr>
        <p:grpSpPr>
          <a:xfrm>
            <a:off x="1312701" y="828057"/>
            <a:ext cx="6190309" cy="2808099"/>
            <a:chOff x="2746075" y="637800"/>
            <a:chExt cx="5685032" cy="3426600"/>
          </a:xfrm>
        </p:grpSpPr>
        <p:grpSp>
          <p:nvGrpSpPr>
            <p:cNvPr id="7" name="Google Shape;1186;p53">
              <a:extLst>
                <a:ext uri="{FF2B5EF4-FFF2-40B4-BE49-F238E27FC236}">
                  <a16:creationId xmlns:a16="http://schemas.microsoft.com/office/drawing/2014/main" id="{DEA1EDF3-74A6-3521-512E-C1947E1BBB29}"/>
                </a:ext>
              </a:extLst>
            </p:cNvPr>
            <p:cNvGrpSpPr/>
            <p:nvPr/>
          </p:nvGrpSpPr>
          <p:grpSpPr>
            <a:xfrm>
              <a:off x="2746075" y="637800"/>
              <a:ext cx="5685032" cy="3426600"/>
              <a:chOff x="2746075" y="637800"/>
              <a:chExt cx="5685032" cy="3426600"/>
            </a:xfrm>
          </p:grpSpPr>
          <p:sp>
            <p:nvSpPr>
              <p:cNvPr id="12" name="Google Shape;1187;p53">
                <a:extLst>
                  <a:ext uri="{FF2B5EF4-FFF2-40B4-BE49-F238E27FC236}">
                    <a16:creationId xmlns:a16="http://schemas.microsoft.com/office/drawing/2014/main" id="{4D8F91E0-78EA-01A9-0C1E-07E5DCAA1D4B}"/>
                  </a:ext>
                </a:extLst>
              </p:cNvPr>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88;p53">
                <a:extLst>
                  <a:ext uri="{FF2B5EF4-FFF2-40B4-BE49-F238E27FC236}">
                    <a16:creationId xmlns:a16="http://schemas.microsoft.com/office/drawing/2014/main" id="{50E5C1B5-7FDD-36DB-D95C-161BBD3AC1C7}"/>
                  </a:ext>
                </a:extLst>
              </p:cNvPr>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189;p53">
              <a:extLst>
                <a:ext uri="{FF2B5EF4-FFF2-40B4-BE49-F238E27FC236}">
                  <a16:creationId xmlns:a16="http://schemas.microsoft.com/office/drawing/2014/main" id="{75E5B331-193D-EAC5-735C-53B8E0AD2334}"/>
                </a:ext>
              </a:extLst>
            </p:cNvPr>
            <p:cNvGrpSpPr/>
            <p:nvPr/>
          </p:nvGrpSpPr>
          <p:grpSpPr>
            <a:xfrm>
              <a:off x="7478003" y="729844"/>
              <a:ext cx="784907" cy="155297"/>
              <a:chOff x="7189925" y="928775"/>
              <a:chExt cx="699000" cy="138300"/>
            </a:xfrm>
          </p:grpSpPr>
          <p:sp>
            <p:nvSpPr>
              <p:cNvPr id="9" name="Google Shape;1190;p53">
                <a:extLst>
                  <a:ext uri="{FF2B5EF4-FFF2-40B4-BE49-F238E27FC236}">
                    <a16:creationId xmlns:a16="http://schemas.microsoft.com/office/drawing/2014/main" id="{4E4F81F8-9E94-90FB-2E9C-2149C014F5CB}"/>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91;p53">
                <a:extLst>
                  <a:ext uri="{FF2B5EF4-FFF2-40B4-BE49-F238E27FC236}">
                    <a16:creationId xmlns:a16="http://schemas.microsoft.com/office/drawing/2014/main" id="{F7320487-3F5F-26AB-2CFB-01612E0E9D50}"/>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2;p53">
                <a:extLst>
                  <a:ext uri="{FF2B5EF4-FFF2-40B4-BE49-F238E27FC236}">
                    <a16:creationId xmlns:a16="http://schemas.microsoft.com/office/drawing/2014/main" id="{6EBD83D9-ED90-A913-381C-0C591F46A6D8}"/>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198;p53">
            <a:extLst>
              <a:ext uri="{FF2B5EF4-FFF2-40B4-BE49-F238E27FC236}">
                <a16:creationId xmlns:a16="http://schemas.microsoft.com/office/drawing/2014/main" id="{DBBC4C44-7726-FD9B-06AF-1484C299315F}"/>
              </a:ext>
            </a:extLst>
          </p:cNvPr>
          <p:cNvGrpSpPr/>
          <p:nvPr/>
        </p:nvGrpSpPr>
        <p:grpSpPr>
          <a:xfrm>
            <a:off x="1280955" y="1249616"/>
            <a:ext cx="692236" cy="779696"/>
            <a:chOff x="1440544" y="1661609"/>
            <a:chExt cx="1026600" cy="1156304"/>
          </a:xfrm>
        </p:grpSpPr>
        <p:sp>
          <p:nvSpPr>
            <p:cNvPr id="17" name="Google Shape;1199;p53">
              <a:extLst>
                <a:ext uri="{FF2B5EF4-FFF2-40B4-BE49-F238E27FC236}">
                  <a16:creationId xmlns:a16="http://schemas.microsoft.com/office/drawing/2014/main" id="{8F0D2602-0809-9E6B-1B79-91FCF3F40B87}"/>
                </a:ext>
              </a:extLst>
            </p:cNvPr>
            <p:cNvSpPr/>
            <p:nvPr/>
          </p:nvSpPr>
          <p:spPr>
            <a:xfrm>
              <a:off x="1440544" y="1791313"/>
              <a:ext cx="1026600" cy="10266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00;p53">
              <a:extLst>
                <a:ext uri="{FF2B5EF4-FFF2-40B4-BE49-F238E27FC236}">
                  <a16:creationId xmlns:a16="http://schemas.microsoft.com/office/drawing/2014/main" id="{452EC04A-BBD1-5341-26D5-82030CC0FFF4}"/>
                </a:ext>
              </a:extLst>
            </p:cNvPr>
            <p:cNvSpPr/>
            <p:nvPr/>
          </p:nvSpPr>
          <p:spPr>
            <a:xfrm>
              <a:off x="1440544" y="1661609"/>
              <a:ext cx="1026600" cy="10266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19" name="Google Shape;1201;p53">
            <a:extLst>
              <a:ext uri="{FF2B5EF4-FFF2-40B4-BE49-F238E27FC236}">
                <a16:creationId xmlns:a16="http://schemas.microsoft.com/office/drawing/2014/main" id="{221EEC0B-A19E-1DFC-6973-895896848267}"/>
              </a:ext>
            </a:extLst>
          </p:cNvPr>
          <p:cNvGrpSpPr/>
          <p:nvPr/>
        </p:nvGrpSpPr>
        <p:grpSpPr>
          <a:xfrm>
            <a:off x="1130365" y="2856460"/>
            <a:ext cx="692236" cy="779696"/>
            <a:chOff x="1440544" y="1661609"/>
            <a:chExt cx="1026600" cy="1156304"/>
          </a:xfrm>
        </p:grpSpPr>
        <p:sp>
          <p:nvSpPr>
            <p:cNvPr id="20" name="Google Shape;1202;p53">
              <a:extLst>
                <a:ext uri="{FF2B5EF4-FFF2-40B4-BE49-F238E27FC236}">
                  <a16:creationId xmlns:a16="http://schemas.microsoft.com/office/drawing/2014/main" id="{ED7E0B21-191B-FB70-57AA-F014DB603194}"/>
                </a:ext>
              </a:extLst>
            </p:cNvPr>
            <p:cNvSpPr/>
            <p:nvPr/>
          </p:nvSpPr>
          <p:spPr>
            <a:xfrm>
              <a:off x="1440544" y="1791313"/>
              <a:ext cx="1026600" cy="10266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3;p53">
              <a:extLst>
                <a:ext uri="{FF2B5EF4-FFF2-40B4-BE49-F238E27FC236}">
                  <a16:creationId xmlns:a16="http://schemas.microsoft.com/office/drawing/2014/main" id="{0EA0E4F4-AFB0-4A33-1A93-06BD0B4A44CC}"/>
                </a:ext>
              </a:extLst>
            </p:cNvPr>
            <p:cNvSpPr/>
            <p:nvPr/>
          </p:nvSpPr>
          <p:spPr>
            <a:xfrm>
              <a:off x="1440544" y="1661609"/>
              <a:ext cx="1026600" cy="10266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22" name="Google Shape;1204;p53">
            <a:extLst>
              <a:ext uri="{FF2B5EF4-FFF2-40B4-BE49-F238E27FC236}">
                <a16:creationId xmlns:a16="http://schemas.microsoft.com/office/drawing/2014/main" id="{5EC1A544-19E1-A2BB-65B7-DB872EC9C0EE}"/>
              </a:ext>
            </a:extLst>
          </p:cNvPr>
          <p:cNvGrpSpPr/>
          <p:nvPr/>
        </p:nvGrpSpPr>
        <p:grpSpPr>
          <a:xfrm>
            <a:off x="7314908" y="2943919"/>
            <a:ext cx="692236" cy="779696"/>
            <a:chOff x="1440544" y="1661609"/>
            <a:chExt cx="1026600" cy="1156304"/>
          </a:xfrm>
        </p:grpSpPr>
        <p:sp>
          <p:nvSpPr>
            <p:cNvPr id="23" name="Google Shape;1205;p53">
              <a:extLst>
                <a:ext uri="{FF2B5EF4-FFF2-40B4-BE49-F238E27FC236}">
                  <a16:creationId xmlns:a16="http://schemas.microsoft.com/office/drawing/2014/main" id="{12FBF14C-3776-3F58-D8CD-26B6D8B25F7D}"/>
                </a:ext>
              </a:extLst>
            </p:cNvPr>
            <p:cNvSpPr/>
            <p:nvPr/>
          </p:nvSpPr>
          <p:spPr>
            <a:xfrm>
              <a:off x="1440544" y="1791313"/>
              <a:ext cx="1026600" cy="10266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6;p53">
              <a:extLst>
                <a:ext uri="{FF2B5EF4-FFF2-40B4-BE49-F238E27FC236}">
                  <a16:creationId xmlns:a16="http://schemas.microsoft.com/office/drawing/2014/main" id="{8C8F5B3E-B96E-602F-3B8D-33A934ABC8AA}"/>
                </a:ext>
              </a:extLst>
            </p:cNvPr>
            <p:cNvSpPr/>
            <p:nvPr/>
          </p:nvSpPr>
          <p:spPr>
            <a:xfrm>
              <a:off x="1440544" y="1661609"/>
              <a:ext cx="1026600" cy="10266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25" name="Google Shape;1207;p53">
            <a:extLst>
              <a:ext uri="{FF2B5EF4-FFF2-40B4-BE49-F238E27FC236}">
                <a16:creationId xmlns:a16="http://schemas.microsoft.com/office/drawing/2014/main" id="{9B9B259B-D95B-9171-1D9A-5187BAC84AD5}"/>
              </a:ext>
            </a:extLst>
          </p:cNvPr>
          <p:cNvGrpSpPr/>
          <p:nvPr/>
        </p:nvGrpSpPr>
        <p:grpSpPr>
          <a:xfrm>
            <a:off x="1325912" y="3019113"/>
            <a:ext cx="301161" cy="339535"/>
            <a:chOff x="3299850" y="238575"/>
            <a:chExt cx="427725" cy="482225"/>
          </a:xfrm>
        </p:grpSpPr>
        <p:sp>
          <p:nvSpPr>
            <p:cNvPr id="26" name="Google Shape;1208;p53">
              <a:extLst>
                <a:ext uri="{FF2B5EF4-FFF2-40B4-BE49-F238E27FC236}">
                  <a16:creationId xmlns:a16="http://schemas.microsoft.com/office/drawing/2014/main" id="{1BAC5330-E0BC-35A7-D2CB-86EA78AF6D90}"/>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1209;p53">
              <a:extLst>
                <a:ext uri="{FF2B5EF4-FFF2-40B4-BE49-F238E27FC236}">
                  <a16:creationId xmlns:a16="http://schemas.microsoft.com/office/drawing/2014/main" id="{18F21AF3-7DC9-C3A6-F5F3-27B9833CFA6A}"/>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 name="Google Shape;1210;p53">
              <a:extLst>
                <a:ext uri="{FF2B5EF4-FFF2-40B4-BE49-F238E27FC236}">
                  <a16:creationId xmlns:a16="http://schemas.microsoft.com/office/drawing/2014/main" id="{1ED4E9F6-420D-CA6C-FB0E-3BE78BBA1EF4}"/>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1211;p53">
              <a:extLst>
                <a:ext uri="{FF2B5EF4-FFF2-40B4-BE49-F238E27FC236}">
                  <a16:creationId xmlns:a16="http://schemas.microsoft.com/office/drawing/2014/main" id="{6974BF36-7C0B-FF91-8707-0A7FA669D691}"/>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1212;p53">
              <a:extLst>
                <a:ext uri="{FF2B5EF4-FFF2-40B4-BE49-F238E27FC236}">
                  <a16:creationId xmlns:a16="http://schemas.microsoft.com/office/drawing/2014/main" id="{45DA6FD6-0E20-A786-C6E0-C2FDF0A14338}"/>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1" name="Google Shape;1213;p53">
            <a:extLst>
              <a:ext uri="{FF2B5EF4-FFF2-40B4-BE49-F238E27FC236}">
                <a16:creationId xmlns:a16="http://schemas.microsoft.com/office/drawing/2014/main" id="{95F65010-3FFE-C629-AB67-9E8E0212B0BC}"/>
              </a:ext>
            </a:extLst>
          </p:cNvPr>
          <p:cNvGrpSpPr/>
          <p:nvPr/>
        </p:nvGrpSpPr>
        <p:grpSpPr>
          <a:xfrm>
            <a:off x="1456999" y="1430627"/>
            <a:ext cx="340168" cy="340168"/>
            <a:chOff x="6242825" y="238125"/>
            <a:chExt cx="483125" cy="483125"/>
          </a:xfrm>
        </p:grpSpPr>
        <p:sp>
          <p:nvSpPr>
            <p:cNvPr id="32" name="Google Shape;1214;p53">
              <a:extLst>
                <a:ext uri="{FF2B5EF4-FFF2-40B4-BE49-F238E27FC236}">
                  <a16:creationId xmlns:a16="http://schemas.microsoft.com/office/drawing/2014/main" id="{CE4E6865-C864-25A8-AFFB-9F582FE12394}"/>
                </a:ext>
              </a:extLst>
            </p:cNvPr>
            <p:cNvSpPr/>
            <p:nvPr/>
          </p:nvSpPr>
          <p:spPr>
            <a:xfrm>
              <a:off x="6242825" y="238125"/>
              <a:ext cx="483125" cy="483125"/>
            </a:xfrm>
            <a:custGeom>
              <a:avLst/>
              <a:gdLst/>
              <a:ahLst/>
              <a:cxnLst/>
              <a:rect l="l" t="t" r="r" b="b"/>
              <a:pathLst>
                <a:path w="19325" h="19325" extrusionOk="0">
                  <a:moveTo>
                    <a:pt x="18192" y="1132"/>
                  </a:moveTo>
                  <a:lnTo>
                    <a:pt x="18192" y="2400"/>
                  </a:lnTo>
                  <a:cubicBezTo>
                    <a:pt x="17513" y="2639"/>
                    <a:pt x="17060" y="3282"/>
                    <a:pt x="17060" y="4001"/>
                  </a:cubicBezTo>
                  <a:cubicBezTo>
                    <a:pt x="17060" y="4719"/>
                    <a:pt x="17513" y="5363"/>
                    <a:pt x="18192" y="5601"/>
                  </a:cubicBezTo>
                  <a:lnTo>
                    <a:pt x="18192" y="8062"/>
                  </a:lnTo>
                  <a:cubicBezTo>
                    <a:pt x="17513" y="8300"/>
                    <a:pt x="17060" y="8944"/>
                    <a:pt x="17060" y="9662"/>
                  </a:cubicBezTo>
                  <a:cubicBezTo>
                    <a:pt x="17060" y="10381"/>
                    <a:pt x="17513" y="11024"/>
                    <a:pt x="18192" y="11263"/>
                  </a:cubicBezTo>
                  <a:lnTo>
                    <a:pt x="18192" y="13723"/>
                  </a:lnTo>
                  <a:cubicBezTo>
                    <a:pt x="17513" y="13962"/>
                    <a:pt x="17060" y="14605"/>
                    <a:pt x="17060" y="15324"/>
                  </a:cubicBezTo>
                  <a:cubicBezTo>
                    <a:pt x="17060" y="16042"/>
                    <a:pt x="17513" y="16685"/>
                    <a:pt x="18192" y="16924"/>
                  </a:cubicBezTo>
                  <a:lnTo>
                    <a:pt x="18192" y="18192"/>
                  </a:lnTo>
                  <a:lnTo>
                    <a:pt x="16924" y="18192"/>
                  </a:lnTo>
                  <a:cubicBezTo>
                    <a:pt x="16686" y="17513"/>
                    <a:pt x="16043" y="17060"/>
                    <a:pt x="15324" y="17060"/>
                  </a:cubicBezTo>
                  <a:cubicBezTo>
                    <a:pt x="14605" y="17060"/>
                    <a:pt x="13962" y="17513"/>
                    <a:pt x="13724" y="18192"/>
                  </a:cubicBezTo>
                  <a:lnTo>
                    <a:pt x="11263" y="18192"/>
                  </a:lnTo>
                  <a:cubicBezTo>
                    <a:pt x="11024" y="17513"/>
                    <a:pt x="10381" y="17060"/>
                    <a:pt x="9662" y="17060"/>
                  </a:cubicBezTo>
                  <a:cubicBezTo>
                    <a:pt x="8944" y="17060"/>
                    <a:pt x="8301" y="17513"/>
                    <a:pt x="8062" y="18192"/>
                  </a:cubicBezTo>
                  <a:lnTo>
                    <a:pt x="5601" y="18192"/>
                  </a:lnTo>
                  <a:cubicBezTo>
                    <a:pt x="5363" y="17513"/>
                    <a:pt x="4720" y="17060"/>
                    <a:pt x="4001" y="17060"/>
                  </a:cubicBezTo>
                  <a:cubicBezTo>
                    <a:pt x="3282" y="17060"/>
                    <a:pt x="2639" y="17513"/>
                    <a:pt x="2401" y="18192"/>
                  </a:cubicBezTo>
                  <a:lnTo>
                    <a:pt x="1133" y="18192"/>
                  </a:lnTo>
                  <a:lnTo>
                    <a:pt x="1133" y="16924"/>
                  </a:lnTo>
                  <a:cubicBezTo>
                    <a:pt x="1812" y="16685"/>
                    <a:pt x="2265" y="16042"/>
                    <a:pt x="2265" y="15324"/>
                  </a:cubicBezTo>
                  <a:cubicBezTo>
                    <a:pt x="2265" y="14605"/>
                    <a:pt x="1812" y="13962"/>
                    <a:pt x="1133" y="13723"/>
                  </a:cubicBezTo>
                  <a:lnTo>
                    <a:pt x="1133" y="11263"/>
                  </a:lnTo>
                  <a:cubicBezTo>
                    <a:pt x="1812" y="11024"/>
                    <a:pt x="2265" y="10381"/>
                    <a:pt x="2265" y="9662"/>
                  </a:cubicBezTo>
                  <a:cubicBezTo>
                    <a:pt x="2265" y="8944"/>
                    <a:pt x="1812" y="8300"/>
                    <a:pt x="1133" y="8062"/>
                  </a:cubicBezTo>
                  <a:lnTo>
                    <a:pt x="1133" y="5601"/>
                  </a:lnTo>
                  <a:cubicBezTo>
                    <a:pt x="1812" y="5363"/>
                    <a:pt x="2265" y="4719"/>
                    <a:pt x="2265" y="4001"/>
                  </a:cubicBezTo>
                  <a:cubicBezTo>
                    <a:pt x="2265" y="3282"/>
                    <a:pt x="1812" y="2639"/>
                    <a:pt x="1133" y="2400"/>
                  </a:cubicBezTo>
                  <a:lnTo>
                    <a:pt x="1133" y="1132"/>
                  </a:lnTo>
                  <a:lnTo>
                    <a:pt x="2401" y="1132"/>
                  </a:lnTo>
                  <a:cubicBezTo>
                    <a:pt x="2639" y="1812"/>
                    <a:pt x="3282" y="2265"/>
                    <a:pt x="4001" y="2265"/>
                  </a:cubicBezTo>
                  <a:cubicBezTo>
                    <a:pt x="4720" y="2265"/>
                    <a:pt x="5363" y="1812"/>
                    <a:pt x="5601" y="1132"/>
                  </a:cubicBezTo>
                  <a:lnTo>
                    <a:pt x="8062" y="1132"/>
                  </a:lnTo>
                  <a:cubicBezTo>
                    <a:pt x="8301" y="1812"/>
                    <a:pt x="8944" y="2265"/>
                    <a:pt x="9662" y="2265"/>
                  </a:cubicBezTo>
                  <a:cubicBezTo>
                    <a:pt x="10381" y="2265"/>
                    <a:pt x="11024" y="1812"/>
                    <a:pt x="11263" y="1132"/>
                  </a:cubicBezTo>
                  <a:lnTo>
                    <a:pt x="13724" y="1132"/>
                  </a:lnTo>
                  <a:cubicBezTo>
                    <a:pt x="13962" y="1812"/>
                    <a:pt x="14605" y="2265"/>
                    <a:pt x="15324" y="2265"/>
                  </a:cubicBezTo>
                  <a:cubicBezTo>
                    <a:pt x="16043" y="2265"/>
                    <a:pt x="16686" y="1812"/>
                    <a:pt x="16924" y="1132"/>
                  </a:cubicBezTo>
                  <a:close/>
                  <a:moveTo>
                    <a:pt x="568" y="0"/>
                  </a:moveTo>
                  <a:cubicBezTo>
                    <a:pt x="254" y="0"/>
                    <a:pt x="0" y="254"/>
                    <a:pt x="0" y="568"/>
                  </a:cubicBezTo>
                  <a:lnTo>
                    <a:pt x="0" y="2868"/>
                  </a:lnTo>
                  <a:cubicBezTo>
                    <a:pt x="0" y="3183"/>
                    <a:pt x="254" y="3436"/>
                    <a:pt x="568" y="3436"/>
                  </a:cubicBezTo>
                  <a:cubicBezTo>
                    <a:pt x="879" y="3436"/>
                    <a:pt x="1133" y="3687"/>
                    <a:pt x="1133" y="4001"/>
                  </a:cubicBezTo>
                  <a:cubicBezTo>
                    <a:pt x="1133" y="4315"/>
                    <a:pt x="879" y="4568"/>
                    <a:pt x="568" y="4568"/>
                  </a:cubicBezTo>
                  <a:cubicBezTo>
                    <a:pt x="254" y="4568"/>
                    <a:pt x="0" y="4819"/>
                    <a:pt x="0" y="5133"/>
                  </a:cubicBezTo>
                  <a:lnTo>
                    <a:pt x="0" y="8530"/>
                  </a:lnTo>
                  <a:cubicBezTo>
                    <a:pt x="0" y="8844"/>
                    <a:pt x="254" y="9098"/>
                    <a:pt x="568" y="9098"/>
                  </a:cubicBezTo>
                  <a:cubicBezTo>
                    <a:pt x="879" y="9098"/>
                    <a:pt x="1133" y="9348"/>
                    <a:pt x="1133" y="9662"/>
                  </a:cubicBezTo>
                  <a:cubicBezTo>
                    <a:pt x="1133" y="9976"/>
                    <a:pt x="879" y="10230"/>
                    <a:pt x="568" y="10230"/>
                  </a:cubicBezTo>
                  <a:cubicBezTo>
                    <a:pt x="254" y="10230"/>
                    <a:pt x="0" y="10481"/>
                    <a:pt x="0" y="10795"/>
                  </a:cubicBezTo>
                  <a:lnTo>
                    <a:pt x="0" y="14191"/>
                  </a:lnTo>
                  <a:cubicBezTo>
                    <a:pt x="0" y="14505"/>
                    <a:pt x="254" y="14759"/>
                    <a:pt x="568" y="14759"/>
                  </a:cubicBezTo>
                  <a:cubicBezTo>
                    <a:pt x="879" y="14759"/>
                    <a:pt x="1133" y="15010"/>
                    <a:pt x="1133" y="15324"/>
                  </a:cubicBezTo>
                  <a:cubicBezTo>
                    <a:pt x="1133" y="15638"/>
                    <a:pt x="879" y="15891"/>
                    <a:pt x="568" y="15891"/>
                  </a:cubicBezTo>
                  <a:cubicBezTo>
                    <a:pt x="254" y="15891"/>
                    <a:pt x="0" y="16142"/>
                    <a:pt x="0" y="16456"/>
                  </a:cubicBezTo>
                  <a:lnTo>
                    <a:pt x="0" y="18760"/>
                  </a:lnTo>
                  <a:cubicBezTo>
                    <a:pt x="0" y="19071"/>
                    <a:pt x="254" y="19324"/>
                    <a:pt x="568" y="19324"/>
                  </a:cubicBezTo>
                  <a:lnTo>
                    <a:pt x="2869" y="19324"/>
                  </a:lnTo>
                  <a:cubicBezTo>
                    <a:pt x="3183" y="19324"/>
                    <a:pt x="3436" y="19071"/>
                    <a:pt x="3436" y="18760"/>
                  </a:cubicBezTo>
                  <a:cubicBezTo>
                    <a:pt x="3436" y="18446"/>
                    <a:pt x="3687" y="18192"/>
                    <a:pt x="4001" y="18192"/>
                  </a:cubicBezTo>
                  <a:cubicBezTo>
                    <a:pt x="4315" y="18192"/>
                    <a:pt x="4569" y="18446"/>
                    <a:pt x="4569" y="18760"/>
                  </a:cubicBezTo>
                  <a:cubicBezTo>
                    <a:pt x="4569" y="19071"/>
                    <a:pt x="4819" y="19324"/>
                    <a:pt x="5133" y="19324"/>
                  </a:cubicBezTo>
                  <a:lnTo>
                    <a:pt x="8530" y="19324"/>
                  </a:lnTo>
                  <a:cubicBezTo>
                    <a:pt x="8844" y="19324"/>
                    <a:pt x="9098" y="19071"/>
                    <a:pt x="9098" y="18760"/>
                  </a:cubicBezTo>
                  <a:cubicBezTo>
                    <a:pt x="9098" y="18446"/>
                    <a:pt x="9348" y="18192"/>
                    <a:pt x="9662" y="18192"/>
                  </a:cubicBezTo>
                  <a:cubicBezTo>
                    <a:pt x="9976" y="18192"/>
                    <a:pt x="10230" y="18446"/>
                    <a:pt x="10230" y="18760"/>
                  </a:cubicBezTo>
                  <a:cubicBezTo>
                    <a:pt x="10230" y="19071"/>
                    <a:pt x="10481" y="19324"/>
                    <a:pt x="10795" y="19324"/>
                  </a:cubicBezTo>
                  <a:lnTo>
                    <a:pt x="14192" y="19324"/>
                  </a:lnTo>
                  <a:cubicBezTo>
                    <a:pt x="14506" y="19324"/>
                    <a:pt x="14759" y="19071"/>
                    <a:pt x="14759" y="18760"/>
                  </a:cubicBezTo>
                  <a:cubicBezTo>
                    <a:pt x="14759" y="18446"/>
                    <a:pt x="15010" y="18192"/>
                    <a:pt x="15324" y="18192"/>
                  </a:cubicBezTo>
                  <a:cubicBezTo>
                    <a:pt x="15638" y="18192"/>
                    <a:pt x="15892" y="18446"/>
                    <a:pt x="15892" y="18760"/>
                  </a:cubicBezTo>
                  <a:cubicBezTo>
                    <a:pt x="15892" y="19071"/>
                    <a:pt x="16142" y="19324"/>
                    <a:pt x="16456" y="19324"/>
                  </a:cubicBezTo>
                  <a:lnTo>
                    <a:pt x="18760" y="19324"/>
                  </a:lnTo>
                  <a:cubicBezTo>
                    <a:pt x="19071" y="19324"/>
                    <a:pt x="19325" y="19071"/>
                    <a:pt x="19325" y="18760"/>
                  </a:cubicBezTo>
                  <a:lnTo>
                    <a:pt x="19325" y="16456"/>
                  </a:lnTo>
                  <a:cubicBezTo>
                    <a:pt x="19325" y="16142"/>
                    <a:pt x="19071" y="15891"/>
                    <a:pt x="18760" y="15891"/>
                  </a:cubicBezTo>
                  <a:cubicBezTo>
                    <a:pt x="18446" y="15891"/>
                    <a:pt x="18192" y="15638"/>
                    <a:pt x="18192" y="15324"/>
                  </a:cubicBezTo>
                  <a:cubicBezTo>
                    <a:pt x="18192" y="15010"/>
                    <a:pt x="18446" y="14759"/>
                    <a:pt x="18760" y="14759"/>
                  </a:cubicBezTo>
                  <a:cubicBezTo>
                    <a:pt x="19071" y="14759"/>
                    <a:pt x="19325" y="14505"/>
                    <a:pt x="19325" y="14191"/>
                  </a:cubicBezTo>
                  <a:lnTo>
                    <a:pt x="19325" y="10795"/>
                  </a:lnTo>
                  <a:cubicBezTo>
                    <a:pt x="19325" y="10481"/>
                    <a:pt x="19071" y="10230"/>
                    <a:pt x="18760" y="10230"/>
                  </a:cubicBezTo>
                  <a:cubicBezTo>
                    <a:pt x="18446" y="10230"/>
                    <a:pt x="18192" y="9976"/>
                    <a:pt x="18192" y="9662"/>
                  </a:cubicBezTo>
                  <a:cubicBezTo>
                    <a:pt x="18192" y="9348"/>
                    <a:pt x="18446" y="9098"/>
                    <a:pt x="18760" y="9098"/>
                  </a:cubicBezTo>
                  <a:cubicBezTo>
                    <a:pt x="19071" y="9098"/>
                    <a:pt x="19325" y="8844"/>
                    <a:pt x="19325" y="8530"/>
                  </a:cubicBezTo>
                  <a:lnTo>
                    <a:pt x="19325" y="5133"/>
                  </a:lnTo>
                  <a:cubicBezTo>
                    <a:pt x="19325" y="4819"/>
                    <a:pt x="19071" y="4568"/>
                    <a:pt x="18760" y="4568"/>
                  </a:cubicBezTo>
                  <a:cubicBezTo>
                    <a:pt x="18446" y="4568"/>
                    <a:pt x="18192" y="4315"/>
                    <a:pt x="18192" y="4001"/>
                  </a:cubicBezTo>
                  <a:cubicBezTo>
                    <a:pt x="18192" y="3687"/>
                    <a:pt x="18446" y="3436"/>
                    <a:pt x="18760" y="3436"/>
                  </a:cubicBezTo>
                  <a:cubicBezTo>
                    <a:pt x="19071" y="3436"/>
                    <a:pt x="19325" y="3183"/>
                    <a:pt x="19325" y="2868"/>
                  </a:cubicBezTo>
                  <a:lnTo>
                    <a:pt x="19325" y="568"/>
                  </a:lnTo>
                  <a:cubicBezTo>
                    <a:pt x="19325" y="254"/>
                    <a:pt x="19071" y="0"/>
                    <a:pt x="18760" y="0"/>
                  </a:cubicBezTo>
                  <a:lnTo>
                    <a:pt x="16456" y="0"/>
                  </a:lnTo>
                  <a:cubicBezTo>
                    <a:pt x="16142" y="0"/>
                    <a:pt x="15892" y="254"/>
                    <a:pt x="15892" y="568"/>
                  </a:cubicBezTo>
                  <a:cubicBezTo>
                    <a:pt x="15892" y="879"/>
                    <a:pt x="15638" y="1132"/>
                    <a:pt x="15324" y="1132"/>
                  </a:cubicBezTo>
                  <a:cubicBezTo>
                    <a:pt x="15010" y="1132"/>
                    <a:pt x="14759" y="879"/>
                    <a:pt x="14759" y="568"/>
                  </a:cubicBezTo>
                  <a:cubicBezTo>
                    <a:pt x="14759" y="254"/>
                    <a:pt x="14506" y="0"/>
                    <a:pt x="14192" y="0"/>
                  </a:cubicBezTo>
                  <a:lnTo>
                    <a:pt x="10795" y="0"/>
                  </a:lnTo>
                  <a:cubicBezTo>
                    <a:pt x="10481" y="0"/>
                    <a:pt x="10230" y="254"/>
                    <a:pt x="10230" y="568"/>
                  </a:cubicBezTo>
                  <a:cubicBezTo>
                    <a:pt x="10230" y="879"/>
                    <a:pt x="9976" y="1132"/>
                    <a:pt x="9662" y="1132"/>
                  </a:cubicBezTo>
                  <a:cubicBezTo>
                    <a:pt x="9348" y="1132"/>
                    <a:pt x="9098" y="879"/>
                    <a:pt x="9098" y="568"/>
                  </a:cubicBezTo>
                  <a:cubicBezTo>
                    <a:pt x="9098" y="254"/>
                    <a:pt x="8844" y="0"/>
                    <a:pt x="8530" y="0"/>
                  </a:cubicBezTo>
                  <a:lnTo>
                    <a:pt x="5133" y="0"/>
                  </a:lnTo>
                  <a:cubicBezTo>
                    <a:pt x="4819" y="0"/>
                    <a:pt x="4569" y="254"/>
                    <a:pt x="4569" y="568"/>
                  </a:cubicBezTo>
                  <a:cubicBezTo>
                    <a:pt x="4569" y="879"/>
                    <a:pt x="4315" y="1132"/>
                    <a:pt x="4001" y="1132"/>
                  </a:cubicBezTo>
                  <a:cubicBezTo>
                    <a:pt x="3687" y="1132"/>
                    <a:pt x="3436" y="879"/>
                    <a:pt x="3436" y="568"/>
                  </a:cubicBezTo>
                  <a:cubicBezTo>
                    <a:pt x="3436" y="254"/>
                    <a:pt x="3183"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1215;p53">
              <a:extLst>
                <a:ext uri="{FF2B5EF4-FFF2-40B4-BE49-F238E27FC236}">
                  <a16:creationId xmlns:a16="http://schemas.microsoft.com/office/drawing/2014/main" id="{7615B52D-1E9B-A9B0-4D8D-81EF90EA94AD}"/>
                </a:ext>
              </a:extLst>
            </p:cNvPr>
            <p:cNvSpPr/>
            <p:nvPr/>
          </p:nvSpPr>
          <p:spPr>
            <a:xfrm>
              <a:off x="6328725" y="324025"/>
              <a:ext cx="311400" cy="311400"/>
            </a:xfrm>
            <a:custGeom>
              <a:avLst/>
              <a:gdLst/>
              <a:ahLst/>
              <a:cxnLst/>
              <a:rect l="l" t="t" r="r" b="b"/>
              <a:pathLst>
                <a:path w="12456" h="12456" extrusionOk="0">
                  <a:moveTo>
                    <a:pt x="11323" y="1132"/>
                  </a:moveTo>
                  <a:lnTo>
                    <a:pt x="11323" y="5991"/>
                  </a:lnTo>
                  <a:lnTo>
                    <a:pt x="10025" y="4692"/>
                  </a:lnTo>
                  <a:cubicBezTo>
                    <a:pt x="9913" y="4582"/>
                    <a:pt x="9768" y="4527"/>
                    <a:pt x="9623" y="4527"/>
                  </a:cubicBezTo>
                  <a:cubicBezTo>
                    <a:pt x="9478" y="4527"/>
                    <a:pt x="9333" y="4582"/>
                    <a:pt x="9222" y="4692"/>
                  </a:cubicBezTo>
                  <a:lnTo>
                    <a:pt x="6498" y="7419"/>
                  </a:lnTo>
                  <a:lnTo>
                    <a:pt x="4303" y="5773"/>
                  </a:lnTo>
                  <a:cubicBezTo>
                    <a:pt x="4201" y="5698"/>
                    <a:pt x="4081" y="5661"/>
                    <a:pt x="3962" y="5661"/>
                  </a:cubicBezTo>
                  <a:cubicBezTo>
                    <a:pt x="3824" y="5661"/>
                    <a:pt x="3687" y="5711"/>
                    <a:pt x="3578" y="5810"/>
                  </a:cubicBezTo>
                  <a:lnTo>
                    <a:pt x="1133" y="8053"/>
                  </a:lnTo>
                  <a:lnTo>
                    <a:pt x="1133" y="1132"/>
                  </a:lnTo>
                  <a:close/>
                  <a:moveTo>
                    <a:pt x="4001" y="6960"/>
                  </a:moveTo>
                  <a:lnTo>
                    <a:pt x="5689" y="8228"/>
                  </a:lnTo>
                  <a:lnTo>
                    <a:pt x="2594" y="11323"/>
                  </a:lnTo>
                  <a:lnTo>
                    <a:pt x="1133" y="11323"/>
                  </a:lnTo>
                  <a:lnTo>
                    <a:pt x="1133" y="9590"/>
                  </a:lnTo>
                  <a:lnTo>
                    <a:pt x="4001" y="6960"/>
                  </a:lnTo>
                  <a:close/>
                  <a:moveTo>
                    <a:pt x="9623" y="5894"/>
                  </a:moveTo>
                  <a:lnTo>
                    <a:pt x="11323" y="7594"/>
                  </a:lnTo>
                  <a:lnTo>
                    <a:pt x="11323" y="11323"/>
                  </a:lnTo>
                  <a:lnTo>
                    <a:pt x="4197" y="11323"/>
                  </a:lnTo>
                  <a:lnTo>
                    <a:pt x="9623" y="5894"/>
                  </a:lnTo>
                  <a:close/>
                  <a:moveTo>
                    <a:pt x="565" y="0"/>
                  </a:moveTo>
                  <a:cubicBezTo>
                    <a:pt x="251" y="0"/>
                    <a:pt x="0" y="251"/>
                    <a:pt x="0" y="565"/>
                  </a:cubicBezTo>
                  <a:lnTo>
                    <a:pt x="0" y="11888"/>
                  </a:lnTo>
                  <a:cubicBezTo>
                    <a:pt x="0" y="12202"/>
                    <a:pt x="251" y="12455"/>
                    <a:pt x="565" y="12455"/>
                  </a:cubicBezTo>
                  <a:lnTo>
                    <a:pt x="11888" y="12455"/>
                  </a:lnTo>
                  <a:cubicBezTo>
                    <a:pt x="12202" y="12455"/>
                    <a:pt x="12456" y="12202"/>
                    <a:pt x="12456" y="11888"/>
                  </a:cubicBezTo>
                  <a:lnTo>
                    <a:pt x="12456" y="565"/>
                  </a:lnTo>
                  <a:cubicBezTo>
                    <a:pt x="12456" y="251"/>
                    <a:pt x="12202" y="0"/>
                    <a:pt x="11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1216;p53">
              <a:extLst>
                <a:ext uri="{FF2B5EF4-FFF2-40B4-BE49-F238E27FC236}">
                  <a16:creationId xmlns:a16="http://schemas.microsoft.com/office/drawing/2014/main" id="{06E7A868-EE2C-A079-008E-BE3FAE68CFB7}"/>
                </a:ext>
              </a:extLst>
            </p:cNvPr>
            <p:cNvSpPr/>
            <p:nvPr/>
          </p:nvSpPr>
          <p:spPr>
            <a:xfrm>
              <a:off x="6441950" y="380575"/>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5" name="Google Shape;1217;p53">
            <a:extLst>
              <a:ext uri="{FF2B5EF4-FFF2-40B4-BE49-F238E27FC236}">
                <a16:creationId xmlns:a16="http://schemas.microsoft.com/office/drawing/2014/main" id="{C39B0B8C-B72A-755B-6774-841C46CF681C}"/>
              </a:ext>
            </a:extLst>
          </p:cNvPr>
          <p:cNvGrpSpPr/>
          <p:nvPr/>
        </p:nvGrpSpPr>
        <p:grpSpPr>
          <a:xfrm>
            <a:off x="7504546" y="3125581"/>
            <a:ext cx="312955" cy="340168"/>
            <a:chOff x="2100300" y="3804850"/>
            <a:chExt cx="444475" cy="483125"/>
          </a:xfrm>
        </p:grpSpPr>
        <p:sp>
          <p:nvSpPr>
            <p:cNvPr id="36" name="Google Shape;1218;p53">
              <a:extLst>
                <a:ext uri="{FF2B5EF4-FFF2-40B4-BE49-F238E27FC236}">
                  <a16:creationId xmlns:a16="http://schemas.microsoft.com/office/drawing/2014/main" id="{FBB906D3-E83A-235E-181B-ED75609E5671}"/>
                </a:ext>
              </a:extLst>
            </p:cNvPr>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1219;p53">
              <a:extLst>
                <a:ext uri="{FF2B5EF4-FFF2-40B4-BE49-F238E27FC236}">
                  <a16:creationId xmlns:a16="http://schemas.microsoft.com/office/drawing/2014/main" id="{244143EA-A73C-6F5B-89EE-57570A27A441}"/>
                </a:ext>
              </a:extLst>
            </p:cNvPr>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30" name="TextBox 529">
            <a:extLst>
              <a:ext uri="{FF2B5EF4-FFF2-40B4-BE49-F238E27FC236}">
                <a16:creationId xmlns:a16="http://schemas.microsoft.com/office/drawing/2014/main" id="{A9953983-D9EB-37AA-D246-B835031E9F5E}"/>
              </a:ext>
            </a:extLst>
          </p:cNvPr>
          <p:cNvSpPr txBox="1"/>
          <p:nvPr/>
        </p:nvSpPr>
        <p:spPr>
          <a:xfrm>
            <a:off x="1919074" y="1385776"/>
            <a:ext cx="5446628" cy="1881990"/>
          </a:xfrm>
          <a:prstGeom prst="rect">
            <a:avLst/>
          </a:prstGeom>
          <a:noFill/>
        </p:spPr>
        <p:txBody>
          <a:bodyPr wrap="square" rtlCol="0">
            <a:spAutoFit/>
          </a:bodyPr>
          <a:lstStyle/>
          <a:p>
            <a:pPr>
              <a:lnSpc>
                <a:spcPct val="150000"/>
              </a:lnSpc>
            </a:pPr>
            <a:r>
              <a:rPr lang="en-US" sz="2000"/>
              <a:t>Chương trình máy tính được lưu trữ trên thiết bị nhớ giống như một tệp dữ liệu. Tệp chương trình trong hệ điều hành Windows thường có phần mở rộng .exe, .com,…</a:t>
            </a:r>
          </a:p>
        </p:txBody>
      </p:sp>
      <p:pic>
        <p:nvPicPr>
          <p:cNvPr id="42" name="Picture 6">
            <a:extLst>
              <a:ext uri="{FF2B5EF4-FFF2-40B4-BE49-F238E27FC236}">
                <a16:creationId xmlns:a16="http://schemas.microsoft.com/office/drawing/2014/main" id="{1DB8546B-0FCC-2E4C-688B-67EDC6BC33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025" y="43561"/>
            <a:ext cx="1167879" cy="1091436"/>
          </a:xfrm>
          <a:prstGeom prst="rect">
            <a:avLst/>
          </a:prstGeom>
        </p:spPr>
      </p:pic>
      <p:pic>
        <p:nvPicPr>
          <p:cNvPr id="43" name="Picture 5">
            <a:extLst>
              <a:ext uri="{FF2B5EF4-FFF2-40B4-BE49-F238E27FC236}">
                <a16:creationId xmlns:a16="http://schemas.microsoft.com/office/drawing/2014/main" id="{9C17E857-E9E4-5816-DF83-540C117EC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32308" y="2803786"/>
            <a:ext cx="2866787" cy="2489327"/>
          </a:xfrm>
          <a:prstGeom prst="rect">
            <a:avLst/>
          </a:prstGeom>
        </p:spPr>
      </p:pic>
    </p:spTree>
    <p:extLst>
      <p:ext uri="{BB962C8B-B14F-4D97-AF65-F5344CB8AC3E}">
        <p14:creationId xmlns:p14="http://schemas.microsoft.com/office/powerpoint/2010/main" val="252692342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body" idx="1"/>
          </p:nvPr>
        </p:nvSpPr>
        <p:spPr>
          <a:xfrm>
            <a:off x="1031524" y="1274561"/>
            <a:ext cx="7269967" cy="3253563"/>
          </a:xfrm>
          <a:prstGeom prst="rect">
            <a:avLst/>
          </a:prstGeom>
        </p:spPr>
        <p:txBody>
          <a:bodyPr spcFirstLastPara="1" wrap="square" lIns="91425" tIns="91425" rIns="91425" bIns="91425" anchor="t" anchorCtr="0">
            <a:noAutofit/>
          </a:bodyPr>
          <a:lstStyle/>
          <a:p>
            <a:pPr marL="342900" indent="-342900">
              <a:lnSpc>
                <a:spcPct val="150000"/>
              </a:lnSpc>
              <a:buFont typeface="Wingdings" panose="05000000000000000000" pitchFamily="2" charset="2"/>
              <a:buChar char="§"/>
            </a:pPr>
            <a:r>
              <a:rPr lang="vi-VN" sz="2000">
                <a:solidFill>
                  <a:srgbClr val="000000"/>
                </a:solidFill>
                <a:latin typeface="+mn-lt"/>
              </a:rPr>
              <a:t>Tên tệp và thư mục cần được đặt sao cho dễ nhớ, cho ta biết trong đó chứa những gì. Điều đó sẽ giúp cho công việc thuận lợi hơn.</a:t>
            </a:r>
          </a:p>
          <a:p>
            <a:pPr marL="342900" indent="-342900">
              <a:lnSpc>
                <a:spcPct val="150000"/>
              </a:lnSpc>
              <a:buFont typeface="Wingdings" panose="05000000000000000000" pitchFamily="2" charset="2"/>
              <a:buChar char="§"/>
            </a:pPr>
            <a:r>
              <a:rPr lang="vi-VN" sz="2000">
                <a:solidFill>
                  <a:srgbClr val="000000"/>
                </a:solidFill>
                <a:latin typeface="+mn-lt"/>
              </a:rPr>
              <a:t>Chương trình máy tính được lưu trữ trên thiết bị nhớ giống như một tệp dữ liệu. Tệp chương trình máy tính trong hệ điều hành Windows thường có phần mở rộng .exe, .com, .bat, .msi.</a:t>
            </a:r>
          </a:p>
        </p:txBody>
      </p:sp>
      <p:grpSp>
        <p:nvGrpSpPr>
          <p:cNvPr id="719" name="Google Shape;719;p42"/>
          <p:cNvGrpSpPr/>
          <p:nvPr/>
        </p:nvGrpSpPr>
        <p:grpSpPr>
          <a:xfrm flipH="1">
            <a:off x="146194" y="609667"/>
            <a:ext cx="1206195" cy="1177623"/>
            <a:chOff x="2180272" y="-464800"/>
            <a:chExt cx="1256977" cy="1227202"/>
          </a:xfrm>
        </p:grpSpPr>
        <p:sp>
          <p:nvSpPr>
            <p:cNvPr id="720" name="Google Shape;720;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2"/>
          <p:cNvSpPr/>
          <p:nvPr/>
        </p:nvSpPr>
        <p:spPr>
          <a:xfrm>
            <a:off x="1002163" y="18639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2"/>
          <p:cNvGrpSpPr/>
          <p:nvPr/>
        </p:nvGrpSpPr>
        <p:grpSpPr>
          <a:xfrm>
            <a:off x="7813984" y="2895173"/>
            <a:ext cx="1206195" cy="1177623"/>
            <a:chOff x="2180272" y="-464800"/>
            <a:chExt cx="1256977" cy="1227202"/>
          </a:xfrm>
        </p:grpSpPr>
        <p:sp>
          <p:nvSpPr>
            <p:cNvPr id="724" name="Google Shape;724;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2"/>
          <p:cNvSpPr/>
          <p:nvPr/>
        </p:nvSpPr>
        <p:spPr>
          <a:xfrm>
            <a:off x="8126377" y="138746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986DA312-E0EA-80F9-E010-87532B7FCFAD}"/>
              </a:ext>
            </a:extLst>
          </p:cNvPr>
          <p:cNvSpPr>
            <a:spLocks noGrp="1"/>
          </p:cNvSpPr>
          <p:nvPr>
            <p:ph type="title"/>
          </p:nvPr>
        </p:nvSpPr>
        <p:spPr>
          <a:xfrm>
            <a:off x="1363348" y="551978"/>
            <a:ext cx="2309061" cy="646500"/>
          </a:xfrm>
          <a:prstGeom prst="flowChartTerminator">
            <a:avLst/>
          </a:prstGeom>
          <a:solidFill>
            <a:srgbClr val="FFE699"/>
          </a:solidFill>
          <a:ln>
            <a:solidFill>
              <a:srgbClr val="002060"/>
            </a:solidFill>
          </a:ln>
        </p:spPr>
        <p:txBody>
          <a:bodyPr/>
          <a:lstStyle/>
          <a:p>
            <a:pPr algn="ctr"/>
            <a:r>
              <a:rPr lang="en-US" sz="2500" b="1">
                <a:solidFill>
                  <a:srgbClr val="000000"/>
                </a:solidFill>
                <a:latin typeface="+mj-lt"/>
              </a:rPr>
              <a:t>KẾT LUẬN</a:t>
            </a:r>
          </a:p>
        </p:txBody>
      </p:sp>
    </p:spTree>
  </p:cSld>
  <p:clrMapOvr>
    <a:masterClrMapping/>
  </p:clrMapOvr>
</p:sld>
</file>

<file path=ppt/theme/theme1.xml><?xml version="1.0" encoding="utf-8"?>
<a:theme xmlns:a="http://schemas.openxmlformats.org/drawingml/2006/main" name="Mouse &amp; Keyboard Efficient Use Workshop by Slidesgo">
  <a:themeElements>
    <a:clrScheme name="Simple Light">
      <a:dk1>
        <a:srgbClr val="534175"/>
      </a:dk1>
      <a:lt1>
        <a:srgbClr val="A07CE1"/>
      </a:lt1>
      <a:dk2>
        <a:srgbClr val="C2BFEC"/>
      </a:dk2>
      <a:lt2>
        <a:srgbClr val="E7EBFF"/>
      </a:lt2>
      <a:accent1>
        <a:srgbClr val="DBFFD1"/>
      </a:accent1>
      <a:accent2>
        <a:srgbClr val="CFFEA7"/>
      </a:accent2>
      <a:accent3>
        <a:srgbClr val="FCF3CF"/>
      </a:accent3>
      <a:accent4>
        <a:srgbClr val="FFFFFF"/>
      </a:accent4>
      <a:accent5>
        <a:srgbClr val="FFFFFF"/>
      </a:accent5>
      <a:accent6>
        <a:srgbClr val="F3E4AB"/>
      </a:accent6>
      <a:hlink>
        <a:srgbClr val="534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2011</Words>
  <Application>Microsoft Office PowerPoint</Application>
  <PresentationFormat>On-screen Show (16:9)</PresentationFormat>
  <Paragraphs>181</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Fredoka One</vt:lpstr>
      <vt:lpstr>Arial</vt:lpstr>
      <vt:lpstr>Roboto Condensed Light</vt:lpstr>
      <vt:lpstr>Karla Medium</vt:lpstr>
      <vt:lpstr>Wingdings</vt:lpstr>
      <vt:lpstr>Mouse &amp; Keyboard Efficient Use Workshop by Slidesgo</vt:lpstr>
      <vt:lpstr>CHÀO MỪNG CÁC EM ĐẾN VỚI  BUỔI HỌC NGÀY HÔM NAY!</vt:lpstr>
      <vt:lpstr>KHỞI ĐỘNG</vt:lpstr>
      <vt:lpstr>KHỞI ĐỘNG</vt:lpstr>
      <vt:lpstr>BÀI 3: QUẢN LÍ DỮ LIỆU TRONG MÁY TÍNH</vt:lpstr>
      <vt:lpstr>NỘI DUNG BÀI HỌC</vt:lpstr>
      <vt:lpstr>1. Tên tệp và thư mục trên máy tính</vt:lpstr>
      <vt:lpstr>Mục đích của việc phân loại tệp</vt:lpstr>
      <vt:lpstr>PowerPoint Presentation</vt:lpstr>
      <vt:lpstr>KẾT LUẬN</vt:lpstr>
      <vt:lpstr>PowerPoint Presentation</vt:lpstr>
      <vt:lpstr>PowerPoint Presentation</vt:lpstr>
      <vt:lpstr>PowerPoint Presentation</vt:lpstr>
      <vt:lpstr>2. Các biện pháp bảo vệ dữ liệu</vt:lpstr>
      <vt:lpstr>PowerPoint Presentation</vt:lpstr>
      <vt:lpstr>PowerPoint Presentation</vt:lpstr>
      <vt:lpstr>Nhóm 1</vt:lpstr>
      <vt:lpstr>Nhóm 2</vt:lpstr>
      <vt:lpstr>Nhóm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Mật khẩu nào sau đây là mạnh nhất?</vt:lpstr>
      <vt:lpstr>Câu 2. Hãy chọn những phát biểu sai?</vt:lpstr>
      <vt:lpstr>3. Thực hành: Quản lí dữ liệu trong máy tính</vt:lpstr>
      <vt:lpstr>PowerPoint Presentation</vt:lpstr>
      <vt:lpstr>PowerPoint Presentation</vt:lpstr>
      <vt:lpstr>Câu 1. Đâu là chương trình máy tính giúp em quản lí tệp và thư mục?</vt:lpstr>
      <vt:lpstr>Câu 2. Đâu là phần mềm có thể bảo vệ máy tính tránh được virus?</vt:lpstr>
      <vt:lpstr>Câu 3. Tệp có phần mở rộng .com thuộc loại tệp gì?</vt:lpstr>
      <vt:lpstr>Câu 4. Trong các dịch vụ sau, đâu không phải là dịch vụ lưu trữ nhờ công nghệ đám mây?</vt:lpstr>
      <vt:lpstr>Câu 5. Khi muốn đổi tên một thư mục hoặc tệp, em sử dụng nút lệnh nào?</vt:lpstr>
      <vt:lpstr>VẬN DỤNG</vt:lpstr>
      <vt:lpstr>PowerPoint Presentation</vt:lpstr>
      <vt:lpstr>PowerPoint Presentation</vt:lpstr>
      <vt:lpstr>PowerPoint Presentation</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Thảo Đào</cp:lastModifiedBy>
  <cp:revision>4</cp:revision>
  <dcterms:modified xsi:type="dcterms:W3CDTF">2022-08-10T02:09:22Z</dcterms:modified>
</cp:coreProperties>
</file>