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57" r:id="rId2"/>
    <p:sldId id="268" r:id="rId3"/>
    <p:sldId id="289" r:id="rId4"/>
    <p:sldId id="270" r:id="rId5"/>
    <p:sldId id="256" r:id="rId6"/>
    <p:sldId id="269" r:id="rId7"/>
    <p:sldId id="271" r:id="rId8"/>
    <p:sldId id="272" r:id="rId9"/>
    <p:sldId id="282" r:id="rId10"/>
    <p:sldId id="290" r:id="rId11"/>
    <p:sldId id="291" r:id="rId12"/>
    <p:sldId id="292" r:id="rId13"/>
    <p:sldId id="284" r:id="rId14"/>
    <p:sldId id="278" r:id="rId15"/>
    <p:sldId id="274" r:id="rId16"/>
    <p:sldId id="276" r:id="rId17"/>
    <p:sldId id="279" r:id="rId18"/>
    <p:sldId id="283" r:id="rId19"/>
    <p:sldId id="273" r:id="rId20"/>
    <p:sldId id="281" r:id="rId21"/>
    <p:sldId id="298" r:id="rId22"/>
    <p:sldId id="299" r:id="rId23"/>
    <p:sldId id="300" r:id="rId24"/>
    <p:sldId id="301" r:id="rId25"/>
    <p:sldId id="285" r:id="rId26"/>
    <p:sldId id="287" r:id="rId27"/>
    <p:sldId id="294" r:id="rId28"/>
    <p:sldId id="295" r:id="rId29"/>
    <p:sldId id="296" r:id="rId30"/>
    <p:sldId id="297" r:id="rId31"/>
    <p:sldId id="293" r:id="rId32"/>
    <p:sldId id="265" r:id="rId33"/>
    <p:sldId id="275" r:id="rId34"/>
    <p:sldId id="259" r:id="rId35"/>
    <p:sldId id="288" r:id="rId36"/>
  </p:sldIdLst>
  <p:sldSz cx="18288000" cy="10287000"/>
  <p:notesSz cx="6858000" cy="9144000"/>
  <p:embeddedFontLst>
    <p:embeddedFont>
      <p:font typeface="Calibri" panose="020F050202020403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05FF"/>
    <a:srgbClr val="FDE4D2"/>
    <a:srgbClr val="FDF9F2"/>
    <a:srgbClr val="EE9D7F"/>
    <a:srgbClr val="D2660C"/>
    <a:srgbClr val="FF3300"/>
    <a:srgbClr val="494949"/>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357" autoAdjust="0"/>
  </p:normalViewPr>
  <p:slideViewPr>
    <p:cSldViewPr>
      <p:cViewPr varScale="1">
        <p:scale>
          <a:sx n="56" d="100"/>
          <a:sy n="56" d="100"/>
        </p:scale>
        <p:origin x="8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54344B-5482-441C-8406-E66670B8F049}" type="datetimeFigureOut">
              <a:rPr lang="en-US" smtClean="0"/>
              <a:t>9/21/2023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399AA-E08E-4C3B-A3EB-B869875457C1}" type="slidenum">
              <a:rPr lang="en-US" smtClean="0"/>
              <a:t>‹#›</a:t>
            </a:fld>
            <a:endParaRPr lang="en-US"/>
          </a:p>
        </p:txBody>
      </p:sp>
    </p:spTree>
    <p:extLst>
      <p:ext uri="{BB962C8B-B14F-4D97-AF65-F5344CB8AC3E}">
        <p14:creationId xmlns:p14="http://schemas.microsoft.com/office/powerpoint/2010/main" val="1923174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6399AA-E08E-4C3B-A3EB-B869875457C1}" type="slidenum">
              <a:rPr lang="en-US" smtClean="0"/>
              <a:t>31</a:t>
            </a:fld>
            <a:endParaRPr lang="en-US"/>
          </a:p>
        </p:txBody>
      </p:sp>
    </p:spTree>
    <p:extLst>
      <p:ext uri="{BB962C8B-B14F-4D97-AF65-F5344CB8AC3E}">
        <p14:creationId xmlns:p14="http://schemas.microsoft.com/office/powerpoint/2010/main" val="4209374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6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 Id="rId9" Type="http://schemas.openxmlformats.org/officeDocument/2006/relationships/image" Target="../media/image64.sv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1" Type="http://schemas.openxmlformats.org/officeDocument/2006/relationships/image" Target="NULL"/><Relationship Id="rId2" Type="http://schemas.openxmlformats.org/officeDocument/2006/relationships/image" Target="../media/image14.png"/><Relationship Id="rId1" Type="http://schemas.openxmlformats.org/officeDocument/2006/relationships/slideLayout" Target="../slideLayouts/slideLayout7.xml"/><Relationship Id="rId22"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sv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26" Type="http://schemas.openxmlformats.org/officeDocument/2006/relationships/image" Target="NULL"/><Relationship Id="rId2" Type="http://schemas.openxmlformats.org/officeDocument/2006/relationships/image" Target="../media/image50.png"/><Relationship Id="rId1" Type="http://schemas.openxmlformats.org/officeDocument/2006/relationships/slideLayout" Target="../slideLayouts/slideLayout7.xml"/><Relationship Id="rId27" Type="http://schemas.openxmlformats.org/officeDocument/2006/relationships/image" Target="../media/image51.png"/></Relationships>
</file>

<file path=ppt/slides/_rels/slide33.xml.rels><?xml version="1.0" encoding="UTF-8" standalone="yes"?>
<Relationships xmlns="http://schemas.openxmlformats.org/package/2006/relationships"><Relationship Id="rId21" Type="http://schemas.openxmlformats.org/officeDocument/2006/relationships/image" Target="NULL"/><Relationship Id="rId2" Type="http://schemas.openxmlformats.org/officeDocument/2006/relationships/image" Target="../media/image52.png"/><Relationship Id="rId1" Type="http://schemas.openxmlformats.org/officeDocument/2006/relationships/slideLayout" Target="../slideLayouts/slideLayout7.xml"/><Relationship Id="rId22" Type="http://schemas.openxmlformats.org/officeDocument/2006/relationships/image" Target="../media/image53.jpg"/></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NULL"/><Relationship Id="rId10"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64.sv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2.svg"/><Relationship Id="rId2" Type="http://schemas.openxmlformats.org/officeDocument/2006/relationships/image" Target="../media/image1.png"/><Relationship Id="rId1" Type="http://schemas.openxmlformats.org/officeDocument/2006/relationships/slideLayout" Target="../slideLayouts/slideLayout7.xml"/><Relationship Id="rId10" Type="http://schemas.openxmlformats.org/officeDocument/2006/relationships/image" Target="../media/image10.png"/><Relationship Id="rId9" Type="http://schemas.openxmlformats.org/officeDocument/2006/relationships/image" Target="../media/image64.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svg"/><Relationship Id="rId10" Type="http://schemas.openxmlformats.org/officeDocument/2006/relationships/image" Target="../media/image13.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26" Type="http://schemas.openxmlformats.org/officeDocument/2006/relationships/image" Target="../media/image16.png"/><Relationship Id="rId3" Type="http://schemas.openxmlformats.org/officeDocument/2006/relationships/image" Target="../media/image15.png"/><Relationship Id="rId25" Type="http://schemas.openxmlformats.org/officeDocument/2006/relationships/image" Target="../media/image24.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grpSp>
        <p:nvGrpSpPr>
          <p:cNvPr id="3" name="Group 3"/>
          <p:cNvGrpSpPr/>
          <p:nvPr/>
        </p:nvGrpSpPr>
        <p:grpSpPr>
          <a:xfrm>
            <a:off x="1344211" y="1118857"/>
            <a:ext cx="15962714" cy="8378429"/>
            <a:chOff x="0" y="0"/>
            <a:chExt cx="25239089" cy="13247366"/>
          </a:xfrm>
        </p:grpSpPr>
        <p:sp>
          <p:nvSpPr>
            <p:cNvPr id="4" name="Freeform 4"/>
            <p:cNvSpPr/>
            <p:nvPr/>
          </p:nvSpPr>
          <p:spPr>
            <a:xfrm>
              <a:off x="31750" y="31750"/>
              <a:ext cx="25175589" cy="13183865"/>
            </a:xfrm>
            <a:custGeom>
              <a:avLst/>
              <a:gdLst/>
              <a:ahLst/>
              <a:cxnLst/>
              <a:rect l="l" t="t" r="r" b="b"/>
              <a:pathLst>
                <a:path w="25175589" h="13183865">
                  <a:moveTo>
                    <a:pt x="25082880" y="13183865"/>
                  </a:moveTo>
                  <a:lnTo>
                    <a:pt x="92710" y="13183865"/>
                  </a:lnTo>
                  <a:cubicBezTo>
                    <a:pt x="41910" y="13183865"/>
                    <a:pt x="0" y="13141956"/>
                    <a:pt x="0" y="13091156"/>
                  </a:cubicBezTo>
                  <a:lnTo>
                    <a:pt x="0" y="92710"/>
                  </a:lnTo>
                  <a:cubicBezTo>
                    <a:pt x="0" y="41910"/>
                    <a:pt x="41910" y="0"/>
                    <a:pt x="92710" y="0"/>
                  </a:cubicBezTo>
                  <a:lnTo>
                    <a:pt x="25081609" y="0"/>
                  </a:lnTo>
                  <a:cubicBezTo>
                    <a:pt x="25132409" y="0"/>
                    <a:pt x="25174319" y="41910"/>
                    <a:pt x="25174319" y="92710"/>
                  </a:cubicBezTo>
                  <a:lnTo>
                    <a:pt x="25174319" y="13089886"/>
                  </a:lnTo>
                  <a:cubicBezTo>
                    <a:pt x="25175589" y="13141956"/>
                    <a:pt x="25133680" y="13183865"/>
                    <a:pt x="25082880" y="13183865"/>
                  </a:cubicBezTo>
                  <a:close/>
                </a:path>
              </a:pathLst>
            </a:custGeom>
            <a:solidFill>
              <a:srgbClr val="EBADB1"/>
            </a:solidFill>
          </p:spPr>
        </p:sp>
        <p:sp>
          <p:nvSpPr>
            <p:cNvPr id="5" name="Freeform 5"/>
            <p:cNvSpPr/>
            <p:nvPr/>
          </p:nvSpPr>
          <p:spPr>
            <a:xfrm>
              <a:off x="0" y="0"/>
              <a:ext cx="25239089" cy="13247365"/>
            </a:xfrm>
            <a:custGeom>
              <a:avLst/>
              <a:gdLst/>
              <a:ahLst/>
              <a:cxnLst/>
              <a:rect l="l" t="t" r="r" b="b"/>
              <a:pathLst>
                <a:path w="25239089" h="13247365">
                  <a:moveTo>
                    <a:pt x="25114630" y="59690"/>
                  </a:moveTo>
                  <a:cubicBezTo>
                    <a:pt x="25150189" y="59690"/>
                    <a:pt x="25179400" y="88900"/>
                    <a:pt x="25179400" y="124460"/>
                  </a:cubicBezTo>
                  <a:lnTo>
                    <a:pt x="25179400" y="13122906"/>
                  </a:lnTo>
                  <a:cubicBezTo>
                    <a:pt x="25179400" y="13158465"/>
                    <a:pt x="25150189" y="13187676"/>
                    <a:pt x="25114630" y="13187676"/>
                  </a:cubicBezTo>
                  <a:lnTo>
                    <a:pt x="124460" y="13187676"/>
                  </a:lnTo>
                  <a:cubicBezTo>
                    <a:pt x="88900" y="13187676"/>
                    <a:pt x="59690" y="13158465"/>
                    <a:pt x="59690" y="13122906"/>
                  </a:cubicBezTo>
                  <a:lnTo>
                    <a:pt x="59690" y="124460"/>
                  </a:lnTo>
                  <a:cubicBezTo>
                    <a:pt x="59690" y="88900"/>
                    <a:pt x="88900" y="59690"/>
                    <a:pt x="124460" y="59690"/>
                  </a:cubicBezTo>
                  <a:lnTo>
                    <a:pt x="25114630" y="59690"/>
                  </a:lnTo>
                  <a:moveTo>
                    <a:pt x="25114630" y="0"/>
                  </a:moveTo>
                  <a:lnTo>
                    <a:pt x="124460" y="0"/>
                  </a:lnTo>
                  <a:cubicBezTo>
                    <a:pt x="55880" y="0"/>
                    <a:pt x="0" y="55880"/>
                    <a:pt x="0" y="124460"/>
                  </a:cubicBezTo>
                  <a:lnTo>
                    <a:pt x="0" y="13122906"/>
                  </a:lnTo>
                  <a:cubicBezTo>
                    <a:pt x="0" y="13191486"/>
                    <a:pt x="55880" y="13247365"/>
                    <a:pt x="124460" y="13247365"/>
                  </a:cubicBezTo>
                  <a:lnTo>
                    <a:pt x="25114630" y="13247365"/>
                  </a:lnTo>
                  <a:cubicBezTo>
                    <a:pt x="25183209" y="13247365"/>
                    <a:pt x="25239089" y="13191486"/>
                    <a:pt x="25239089" y="13122906"/>
                  </a:cubicBezTo>
                  <a:lnTo>
                    <a:pt x="25239089" y="124460"/>
                  </a:lnTo>
                  <a:cubicBezTo>
                    <a:pt x="25239089" y="55880"/>
                    <a:pt x="25183209" y="0"/>
                    <a:pt x="25114630" y="0"/>
                  </a:cubicBezTo>
                  <a:close/>
                </a:path>
              </a:pathLst>
            </a:custGeom>
            <a:solidFill>
              <a:srgbClr val="100F0D"/>
            </a:solidFill>
          </p:spPr>
        </p:sp>
      </p:grpSp>
      <p:grpSp>
        <p:nvGrpSpPr>
          <p:cNvPr id="6" name="Group 6"/>
          <p:cNvGrpSpPr/>
          <p:nvPr/>
        </p:nvGrpSpPr>
        <p:grpSpPr>
          <a:xfrm>
            <a:off x="1028700" y="789714"/>
            <a:ext cx="15988558" cy="8406602"/>
            <a:chOff x="0" y="0"/>
            <a:chExt cx="25279951" cy="13291911"/>
          </a:xfrm>
        </p:grpSpPr>
        <p:sp>
          <p:nvSpPr>
            <p:cNvPr id="7" name="Freeform 7"/>
            <p:cNvSpPr/>
            <p:nvPr/>
          </p:nvSpPr>
          <p:spPr>
            <a:xfrm>
              <a:off x="31750" y="31750"/>
              <a:ext cx="25216452" cy="13228411"/>
            </a:xfrm>
            <a:custGeom>
              <a:avLst/>
              <a:gdLst/>
              <a:ahLst/>
              <a:cxnLst/>
              <a:rect l="l" t="t" r="r" b="b"/>
              <a:pathLst>
                <a:path w="25216452" h="13228411">
                  <a:moveTo>
                    <a:pt x="25123741" y="13228411"/>
                  </a:moveTo>
                  <a:lnTo>
                    <a:pt x="92710" y="13228411"/>
                  </a:lnTo>
                  <a:cubicBezTo>
                    <a:pt x="41910" y="13228411"/>
                    <a:pt x="0" y="13186502"/>
                    <a:pt x="0" y="13135702"/>
                  </a:cubicBezTo>
                  <a:lnTo>
                    <a:pt x="0" y="92710"/>
                  </a:lnTo>
                  <a:cubicBezTo>
                    <a:pt x="0" y="41910"/>
                    <a:pt x="41910" y="0"/>
                    <a:pt x="92710" y="0"/>
                  </a:cubicBezTo>
                  <a:lnTo>
                    <a:pt x="25122471" y="0"/>
                  </a:lnTo>
                  <a:cubicBezTo>
                    <a:pt x="25173271" y="0"/>
                    <a:pt x="25215182" y="41910"/>
                    <a:pt x="25215182" y="92710"/>
                  </a:cubicBezTo>
                  <a:lnTo>
                    <a:pt x="25215182" y="13134431"/>
                  </a:lnTo>
                  <a:cubicBezTo>
                    <a:pt x="25216452" y="13186502"/>
                    <a:pt x="25174541" y="13228411"/>
                    <a:pt x="25123741" y="13228411"/>
                  </a:cubicBezTo>
                  <a:close/>
                </a:path>
              </a:pathLst>
            </a:custGeom>
            <a:solidFill>
              <a:srgbClr val="FDF9F2"/>
            </a:solidFill>
          </p:spPr>
        </p:sp>
        <p:sp>
          <p:nvSpPr>
            <p:cNvPr id="8" name="Freeform 8"/>
            <p:cNvSpPr/>
            <p:nvPr/>
          </p:nvSpPr>
          <p:spPr>
            <a:xfrm>
              <a:off x="0" y="0"/>
              <a:ext cx="25279952" cy="13291911"/>
            </a:xfrm>
            <a:custGeom>
              <a:avLst/>
              <a:gdLst/>
              <a:ahLst/>
              <a:cxnLst/>
              <a:rect l="l" t="t" r="r" b="b"/>
              <a:pathLst>
                <a:path w="25279952" h="13291911">
                  <a:moveTo>
                    <a:pt x="25155491" y="59690"/>
                  </a:moveTo>
                  <a:cubicBezTo>
                    <a:pt x="25191052" y="59690"/>
                    <a:pt x="25220262" y="88900"/>
                    <a:pt x="25220262" y="124460"/>
                  </a:cubicBezTo>
                  <a:lnTo>
                    <a:pt x="25220262" y="13167452"/>
                  </a:lnTo>
                  <a:cubicBezTo>
                    <a:pt x="25220262" y="13203011"/>
                    <a:pt x="25191052" y="13232222"/>
                    <a:pt x="25155491" y="13232222"/>
                  </a:cubicBezTo>
                  <a:lnTo>
                    <a:pt x="124460" y="13232222"/>
                  </a:lnTo>
                  <a:cubicBezTo>
                    <a:pt x="88900" y="13232222"/>
                    <a:pt x="59690" y="13203011"/>
                    <a:pt x="59690" y="13167452"/>
                  </a:cubicBezTo>
                  <a:lnTo>
                    <a:pt x="59690" y="124460"/>
                  </a:lnTo>
                  <a:cubicBezTo>
                    <a:pt x="59690" y="88900"/>
                    <a:pt x="88900" y="59690"/>
                    <a:pt x="124460" y="59690"/>
                  </a:cubicBezTo>
                  <a:lnTo>
                    <a:pt x="25155491" y="59690"/>
                  </a:lnTo>
                  <a:moveTo>
                    <a:pt x="25155491" y="0"/>
                  </a:moveTo>
                  <a:lnTo>
                    <a:pt x="124460" y="0"/>
                  </a:lnTo>
                  <a:cubicBezTo>
                    <a:pt x="55880" y="0"/>
                    <a:pt x="0" y="55880"/>
                    <a:pt x="0" y="124460"/>
                  </a:cubicBezTo>
                  <a:lnTo>
                    <a:pt x="0" y="13167452"/>
                  </a:lnTo>
                  <a:cubicBezTo>
                    <a:pt x="0" y="13236031"/>
                    <a:pt x="55880" y="13291911"/>
                    <a:pt x="124460" y="13291911"/>
                  </a:cubicBezTo>
                  <a:lnTo>
                    <a:pt x="25155491" y="13291911"/>
                  </a:lnTo>
                  <a:cubicBezTo>
                    <a:pt x="25224071" y="13291911"/>
                    <a:pt x="25279952" y="13236031"/>
                    <a:pt x="25279952" y="13167452"/>
                  </a:cubicBezTo>
                  <a:lnTo>
                    <a:pt x="25279952" y="124460"/>
                  </a:lnTo>
                  <a:cubicBezTo>
                    <a:pt x="25279952" y="55880"/>
                    <a:pt x="25224071" y="0"/>
                    <a:pt x="25155491" y="0"/>
                  </a:cubicBezTo>
                  <a:close/>
                </a:path>
              </a:pathLst>
            </a:custGeom>
            <a:solidFill>
              <a:srgbClr val="100F0D"/>
            </a:solidFill>
          </p:spPr>
        </p:sp>
      </p:grpSp>
      <p:sp>
        <p:nvSpPr>
          <p:cNvPr id="11" name="TextBox 10"/>
          <p:cNvSpPr txBox="1"/>
          <p:nvPr/>
        </p:nvSpPr>
        <p:spPr>
          <a:xfrm>
            <a:off x="1437425" y="2705100"/>
            <a:ext cx="15171108" cy="3785652"/>
          </a:xfrm>
          <a:prstGeom prst="rect">
            <a:avLst/>
          </a:prstGeom>
          <a:noFill/>
        </p:spPr>
        <p:txBody>
          <a:bodyPr wrap="square" rtlCol="0">
            <a:spAutoFit/>
          </a:bodyPr>
          <a:lstStyle/>
          <a:p>
            <a:pPr algn="ctr">
              <a:lnSpc>
                <a:spcPct val="150000"/>
              </a:lnSpc>
            </a:pPr>
            <a:r>
              <a:rPr lang="en-US" sz="8000" b="1" dirty="0" smtClean="0">
                <a:solidFill>
                  <a:schemeClr val="tx2">
                    <a:lumMod val="50000"/>
                  </a:schemeClr>
                </a:solidFill>
                <a:latin typeface="Arial" panose="020B0604020202020204" pitchFamily="34" charset="0"/>
                <a:cs typeface="Arial" panose="020B0604020202020204" pitchFamily="34" charset="0"/>
              </a:rPr>
              <a:t>CHÀO MỪNG CÁC EM </a:t>
            </a:r>
          </a:p>
          <a:p>
            <a:pPr algn="ctr">
              <a:lnSpc>
                <a:spcPct val="150000"/>
              </a:lnSpc>
            </a:pPr>
            <a:r>
              <a:rPr lang="en-US" sz="8000" b="1" dirty="0" smtClean="0">
                <a:solidFill>
                  <a:schemeClr val="tx2">
                    <a:lumMod val="50000"/>
                  </a:schemeClr>
                </a:solidFill>
                <a:latin typeface="Arial" panose="020B0604020202020204" pitchFamily="34" charset="0"/>
                <a:cs typeface="Arial" panose="020B0604020202020204" pitchFamily="34" charset="0"/>
              </a:rPr>
              <a:t>ĐẾN VỚI TIẾT HỌC HÔM NAY!</a:t>
            </a:r>
            <a:endParaRPr lang="en-US" sz="8000" b="1" dirty="0">
              <a:solidFill>
                <a:schemeClr val="tx2">
                  <a:lumMod val="50000"/>
                </a:schemeClr>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36" y="6341900"/>
            <a:ext cx="2341067" cy="5511262"/>
          </a:xfrm>
          <a:prstGeom prst="rect">
            <a:avLst/>
          </a:prstGeom>
        </p:spPr>
      </p:pic>
      <p:pic>
        <p:nvPicPr>
          <p:cNvPr id="13"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3955370" y="6891711"/>
            <a:ext cx="3532345" cy="3094319"/>
          </a:xfrm>
          <a:prstGeom prst="rect">
            <a:avLst/>
          </a:prstGeom>
        </p:spPr>
      </p:pic>
      <p:pic>
        <p:nvPicPr>
          <p:cNvPr id="14"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1995815" y="8968056"/>
            <a:ext cx="1445205" cy="9452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grpSp>
        <p:nvGrpSpPr>
          <p:cNvPr id="17" name="Group 16"/>
          <p:cNvGrpSpPr/>
          <p:nvPr/>
        </p:nvGrpSpPr>
        <p:grpSpPr>
          <a:xfrm>
            <a:off x="457200" y="419100"/>
            <a:ext cx="17297400" cy="9448800"/>
            <a:chOff x="457200" y="419100"/>
            <a:chExt cx="17297400" cy="9448800"/>
          </a:xfrm>
        </p:grpSpPr>
        <p:sp>
          <p:nvSpPr>
            <p:cNvPr id="3" name="Rounded Rectangle 2"/>
            <p:cNvSpPr/>
            <p:nvPr/>
          </p:nvSpPr>
          <p:spPr>
            <a:xfrm>
              <a:off x="457200" y="419100"/>
              <a:ext cx="17297400" cy="9448800"/>
            </a:xfrm>
            <a:prstGeom prst="roundRect">
              <a:avLst>
                <a:gd name="adj" fmla="val 3793"/>
              </a:avLst>
            </a:prstGeom>
            <a:solidFill>
              <a:srgbClr val="FDF9F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 name="Group 23"/>
            <p:cNvGrpSpPr>
              <a:grpSpLocks noChangeAspect="1"/>
            </p:cNvGrpSpPr>
            <p:nvPr/>
          </p:nvGrpSpPr>
          <p:grpSpPr>
            <a:xfrm>
              <a:off x="1797651" y="1028700"/>
              <a:ext cx="238374" cy="238374"/>
              <a:chOff x="0" y="0"/>
              <a:chExt cx="495300" cy="495300"/>
            </a:xfrm>
          </p:grpSpPr>
          <p:sp>
            <p:nvSpPr>
              <p:cNvPr id="5" name="Freeform 2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6" name="Freeform 2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7" name="Group 29"/>
            <p:cNvGrpSpPr>
              <a:grpSpLocks noChangeAspect="1"/>
            </p:cNvGrpSpPr>
            <p:nvPr/>
          </p:nvGrpSpPr>
          <p:grpSpPr>
            <a:xfrm>
              <a:off x="1408768" y="1028700"/>
              <a:ext cx="238374" cy="238374"/>
              <a:chOff x="0" y="0"/>
              <a:chExt cx="495300" cy="495300"/>
            </a:xfrm>
          </p:grpSpPr>
          <p:sp>
            <p:nvSpPr>
              <p:cNvPr id="8" name="Freeform 3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9" name="Freeform 3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10" name="Group 35"/>
            <p:cNvGrpSpPr>
              <a:grpSpLocks noChangeAspect="1"/>
            </p:cNvGrpSpPr>
            <p:nvPr/>
          </p:nvGrpSpPr>
          <p:grpSpPr>
            <a:xfrm>
              <a:off x="1019886" y="1028700"/>
              <a:ext cx="238374" cy="238374"/>
              <a:chOff x="0" y="0"/>
              <a:chExt cx="495300" cy="495300"/>
            </a:xfrm>
          </p:grpSpPr>
          <p:sp>
            <p:nvSpPr>
              <p:cNvPr id="11" name="Freeform 36"/>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2" name="Freeform 37"/>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grpSp>
      <p:sp>
        <p:nvSpPr>
          <p:cNvPr id="13" name="Rectangle 12"/>
          <p:cNvSpPr/>
          <p:nvPr/>
        </p:nvSpPr>
        <p:spPr>
          <a:xfrm>
            <a:off x="2211934" y="571500"/>
            <a:ext cx="14782800" cy="193899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Câu trả lời trong </a:t>
            </a:r>
            <a:r>
              <a:rPr lang="vi-VN" sz="4000" dirty="0">
                <a:solidFill>
                  <a:srgbClr val="0070C0"/>
                </a:solidFill>
                <a:latin typeface="Arial" panose="020B0604020202020204" pitchFamily="34" charset="0"/>
                <a:cs typeface="Arial" panose="020B0604020202020204" pitchFamily="34" charset="0"/>
              </a:rPr>
              <a:t>Phiếu học tập số 2 </a:t>
            </a:r>
            <a:r>
              <a:rPr lang="vi-VN" sz="4000" dirty="0">
                <a:latin typeface="Arial" panose="020B0604020202020204" pitchFamily="34" charset="0"/>
                <a:cs typeface="Arial" panose="020B0604020202020204" pitchFamily="34" charset="0"/>
              </a:rPr>
              <a:t>được khái quát thành những đặc điểm xã hội của thông tin số như sau:</a:t>
            </a:r>
            <a:endParaRPr lang="en-US" sz="4000" dirty="0">
              <a:latin typeface="Arial" panose="020B0604020202020204" pitchFamily="34" charset="0"/>
              <a:cs typeface="Arial" panose="020B0604020202020204" pitchFamily="34" charset="0"/>
            </a:endParaRPr>
          </a:p>
        </p:txBody>
      </p:sp>
      <p:sp>
        <p:nvSpPr>
          <p:cNvPr id="14" name="Rectangle 13"/>
          <p:cNvSpPr/>
          <p:nvPr/>
        </p:nvSpPr>
        <p:spPr>
          <a:xfrm>
            <a:off x="1310795" y="2475753"/>
            <a:ext cx="11185354" cy="2862322"/>
          </a:xfrm>
          <a:prstGeom prst="rect">
            <a:avLst/>
          </a:prstGeom>
        </p:spPr>
        <p:txBody>
          <a:bodyPr wrap="square">
            <a:spAutoFit/>
          </a:bodyPr>
          <a:lstStyle/>
          <a:p>
            <a:pPr algn="just">
              <a:lnSpc>
                <a:spcPct val="150000"/>
              </a:lnSpc>
            </a:pPr>
            <a:r>
              <a:rPr lang="en-US" sz="4000" b="1" dirty="0">
                <a:solidFill>
                  <a:srgbClr val="FF0000"/>
                </a:solidFill>
                <a:latin typeface="Arial" panose="020B0604020202020204" pitchFamily="34" charset="0"/>
                <a:cs typeface="Arial" panose="020B0604020202020204" pitchFamily="34" charset="0"/>
              </a:rPr>
              <a:t>2. </a:t>
            </a:r>
            <a:r>
              <a:rPr lang="en-US" sz="4000" dirty="0" err="1">
                <a:latin typeface="Arial" panose="020B0604020202020204" pitchFamily="34" charset="0"/>
                <a:cs typeface="Arial" panose="020B0604020202020204" pitchFamily="34" charset="0"/>
              </a:rPr>
              <a:t>Tùy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An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sẻ</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ảnh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An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phép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ảnh</a:t>
            </a:r>
            <a:r>
              <a:rPr lang="en-US" sz="4000" dirty="0">
                <a:latin typeface="Arial" panose="020B0604020202020204" pitchFamily="34" charset="0"/>
                <a:cs typeface="Arial" panose="020B0604020202020204" pitchFamily="34" charset="0"/>
              </a:rPr>
              <a:t>. </a:t>
            </a:r>
          </a:p>
        </p:txBody>
      </p:sp>
      <p:sp>
        <p:nvSpPr>
          <p:cNvPr id="16" name="Rectangle 15"/>
          <p:cNvSpPr/>
          <p:nvPr/>
        </p:nvSpPr>
        <p:spPr>
          <a:xfrm>
            <a:off x="1359171" y="6022314"/>
            <a:ext cx="11108086" cy="378565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ảnh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quyền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ảnh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Quyền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pháp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a:t>
            </a:r>
          </a:p>
        </p:txBody>
      </p:sp>
      <p:sp>
        <p:nvSpPr>
          <p:cNvPr id="19" name="Down Arrow 18"/>
          <p:cNvSpPr/>
          <p:nvPr/>
        </p:nvSpPr>
        <p:spPr>
          <a:xfrm>
            <a:off x="6619911" y="5344431"/>
            <a:ext cx="685800" cy="63466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1155" y="2768974"/>
            <a:ext cx="4508438" cy="6420244"/>
          </a:xfrm>
          <a:prstGeom prst="roundRect">
            <a:avLst/>
          </a:prstGeom>
        </p:spPr>
      </p:pic>
    </p:spTree>
    <p:extLst>
      <p:ext uri="{BB962C8B-B14F-4D97-AF65-F5344CB8AC3E}">
        <p14:creationId xmlns:p14="http://schemas.microsoft.com/office/powerpoint/2010/main" val="4084545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p:tgtEl>
                                          <p:spTgt spid="19"/>
                                        </p:tgtEl>
                                        <p:attrNameLst>
                                          <p:attrName>ppt_y</p:attrName>
                                        </p:attrNameLst>
                                      </p:cBhvr>
                                      <p:tavLst>
                                        <p:tav tm="0">
                                          <p:val>
                                            <p:strVal val="#ppt_y-#ppt_h*1.125000"/>
                                          </p:val>
                                        </p:tav>
                                        <p:tav tm="100000">
                                          <p:val>
                                            <p:strVal val="#ppt_y"/>
                                          </p:val>
                                        </p:tav>
                                      </p:tavLst>
                                    </p:anim>
                                    <p:animEffect transition="in" filter="wipe(down)">
                                      <p:cBhvr>
                                        <p:cTn id="16" dur="500"/>
                                        <p:tgtEl>
                                          <p:spTgt spid="1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grpSp>
        <p:nvGrpSpPr>
          <p:cNvPr id="17" name="Group 16"/>
          <p:cNvGrpSpPr/>
          <p:nvPr/>
        </p:nvGrpSpPr>
        <p:grpSpPr>
          <a:xfrm>
            <a:off x="457200" y="419100"/>
            <a:ext cx="17297400" cy="9448800"/>
            <a:chOff x="457200" y="419100"/>
            <a:chExt cx="17297400" cy="9448800"/>
          </a:xfrm>
        </p:grpSpPr>
        <p:sp>
          <p:nvSpPr>
            <p:cNvPr id="3" name="Rounded Rectangle 2"/>
            <p:cNvSpPr/>
            <p:nvPr/>
          </p:nvSpPr>
          <p:spPr>
            <a:xfrm>
              <a:off x="457200" y="419100"/>
              <a:ext cx="17297400" cy="9448800"/>
            </a:xfrm>
            <a:prstGeom prst="roundRect">
              <a:avLst>
                <a:gd name="adj" fmla="val 3793"/>
              </a:avLst>
            </a:prstGeom>
            <a:solidFill>
              <a:srgbClr val="FDF9F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 name="Group 23"/>
            <p:cNvGrpSpPr>
              <a:grpSpLocks noChangeAspect="1"/>
            </p:cNvGrpSpPr>
            <p:nvPr/>
          </p:nvGrpSpPr>
          <p:grpSpPr>
            <a:xfrm>
              <a:off x="1797651" y="1028700"/>
              <a:ext cx="238374" cy="238374"/>
              <a:chOff x="0" y="0"/>
              <a:chExt cx="495300" cy="495300"/>
            </a:xfrm>
          </p:grpSpPr>
          <p:sp>
            <p:nvSpPr>
              <p:cNvPr id="5" name="Freeform 2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6" name="Freeform 2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7" name="Group 29"/>
            <p:cNvGrpSpPr>
              <a:grpSpLocks noChangeAspect="1"/>
            </p:cNvGrpSpPr>
            <p:nvPr/>
          </p:nvGrpSpPr>
          <p:grpSpPr>
            <a:xfrm>
              <a:off x="1408768" y="1028700"/>
              <a:ext cx="238374" cy="238374"/>
              <a:chOff x="0" y="0"/>
              <a:chExt cx="495300" cy="495300"/>
            </a:xfrm>
          </p:grpSpPr>
          <p:sp>
            <p:nvSpPr>
              <p:cNvPr id="8" name="Freeform 3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9" name="Freeform 3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10" name="Group 35"/>
            <p:cNvGrpSpPr>
              <a:grpSpLocks noChangeAspect="1"/>
            </p:cNvGrpSpPr>
            <p:nvPr/>
          </p:nvGrpSpPr>
          <p:grpSpPr>
            <a:xfrm>
              <a:off x="1019886" y="1028700"/>
              <a:ext cx="238374" cy="238374"/>
              <a:chOff x="0" y="0"/>
              <a:chExt cx="495300" cy="495300"/>
            </a:xfrm>
          </p:grpSpPr>
          <p:sp>
            <p:nvSpPr>
              <p:cNvPr id="11" name="Freeform 36"/>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2" name="Freeform 37"/>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grpSp>
      <p:sp>
        <p:nvSpPr>
          <p:cNvPr id="13" name="Rectangle 12"/>
          <p:cNvSpPr/>
          <p:nvPr/>
        </p:nvSpPr>
        <p:spPr>
          <a:xfrm>
            <a:off x="2211934" y="571500"/>
            <a:ext cx="14782800" cy="193899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Câu trả lời trong </a:t>
            </a:r>
            <a:r>
              <a:rPr lang="vi-VN" sz="4000" dirty="0">
                <a:solidFill>
                  <a:srgbClr val="0070C0"/>
                </a:solidFill>
                <a:latin typeface="Arial" panose="020B0604020202020204" pitchFamily="34" charset="0"/>
                <a:cs typeface="Arial" panose="020B0604020202020204" pitchFamily="34" charset="0"/>
              </a:rPr>
              <a:t>Phiếu học tập số 2 </a:t>
            </a:r>
            <a:r>
              <a:rPr lang="vi-VN" sz="4000" dirty="0">
                <a:latin typeface="Arial" panose="020B0604020202020204" pitchFamily="34" charset="0"/>
                <a:cs typeface="Arial" panose="020B0604020202020204" pitchFamily="34" charset="0"/>
              </a:rPr>
              <a:t>được khái quát thành những đặc điểm xã hội của thông tin số như sau:</a:t>
            </a:r>
            <a:endParaRPr lang="en-US" sz="4000" dirty="0">
              <a:latin typeface="Arial" panose="020B0604020202020204" pitchFamily="34" charset="0"/>
              <a:cs typeface="Arial" panose="020B0604020202020204" pitchFamily="34" charset="0"/>
            </a:endParaRPr>
          </a:p>
        </p:txBody>
      </p:sp>
      <p:sp>
        <p:nvSpPr>
          <p:cNvPr id="14" name="Rectangle 13"/>
          <p:cNvSpPr/>
          <p:nvPr/>
        </p:nvSpPr>
        <p:spPr>
          <a:xfrm>
            <a:off x="1278580" y="2676975"/>
            <a:ext cx="10728805" cy="3785652"/>
          </a:xfrm>
          <a:prstGeom prst="rect">
            <a:avLst/>
          </a:prstGeom>
        </p:spPr>
        <p:txBody>
          <a:bodyPr wrap="square">
            <a:spAutoFit/>
          </a:bodyPr>
          <a:lstStyle/>
          <a:p>
            <a:pPr algn="just">
              <a:lnSpc>
                <a:spcPct val="150000"/>
              </a:lnSpc>
            </a:pPr>
            <a:r>
              <a:rPr lang="en-US" sz="4000" b="1" dirty="0">
                <a:solidFill>
                  <a:srgbClr val="FF0000"/>
                </a:solidFill>
                <a:latin typeface="Arial" panose="020B0604020202020204" pitchFamily="34" charset="0"/>
                <a:cs typeface="Arial" panose="020B0604020202020204" pitchFamily="34" charset="0"/>
              </a:rPr>
              <a:t>3</a:t>
            </a:r>
            <a:r>
              <a:rPr lang="en-US" sz="4000" b="1" dirty="0" smtClean="0">
                <a:solidFill>
                  <a:srgbClr val="FF0000"/>
                </a:solidFill>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An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gửi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hoặc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ảnh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sẻ</a:t>
            </a:r>
            <a:r>
              <a:rPr lang="en-US" sz="4000" dirty="0">
                <a:latin typeface="Arial" panose="020B0604020202020204" pitchFamily="34" charset="0"/>
                <a:cs typeface="Arial" panose="020B0604020202020204" pitchFamily="34" charset="0"/>
              </a:rPr>
              <a:t>.</a:t>
            </a:r>
          </a:p>
        </p:txBody>
      </p:sp>
      <p:sp>
        <p:nvSpPr>
          <p:cNvPr id="19" name="Down Arrow 18"/>
          <p:cNvSpPr/>
          <p:nvPr/>
        </p:nvSpPr>
        <p:spPr>
          <a:xfrm rot="16200000">
            <a:off x="1648719" y="7345254"/>
            <a:ext cx="685800" cy="8031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911501" y="7120241"/>
            <a:ext cx="13383666" cy="193899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Điều này minh họa cho nhận xét: Có nhiều công cụ hỗ trợ tìm kiếm, truy cập, lưu trữ, xử lí và chia sẻ thông tin số.</a:t>
            </a:r>
            <a:endParaRPr lang="en-US" sz="4000" dirty="0">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3"/>
          <a:stretch>
            <a:fillRect/>
          </a:stretch>
        </p:blipFill>
        <p:spPr>
          <a:xfrm>
            <a:off x="13056377" y="2929592"/>
            <a:ext cx="3938357" cy="4115157"/>
          </a:xfrm>
          <a:prstGeom prst="rect">
            <a:avLst/>
          </a:prstGeom>
        </p:spPr>
      </p:pic>
    </p:spTree>
    <p:extLst>
      <p:ext uri="{BB962C8B-B14F-4D97-AF65-F5344CB8AC3E}">
        <p14:creationId xmlns:p14="http://schemas.microsoft.com/office/powerpoint/2010/main" val="2758541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p:tgtEl>
                                          <p:spTgt spid="19"/>
                                        </p:tgtEl>
                                        <p:attrNameLst>
                                          <p:attrName>ppt_x</p:attrName>
                                        </p:attrNameLst>
                                      </p:cBhvr>
                                      <p:tavLst>
                                        <p:tav tm="0">
                                          <p:val>
                                            <p:strVal val="#ppt_x-#ppt_w*1.125000"/>
                                          </p:val>
                                        </p:tav>
                                        <p:tav tm="100000">
                                          <p:val>
                                            <p:strVal val="#ppt_x"/>
                                          </p:val>
                                        </p:tav>
                                      </p:tavLst>
                                    </p:anim>
                                    <p:animEffect transition="in" filter="wipe(righ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grpSp>
        <p:nvGrpSpPr>
          <p:cNvPr id="3" name="Group 3"/>
          <p:cNvGrpSpPr/>
          <p:nvPr/>
        </p:nvGrpSpPr>
        <p:grpSpPr>
          <a:xfrm>
            <a:off x="1344211" y="1127962"/>
            <a:ext cx="15962714" cy="8495538"/>
            <a:chOff x="0" y="0"/>
            <a:chExt cx="25239089" cy="13432531"/>
          </a:xfrm>
        </p:grpSpPr>
        <p:sp>
          <p:nvSpPr>
            <p:cNvPr id="4" name="Freeform 4"/>
            <p:cNvSpPr/>
            <p:nvPr/>
          </p:nvSpPr>
          <p:spPr>
            <a:xfrm>
              <a:off x="31750" y="31750"/>
              <a:ext cx="25175589" cy="13369030"/>
            </a:xfrm>
            <a:custGeom>
              <a:avLst/>
              <a:gdLst/>
              <a:ahLst/>
              <a:cxnLst/>
              <a:rect l="l" t="t" r="r" b="b"/>
              <a:pathLst>
                <a:path w="25175589" h="13369030">
                  <a:moveTo>
                    <a:pt x="25082880" y="13369030"/>
                  </a:moveTo>
                  <a:lnTo>
                    <a:pt x="92710" y="13369030"/>
                  </a:lnTo>
                  <a:cubicBezTo>
                    <a:pt x="41910" y="13369030"/>
                    <a:pt x="0" y="13327121"/>
                    <a:pt x="0" y="13276321"/>
                  </a:cubicBezTo>
                  <a:lnTo>
                    <a:pt x="0" y="92710"/>
                  </a:lnTo>
                  <a:cubicBezTo>
                    <a:pt x="0" y="41910"/>
                    <a:pt x="41910" y="0"/>
                    <a:pt x="92710" y="0"/>
                  </a:cubicBezTo>
                  <a:lnTo>
                    <a:pt x="25081609" y="0"/>
                  </a:lnTo>
                  <a:cubicBezTo>
                    <a:pt x="25132409" y="0"/>
                    <a:pt x="25174319" y="41910"/>
                    <a:pt x="25174319" y="92710"/>
                  </a:cubicBezTo>
                  <a:lnTo>
                    <a:pt x="25174319" y="13275050"/>
                  </a:lnTo>
                  <a:cubicBezTo>
                    <a:pt x="25175589" y="13327121"/>
                    <a:pt x="25133680" y="13369030"/>
                    <a:pt x="25082880" y="13369030"/>
                  </a:cubicBezTo>
                  <a:close/>
                </a:path>
              </a:pathLst>
            </a:custGeom>
            <a:solidFill>
              <a:srgbClr val="EBADB1"/>
            </a:solidFill>
          </p:spPr>
        </p:sp>
        <p:sp>
          <p:nvSpPr>
            <p:cNvPr id="5" name="Freeform 5"/>
            <p:cNvSpPr/>
            <p:nvPr/>
          </p:nvSpPr>
          <p:spPr>
            <a:xfrm>
              <a:off x="0" y="0"/>
              <a:ext cx="25239089" cy="13432530"/>
            </a:xfrm>
            <a:custGeom>
              <a:avLst/>
              <a:gdLst/>
              <a:ahLst/>
              <a:cxnLst/>
              <a:rect l="l" t="t" r="r" b="b"/>
              <a:pathLst>
                <a:path w="25239089" h="13432530">
                  <a:moveTo>
                    <a:pt x="25114630" y="59690"/>
                  </a:moveTo>
                  <a:cubicBezTo>
                    <a:pt x="25150189" y="59690"/>
                    <a:pt x="25179400" y="88900"/>
                    <a:pt x="25179400" y="124460"/>
                  </a:cubicBezTo>
                  <a:lnTo>
                    <a:pt x="25179400" y="13308071"/>
                  </a:lnTo>
                  <a:cubicBezTo>
                    <a:pt x="25179400" y="13343630"/>
                    <a:pt x="25150189" y="13372841"/>
                    <a:pt x="25114630" y="13372841"/>
                  </a:cubicBezTo>
                  <a:lnTo>
                    <a:pt x="124460" y="13372841"/>
                  </a:lnTo>
                  <a:cubicBezTo>
                    <a:pt x="88900" y="13372841"/>
                    <a:pt x="59690" y="13343630"/>
                    <a:pt x="59690" y="13308071"/>
                  </a:cubicBezTo>
                  <a:lnTo>
                    <a:pt x="59690" y="124460"/>
                  </a:lnTo>
                  <a:cubicBezTo>
                    <a:pt x="59690" y="88900"/>
                    <a:pt x="88900" y="59690"/>
                    <a:pt x="124460" y="59690"/>
                  </a:cubicBezTo>
                  <a:lnTo>
                    <a:pt x="25114630" y="59690"/>
                  </a:lnTo>
                  <a:moveTo>
                    <a:pt x="25114630" y="0"/>
                  </a:moveTo>
                  <a:lnTo>
                    <a:pt x="124460" y="0"/>
                  </a:lnTo>
                  <a:cubicBezTo>
                    <a:pt x="55880" y="0"/>
                    <a:pt x="0" y="55880"/>
                    <a:pt x="0" y="124460"/>
                  </a:cubicBezTo>
                  <a:lnTo>
                    <a:pt x="0" y="13308071"/>
                  </a:lnTo>
                  <a:cubicBezTo>
                    <a:pt x="0" y="13376650"/>
                    <a:pt x="55880" y="13432530"/>
                    <a:pt x="124460" y="13432530"/>
                  </a:cubicBezTo>
                  <a:lnTo>
                    <a:pt x="25114630" y="13432530"/>
                  </a:lnTo>
                  <a:cubicBezTo>
                    <a:pt x="25183209" y="13432530"/>
                    <a:pt x="25239089" y="13376650"/>
                    <a:pt x="25239089" y="13308071"/>
                  </a:cubicBezTo>
                  <a:lnTo>
                    <a:pt x="25239089" y="124460"/>
                  </a:lnTo>
                  <a:cubicBezTo>
                    <a:pt x="25239089" y="55880"/>
                    <a:pt x="25183209" y="0"/>
                    <a:pt x="25114630" y="0"/>
                  </a:cubicBezTo>
                  <a:close/>
                </a:path>
              </a:pathLst>
            </a:custGeom>
            <a:solidFill>
              <a:srgbClr val="100F0D"/>
            </a:solidFill>
          </p:spPr>
        </p:sp>
      </p:grpSp>
      <p:grpSp>
        <p:nvGrpSpPr>
          <p:cNvPr id="6" name="Group 6"/>
          <p:cNvGrpSpPr/>
          <p:nvPr/>
        </p:nvGrpSpPr>
        <p:grpSpPr>
          <a:xfrm>
            <a:off x="1028700" y="777799"/>
            <a:ext cx="15988558" cy="8544732"/>
            <a:chOff x="0" y="0"/>
            <a:chExt cx="25279951" cy="13510312"/>
          </a:xfrm>
        </p:grpSpPr>
        <p:sp>
          <p:nvSpPr>
            <p:cNvPr id="7" name="Freeform 7"/>
            <p:cNvSpPr/>
            <p:nvPr/>
          </p:nvSpPr>
          <p:spPr>
            <a:xfrm>
              <a:off x="31750" y="31750"/>
              <a:ext cx="25216452" cy="13446812"/>
            </a:xfrm>
            <a:custGeom>
              <a:avLst/>
              <a:gdLst/>
              <a:ahLst/>
              <a:cxnLst/>
              <a:rect l="l" t="t" r="r" b="b"/>
              <a:pathLst>
                <a:path w="25216452" h="13446812">
                  <a:moveTo>
                    <a:pt x="25123741" y="13446812"/>
                  </a:moveTo>
                  <a:lnTo>
                    <a:pt x="92710" y="13446812"/>
                  </a:lnTo>
                  <a:cubicBezTo>
                    <a:pt x="41910" y="13446812"/>
                    <a:pt x="0" y="13404903"/>
                    <a:pt x="0" y="13354103"/>
                  </a:cubicBezTo>
                  <a:lnTo>
                    <a:pt x="0" y="92710"/>
                  </a:lnTo>
                  <a:cubicBezTo>
                    <a:pt x="0" y="41910"/>
                    <a:pt x="41910" y="0"/>
                    <a:pt x="92710" y="0"/>
                  </a:cubicBezTo>
                  <a:lnTo>
                    <a:pt x="25122471" y="0"/>
                  </a:lnTo>
                  <a:cubicBezTo>
                    <a:pt x="25173271" y="0"/>
                    <a:pt x="25215182" y="41910"/>
                    <a:pt x="25215182" y="92710"/>
                  </a:cubicBezTo>
                  <a:lnTo>
                    <a:pt x="25215182" y="13352833"/>
                  </a:lnTo>
                  <a:cubicBezTo>
                    <a:pt x="25216452" y="13404903"/>
                    <a:pt x="25174541" y="13446812"/>
                    <a:pt x="25123741" y="13446812"/>
                  </a:cubicBezTo>
                  <a:close/>
                </a:path>
              </a:pathLst>
            </a:custGeom>
            <a:solidFill>
              <a:srgbClr val="FDF9F2"/>
            </a:solidFill>
          </p:spPr>
        </p:sp>
        <p:sp>
          <p:nvSpPr>
            <p:cNvPr id="8" name="Freeform 8"/>
            <p:cNvSpPr/>
            <p:nvPr/>
          </p:nvSpPr>
          <p:spPr>
            <a:xfrm>
              <a:off x="0" y="0"/>
              <a:ext cx="25279952" cy="13510312"/>
            </a:xfrm>
            <a:custGeom>
              <a:avLst/>
              <a:gdLst/>
              <a:ahLst/>
              <a:cxnLst/>
              <a:rect l="l" t="t" r="r" b="b"/>
              <a:pathLst>
                <a:path w="25279952" h="13510312">
                  <a:moveTo>
                    <a:pt x="25155491" y="59690"/>
                  </a:moveTo>
                  <a:cubicBezTo>
                    <a:pt x="25191052" y="59690"/>
                    <a:pt x="25220262" y="88900"/>
                    <a:pt x="25220262" y="124460"/>
                  </a:cubicBezTo>
                  <a:lnTo>
                    <a:pt x="25220262" y="13385853"/>
                  </a:lnTo>
                  <a:cubicBezTo>
                    <a:pt x="25220262" y="13421412"/>
                    <a:pt x="25191052" y="13450622"/>
                    <a:pt x="25155491" y="13450622"/>
                  </a:cubicBezTo>
                  <a:lnTo>
                    <a:pt x="124460" y="13450622"/>
                  </a:lnTo>
                  <a:cubicBezTo>
                    <a:pt x="88900" y="13450622"/>
                    <a:pt x="59690" y="13421412"/>
                    <a:pt x="59690" y="13385853"/>
                  </a:cubicBezTo>
                  <a:lnTo>
                    <a:pt x="59690" y="124460"/>
                  </a:lnTo>
                  <a:cubicBezTo>
                    <a:pt x="59690" y="88900"/>
                    <a:pt x="88900" y="59690"/>
                    <a:pt x="124460" y="59690"/>
                  </a:cubicBezTo>
                  <a:lnTo>
                    <a:pt x="25155491" y="59690"/>
                  </a:lnTo>
                  <a:moveTo>
                    <a:pt x="25155491" y="0"/>
                  </a:moveTo>
                  <a:lnTo>
                    <a:pt x="124460" y="0"/>
                  </a:lnTo>
                  <a:cubicBezTo>
                    <a:pt x="55880" y="0"/>
                    <a:pt x="0" y="55880"/>
                    <a:pt x="0" y="124460"/>
                  </a:cubicBezTo>
                  <a:lnTo>
                    <a:pt x="0" y="13385853"/>
                  </a:lnTo>
                  <a:cubicBezTo>
                    <a:pt x="0" y="13454433"/>
                    <a:pt x="55880" y="13510312"/>
                    <a:pt x="124460" y="13510312"/>
                  </a:cubicBezTo>
                  <a:lnTo>
                    <a:pt x="25155491" y="13510312"/>
                  </a:lnTo>
                  <a:cubicBezTo>
                    <a:pt x="25224071" y="13510312"/>
                    <a:pt x="25279952" y="13454433"/>
                    <a:pt x="25279952" y="13385853"/>
                  </a:cubicBezTo>
                  <a:lnTo>
                    <a:pt x="25279952" y="124460"/>
                  </a:lnTo>
                  <a:cubicBezTo>
                    <a:pt x="25279952" y="55880"/>
                    <a:pt x="25224071" y="0"/>
                    <a:pt x="25155491" y="0"/>
                  </a:cubicBezTo>
                  <a:close/>
                </a:path>
              </a:pathLst>
            </a:custGeom>
            <a:solidFill>
              <a:srgbClr val="100F0D"/>
            </a:solidFill>
          </p:spPr>
        </p:sp>
      </p:grpSp>
      <p:sp>
        <p:nvSpPr>
          <p:cNvPr id="19" name="AutoShape 9"/>
          <p:cNvSpPr/>
          <p:nvPr/>
        </p:nvSpPr>
        <p:spPr>
          <a:xfrm>
            <a:off x="1048780" y="1943100"/>
            <a:ext cx="15948397" cy="0"/>
          </a:xfrm>
          <a:prstGeom prst="line">
            <a:avLst/>
          </a:prstGeom>
          <a:ln w="38100" cap="rnd">
            <a:solidFill>
              <a:srgbClr val="100F0D"/>
            </a:solidFill>
            <a:prstDash val="solid"/>
            <a:headEnd type="none" w="sm" len="sm"/>
            <a:tailEnd type="none" w="sm" len="sm"/>
          </a:ln>
        </p:spPr>
      </p:sp>
      <p:sp>
        <p:nvSpPr>
          <p:cNvPr id="9" name="Rectangle 8"/>
          <p:cNvSpPr/>
          <p:nvPr/>
        </p:nvSpPr>
        <p:spPr>
          <a:xfrm>
            <a:off x="1611271" y="2245126"/>
            <a:ext cx="7755973" cy="286232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en-US" sz="4000" dirty="0" smtClean="0">
                <a:latin typeface="Arial" panose="020B0604020202020204" pitchFamily="34" charset="0"/>
                <a:cs typeface="Arial" panose="020B0604020202020204" pitchFamily="34" charset="0"/>
              </a:rPr>
              <a:t>V</a:t>
            </a:r>
            <a:r>
              <a:rPr lang="vi-VN" sz="4000" dirty="0" smtClean="0">
                <a:latin typeface="Arial" panose="020B0604020202020204" pitchFamily="34" charset="0"/>
                <a:cs typeface="Arial" panose="020B0604020202020204" pitchFamily="34" charset="0"/>
              </a:rPr>
              <a:t>ì </a:t>
            </a:r>
            <a:r>
              <a:rPr lang="vi-VN" sz="4000" dirty="0">
                <a:latin typeface="Arial" panose="020B0604020202020204" pitchFamily="34" charset="0"/>
                <a:cs typeface="Arial" panose="020B0604020202020204" pitchFamily="34" charset="0"/>
              </a:rPr>
              <a:t>An có thể chỉnh sửa bức ảnh thành một bức ảnh khác và gửi cho những người </a:t>
            </a:r>
            <a:r>
              <a:rPr lang="vi-VN" sz="4000" dirty="0" smtClean="0">
                <a:latin typeface="Arial" panose="020B0604020202020204" pitchFamily="34" charset="0"/>
                <a:cs typeface="Arial" panose="020B0604020202020204" pitchFamily="34" charset="0"/>
              </a:rPr>
              <a:t>khác.</a:t>
            </a:r>
            <a:endParaRPr lang="en-US" sz="4000" dirty="0">
              <a:latin typeface="Arial" panose="020B0604020202020204" pitchFamily="34" charset="0"/>
              <a:cs typeface="Arial" panose="020B0604020202020204" pitchFamily="34" charset="0"/>
            </a:endParaRPr>
          </a:p>
        </p:txBody>
      </p:sp>
      <p:cxnSp>
        <p:nvCxnSpPr>
          <p:cNvPr id="11" name="Straight Arrow Connector 10"/>
          <p:cNvCxnSpPr/>
          <p:nvPr/>
        </p:nvCxnSpPr>
        <p:spPr>
          <a:xfrm>
            <a:off x="9677400" y="2857500"/>
            <a:ext cx="883022" cy="0"/>
          </a:xfrm>
          <a:prstGeom prst="straightConnector1">
            <a:avLst/>
          </a:prstGeom>
          <a:ln w="762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0711455" y="2273183"/>
            <a:ext cx="5643760"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cậy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
        <p:nvSpPr>
          <p:cNvPr id="13" name="Rectangle 12"/>
          <p:cNvSpPr/>
          <p:nvPr/>
        </p:nvSpPr>
        <p:spPr>
          <a:xfrm>
            <a:off x="1606178" y="5331335"/>
            <a:ext cx="7761066" cy="286232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en-US" sz="4000" dirty="0" err="1">
                <a:latin typeface="Arial" panose="020B0604020202020204" pitchFamily="34" charset="0"/>
                <a:cs typeface="Arial" panose="020B0604020202020204" pitchFamily="34" charset="0"/>
              </a:rPr>
              <a:t>Ảnh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An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ruộng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bậc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nhầm</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lẫn</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cxnSp>
        <p:nvCxnSpPr>
          <p:cNvPr id="28" name="Straight Arrow Connector 27"/>
          <p:cNvCxnSpPr/>
          <p:nvPr/>
        </p:nvCxnSpPr>
        <p:spPr>
          <a:xfrm>
            <a:off x="9677400" y="5981700"/>
            <a:ext cx="883022" cy="0"/>
          </a:xfrm>
          <a:prstGeom prst="straightConnector1">
            <a:avLst/>
          </a:prstGeom>
          <a:ln w="762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0697845" y="5326152"/>
            <a:ext cx="5657370" cy="378565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Thông tin số cần phải được quản lí, khai thác một cách hiệu quả và có trách nhiệm.</a:t>
            </a:r>
            <a:endParaRPr lang="en-US" sz="4000" dirty="0">
              <a:latin typeface="Arial" panose="020B0604020202020204" pitchFamily="34" charset="0"/>
              <a:cs typeface="Arial" panose="020B0604020202020204" pitchFamily="34" charset="0"/>
            </a:endParaRPr>
          </a:p>
        </p:txBody>
      </p:sp>
      <p:sp>
        <p:nvSpPr>
          <p:cNvPr id="15" name="TextBox 14"/>
          <p:cNvSpPr txBox="1"/>
          <p:nvPr/>
        </p:nvSpPr>
        <p:spPr>
          <a:xfrm>
            <a:off x="1636658" y="1046313"/>
            <a:ext cx="2266967" cy="707886"/>
          </a:xfrm>
          <a:prstGeom prst="rect">
            <a:avLst/>
          </a:prstGeom>
          <a:noFill/>
        </p:spPr>
        <p:txBody>
          <a:bodyPr wrap="none" rtlCol="0">
            <a:spAutoFit/>
          </a:bodyPr>
          <a:lstStyle/>
          <a:p>
            <a:r>
              <a:rPr lang="en-US" sz="4000" dirty="0" err="1" smtClean="0">
                <a:latin typeface="Arial" panose="020B0604020202020204" pitchFamily="34" charset="0"/>
                <a:cs typeface="Arial" panose="020B0604020202020204" pitchFamily="34" charset="0"/>
              </a:rPr>
              <a:t>Ngoài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ra</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1029" y="807084"/>
            <a:ext cx="1152441" cy="1185211"/>
          </a:xfrm>
          <a:prstGeom prst="rect">
            <a:avLst/>
          </a:prstGeom>
        </p:spPr>
      </p:pic>
    </p:spTree>
    <p:extLst>
      <p:ext uri="{BB962C8B-B14F-4D97-AF65-F5344CB8AC3E}">
        <p14:creationId xmlns:p14="http://schemas.microsoft.com/office/powerpoint/2010/main" val="2874130315"/>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5"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sp>
        <p:nvSpPr>
          <p:cNvPr id="5" name="AutoShape 5"/>
          <p:cNvSpPr/>
          <p:nvPr/>
        </p:nvSpPr>
        <p:spPr>
          <a:xfrm rot="3538" flipV="1">
            <a:off x="5" y="1228972"/>
            <a:ext cx="18516589" cy="19057"/>
          </a:xfrm>
          <a:prstGeom prst="line">
            <a:avLst/>
          </a:prstGeom>
          <a:ln w="38100" cap="rnd">
            <a:solidFill>
              <a:srgbClr val="100F0D"/>
            </a:solidFill>
            <a:prstDash val="solid"/>
            <a:headEnd type="none" w="sm" len="sm"/>
            <a:tailEnd type="none" w="sm" len="sm"/>
          </a:ln>
        </p:spPr>
      </p:sp>
      <p:sp>
        <p:nvSpPr>
          <p:cNvPr id="6" name="AutoShape 6"/>
          <p:cNvSpPr/>
          <p:nvPr/>
        </p:nvSpPr>
        <p:spPr>
          <a:xfrm rot="3538">
            <a:off x="-199519" y="9344024"/>
            <a:ext cx="18507844" cy="0"/>
          </a:xfrm>
          <a:prstGeom prst="line">
            <a:avLst/>
          </a:prstGeom>
          <a:ln w="38100" cap="rnd">
            <a:solidFill>
              <a:srgbClr val="100F0D"/>
            </a:solidFill>
            <a:prstDash val="solid"/>
            <a:headEnd type="none" w="sm" len="sm"/>
            <a:tailEnd type="none" w="sm" len="sm"/>
          </a:ln>
        </p:spPr>
      </p:sp>
      <p:grpSp>
        <p:nvGrpSpPr>
          <p:cNvPr id="33" name="Group 32"/>
          <p:cNvGrpSpPr/>
          <p:nvPr/>
        </p:nvGrpSpPr>
        <p:grpSpPr>
          <a:xfrm>
            <a:off x="1371600" y="482458"/>
            <a:ext cx="4114800" cy="1613042"/>
            <a:chOff x="1114425" y="5369514"/>
            <a:chExt cx="5607883" cy="3888786"/>
          </a:xfrm>
        </p:grpSpPr>
        <p:grpSp>
          <p:nvGrpSpPr>
            <p:cNvPr id="11" name="Group 11"/>
            <p:cNvGrpSpPr/>
            <p:nvPr/>
          </p:nvGrpSpPr>
          <p:grpSpPr>
            <a:xfrm>
              <a:off x="1371640" y="5579313"/>
              <a:ext cx="5350668" cy="3678987"/>
              <a:chOff x="0" y="0"/>
              <a:chExt cx="8872667" cy="6100626"/>
            </a:xfrm>
          </p:grpSpPr>
          <p:sp>
            <p:nvSpPr>
              <p:cNvPr id="12" name="Freeform 12"/>
              <p:cNvSpPr/>
              <p:nvPr/>
            </p:nvSpPr>
            <p:spPr>
              <a:xfrm>
                <a:off x="31750" y="31750"/>
                <a:ext cx="8809167" cy="6037126"/>
              </a:xfrm>
              <a:custGeom>
                <a:avLst/>
                <a:gdLst/>
                <a:ahLst/>
                <a:cxnLst/>
                <a:rect l="l" t="t" r="r" b="b"/>
                <a:pathLst>
                  <a:path w="8809167" h="6037126">
                    <a:moveTo>
                      <a:pt x="8716457" y="6037126"/>
                    </a:moveTo>
                    <a:lnTo>
                      <a:pt x="92710" y="6037126"/>
                    </a:lnTo>
                    <a:cubicBezTo>
                      <a:pt x="41910" y="6037126"/>
                      <a:pt x="0" y="5995216"/>
                      <a:pt x="0" y="5944416"/>
                    </a:cubicBezTo>
                    <a:lnTo>
                      <a:pt x="0" y="92710"/>
                    </a:lnTo>
                    <a:cubicBezTo>
                      <a:pt x="0" y="41910"/>
                      <a:pt x="41910" y="0"/>
                      <a:pt x="92710" y="0"/>
                    </a:cubicBezTo>
                    <a:lnTo>
                      <a:pt x="8715187" y="0"/>
                    </a:lnTo>
                    <a:cubicBezTo>
                      <a:pt x="8765987" y="0"/>
                      <a:pt x="8807896" y="41910"/>
                      <a:pt x="8807896" y="92710"/>
                    </a:cubicBezTo>
                    <a:lnTo>
                      <a:pt x="8807896" y="5943146"/>
                    </a:lnTo>
                    <a:cubicBezTo>
                      <a:pt x="8809167" y="5995216"/>
                      <a:pt x="8767257" y="6037126"/>
                      <a:pt x="8716457" y="6037126"/>
                    </a:cubicBezTo>
                    <a:close/>
                  </a:path>
                </a:pathLst>
              </a:custGeom>
              <a:solidFill>
                <a:srgbClr val="B8A6C0"/>
              </a:solidFill>
              <a:ln w="9525">
                <a:solidFill>
                  <a:schemeClr val="tx1"/>
                </a:solidFill>
              </a:ln>
            </p:spPr>
          </p:sp>
          <p:sp>
            <p:nvSpPr>
              <p:cNvPr id="13" name="Freeform 13"/>
              <p:cNvSpPr/>
              <p:nvPr/>
            </p:nvSpPr>
            <p:spPr>
              <a:xfrm>
                <a:off x="0" y="0"/>
                <a:ext cx="8872667" cy="6100626"/>
              </a:xfrm>
              <a:custGeom>
                <a:avLst/>
                <a:gdLst/>
                <a:ahLst/>
                <a:cxnLst/>
                <a:rect l="l" t="t" r="r" b="b"/>
                <a:pathLst>
                  <a:path w="8872667" h="6100626">
                    <a:moveTo>
                      <a:pt x="8748207" y="59690"/>
                    </a:moveTo>
                    <a:cubicBezTo>
                      <a:pt x="8783767" y="59690"/>
                      <a:pt x="8812977" y="88900"/>
                      <a:pt x="8812977" y="124460"/>
                    </a:cubicBezTo>
                    <a:lnTo>
                      <a:pt x="8812977" y="5976166"/>
                    </a:lnTo>
                    <a:cubicBezTo>
                      <a:pt x="8812977" y="6011726"/>
                      <a:pt x="8783767" y="6040936"/>
                      <a:pt x="8748207" y="6040936"/>
                    </a:cubicBezTo>
                    <a:lnTo>
                      <a:pt x="124460" y="6040936"/>
                    </a:lnTo>
                    <a:cubicBezTo>
                      <a:pt x="88900" y="6040936"/>
                      <a:pt x="59690" y="6011726"/>
                      <a:pt x="59690" y="5976166"/>
                    </a:cubicBezTo>
                    <a:lnTo>
                      <a:pt x="59690" y="124460"/>
                    </a:lnTo>
                    <a:cubicBezTo>
                      <a:pt x="59690" y="88900"/>
                      <a:pt x="88900" y="59690"/>
                      <a:pt x="124460" y="59690"/>
                    </a:cubicBezTo>
                    <a:lnTo>
                      <a:pt x="8748207" y="59690"/>
                    </a:lnTo>
                    <a:moveTo>
                      <a:pt x="8748207" y="0"/>
                    </a:moveTo>
                    <a:lnTo>
                      <a:pt x="124460" y="0"/>
                    </a:lnTo>
                    <a:cubicBezTo>
                      <a:pt x="55880" y="0"/>
                      <a:pt x="0" y="55880"/>
                      <a:pt x="0" y="124460"/>
                    </a:cubicBezTo>
                    <a:lnTo>
                      <a:pt x="0" y="5976166"/>
                    </a:lnTo>
                    <a:cubicBezTo>
                      <a:pt x="0" y="6044747"/>
                      <a:pt x="55880" y="6100626"/>
                      <a:pt x="124460" y="6100626"/>
                    </a:cubicBezTo>
                    <a:lnTo>
                      <a:pt x="8748207" y="6100626"/>
                    </a:lnTo>
                    <a:cubicBezTo>
                      <a:pt x="8816787" y="6100626"/>
                      <a:pt x="8872667" y="6044747"/>
                      <a:pt x="8872667" y="5976166"/>
                    </a:cubicBezTo>
                    <a:lnTo>
                      <a:pt x="8872667" y="124460"/>
                    </a:lnTo>
                    <a:cubicBezTo>
                      <a:pt x="8872667" y="55880"/>
                      <a:pt x="8816787" y="0"/>
                      <a:pt x="8748207" y="0"/>
                    </a:cubicBezTo>
                    <a:close/>
                  </a:path>
                </a:pathLst>
              </a:custGeom>
              <a:solidFill>
                <a:srgbClr val="100F0D"/>
              </a:solidFill>
              <a:ln w="9525">
                <a:solidFill>
                  <a:schemeClr val="tx1"/>
                </a:solidFill>
              </a:ln>
            </p:spPr>
          </p:sp>
        </p:grpSp>
        <p:grpSp>
          <p:nvGrpSpPr>
            <p:cNvPr id="14" name="Group 14"/>
            <p:cNvGrpSpPr/>
            <p:nvPr/>
          </p:nvGrpSpPr>
          <p:grpSpPr>
            <a:xfrm>
              <a:off x="1114425" y="5369514"/>
              <a:ext cx="5376354" cy="3652701"/>
              <a:chOff x="0" y="0"/>
              <a:chExt cx="8915261" cy="6057037"/>
            </a:xfrm>
          </p:grpSpPr>
          <p:sp>
            <p:nvSpPr>
              <p:cNvPr id="15" name="Freeform 15"/>
              <p:cNvSpPr/>
              <p:nvPr/>
            </p:nvSpPr>
            <p:spPr>
              <a:xfrm>
                <a:off x="31750" y="31750"/>
                <a:ext cx="8851760" cy="5993537"/>
              </a:xfrm>
              <a:custGeom>
                <a:avLst/>
                <a:gdLst/>
                <a:ahLst/>
                <a:cxnLst/>
                <a:rect l="l" t="t" r="r" b="b"/>
                <a:pathLst>
                  <a:path w="8851760" h="5993537">
                    <a:moveTo>
                      <a:pt x="8759051" y="5993537"/>
                    </a:moveTo>
                    <a:lnTo>
                      <a:pt x="92710" y="5993537"/>
                    </a:lnTo>
                    <a:cubicBezTo>
                      <a:pt x="41910" y="5993537"/>
                      <a:pt x="0" y="5951627"/>
                      <a:pt x="0" y="5900827"/>
                    </a:cubicBezTo>
                    <a:lnTo>
                      <a:pt x="0" y="92710"/>
                    </a:lnTo>
                    <a:cubicBezTo>
                      <a:pt x="0" y="41910"/>
                      <a:pt x="41910" y="0"/>
                      <a:pt x="92710" y="0"/>
                    </a:cubicBezTo>
                    <a:lnTo>
                      <a:pt x="8757781" y="0"/>
                    </a:lnTo>
                    <a:cubicBezTo>
                      <a:pt x="8808581" y="0"/>
                      <a:pt x="8850491" y="41910"/>
                      <a:pt x="8850491" y="92710"/>
                    </a:cubicBezTo>
                    <a:lnTo>
                      <a:pt x="8850491" y="5899557"/>
                    </a:lnTo>
                    <a:cubicBezTo>
                      <a:pt x="8851760" y="5951627"/>
                      <a:pt x="8809851" y="5993537"/>
                      <a:pt x="8759051" y="5993537"/>
                    </a:cubicBezTo>
                    <a:close/>
                  </a:path>
                </a:pathLst>
              </a:custGeom>
              <a:solidFill>
                <a:srgbClr val="FDF9F2"/>
              </a:solidFill>
              <a:ln w="9525">
                <a:solidFill>
                  <a:schemeClr val="tx1"/>
                </a:solidFill>
              </a:ln>
            </p:spPr>
          </p:sp>
          <p:sp>
            <p:nvSpPr>
              <p:cNvPr id="16" name="Freeform 16"/>
              <p:cNvSpPr/>
              <p:nvPr/>
            </p:nvSpPr>
            <p:spPr>
              <a:xfrm>
                <a:off x="0" y="0"/>
                <a:ext cx="8915261" cy="6057037"/>
              </a:xfrm>
              <a:custGeom>
                <a:avLst/>
                <a:gdLst/>
                <a:ahLst/>
                <a:cxnLst/>
                <a:rect l="l" t="t" r="r" b="b"/>
                <a:pathLst>
                  <a:path w="8915261" h="6057037">
                    <a:moveTo>
                      <a:pt x="8790801" y="59690"/>
                    </a:moveTo>
                    <a:cubicBezTo>
                      <a:pt x="8826360" y="59690"/>
                      <a:pt x="8855571" y="88900"/>
                      <a:pt x="8855571" y="124460"/>
                    </a:cubicBezTo>
                    <a:lnTo>
                      <a:pt x="8855571" y="5932577"/>
                    </a:lnTo>
                    <a:cubicBezTo>
                      <a:pt x="8855571" y="5968137"/>
                      <a:pt x="8826360" y="5997347"/>
                      <a:pt x="8790801" y="5997347"/>
                    </a:cubicBezTo>
                    <a:lnTo>
                      <a:pt x="124460" y="5997347"/>
                    </a:lnTo>
                    <a:cubicBezTo>
                      <a:pt x="88900" y="5997347"/>
                      <a:pt x="59690" y="5968137"/>
                      <a:pt x="59690" y="5932577"/>
                    </a:cubicBezTo>
                    <a:lnTo>
                      <a:pt x="59690" y="124460"/>
                    </a:lnTo>
                    <a:cubicBezTo>
                      <a:pt x="59690" y="88900"/>
                      <a:pt x="88900" y="59690"/>
                      <a:pt x="124460" y="59690"/>
                    </a:cubicBezTo>
                    <a:lnTo>
                      <a:pt x="8790801" y="59690"/>
                    </a:lnTo>
                    <a:moveTo>
                      <a:pt x="8790801" y="0"/>
                    </a:moveTo>
                    <a:lnTo>
                      <a:pt x="124460" y="0"/>
                    </a:lnTo>
                    <a:cubicBezTo>
                      <a:pt x="55880" y="0"/>
                      <a:pt x="0" y="55880"/>
                      <a:pt x="0" y="124460"/>
                    </a:cubicBezTo>
                    <a:lnTo>
                      <a:pt x="0" y="5932577"/>
                    </a:lnTo>
                    <a:cubicBezTo>
                      <a:pt x="0" y="6001157"/>
                      <a:pt x="55880" y="6057037"/>
                      <a:pt x="124460" y="6057037"/>
                    </a:cubicBezTo>
                    <a:lnTo>
                      <a:pt x="8790801" y="6057037"/>
                    </a:lnTo>
                    <a:cubicBezTo>
                      <a:pt x="8859381" y="6057037"/>
                      <a:pt x="8915261" y="6001157"/>
                      <a:pt x="8915261" y="5932577"/>
                    </a:cubicBezTo>
                    <a:lnTo>
                      <a:pt x="8915261" y="124460"/>
                    </a:lnTo>
                    <a:cubicBezTo>
                      <a:pt x="8915261" y="55880"/>
                      <a:pt x="8859381" y="0"/>
                      <a:pt x="8790801" y="0"/>
                    </a:cubicBezTo>
                    <a:close/>
                  </a:path>
                </a:pathLst>
              </a:custGeom>
              <a:solidFill>
                <a:srgbClr val="100F0D"/>
              </a:solidFill>
              <a:ln w="9525">
                <a:solidFill>
                  <a:schemeClr val="tx1"/>
                </a:solidFill>
              </a:ln>
            </p:spPr>
          </p:sp>
        </p:grpSp>
      </p:grpSp>
      <p:grpSp>
        <p:nvGrpSpPr>
          <p:cNvPr id="17" name="Group 17"/>
          <p:cNvGrpSpPr>
            <a:grpSpLocks noChangeAspect="1"/>
          </p:cNvGrpSpPr>
          <p:nvPr/>
        </p:nvGrpSpPr>
        <p:grpSpPr>
          <a:xfrm>
            <a:off x="17104434" y="505464"/>
            <a:ext cx="411879" cy="411879"/>
            <a:chOff x="0" y="0"/>
            <a:chExt cx="495300" cy="495300"/>
          </a:xfrm>
        </p:grpSpPr>
        <p:sp>
          <p:nvSpPr>
            <p:cNvPr id="18" name="Freeform 18"/>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9" name="Freeform 19"/>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20" name="Group 20"/>
          <p:cNvGrpSpPr>
            <a:grpSpLocks noChangeAspect="1"/>
          </p:cNvGrpSpPr>
          <p:nvPr/>
        </p:nvGrpSpPr>
        <p:grpSpPr>
          <a:xfrm>
            <a:off x="16432495" y="505464"/>
            <a:ext cx="411879" cy="411879"/>
            <a:chOff x="0" y="0"/>
            <a:chExt cx="495300" cy="495300"/>
          </a:xfrm>
        </p:grpSpPr>
        <p:sp>
          <p:nvSpPr>
            <p:cNvPr id="21" name="Freeform 21"/>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2" name="Freeform 22"/>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23" name="Group 23"/>
          <p:cNvGrpSpPr>
            <a:grpSpLocks noChangeAspect="1"/>
          </p:cNvGrpSpPr>
          <p:nvPr/>
        </p:nvGrpSpPr>
        <p:grpSpPr>
          <a:xfrm>
            <a:off x="15760556" y="505464"/>
            <a:ext cx="411879" cy="411879"/>
            <a:chOff x="0" y="0"/>
            <a:chExt cx="495300" cy="495300"/>
          </a:xfrm>
        </p:grpSpPr>
        <p:sp>
          <p:nvSpPr>
            <p:cNvPr id="24" name="Freeform 2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5" name="Freeform 2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sp>
        <p:nvSpPr>
          <p:cNvPr id="34" name="TextBox 33"/>
          <p:cNvSpPr txBox="1"/>
          <p:nvPr/>
        </p:nvSpPr>
        <p:spPr>
          <a:xfrm>
            <a:off x="1947581" y="642076"/>
            <a:ext cx="2792951" cy="1015663"/>
          </a:xfrm>
          <a:prstGeom prst="rect">
            <a:avLst/>
          </a:prstGeom>
          <a:noFill/>
        </p:spPr>
        <p:txBody>
          <a:bodyPr wrap="square" rtlCol="0">
            <a:spAutoFit/>
          </a:bodyPr>
          <a:lstStyle/>
          <a:p>
            <a:pPr algn="ctr">
              <a:lnSpc>
                <a:spcPct val="150000"/>
              </a:lnSpc>
            </a:pPr>
            <a:r>
              <a:rPr lang="en-US" sz="4400" b="1" dirty="0" err="1" smtClean="0">
                <a:solidFill>
                  <a:srgbClr val="C00000"/>
                </a:solidFill>
                <a:latin typeface="Arial" panose="020B0604020202020204" pitchFamily="34" charset="0"/>
                <a:cs typeface="Arial" panose="020B0604020202020204" pitchFamily="34" charset="0"/>
              </a:rPr>
              <a:t>Lưu</a:t>
            </a:r>
            <a:r>
              <a:rPr lang="en-US" sz="4400" b="1" dirty="0" smtClean="0">
                <a:solidFill>
                  <a:srgbClr val="C00000"/>
                </a:solidFill>
                <a:latin typeface="Arial" panose="020B0604020202020204" pitchFamily="34" charset="0"/>
                <a:cs typeface="Arial" panose="020B0604020202020204" pitchFamily="34" charset="0"/>
              </a:rPr>
              <a:t> ý</a:t>
            </a:r>
            <a:endParaRPr lang="en-US" sz="4400" b="1" dirty="0">
              <a:solidFill>
                <a:srgbClr val="C00000"/>
              </a:solidFill>
              <a:latin typeface="Arial" panose="020B0604020202020204" pitchFamily="34" charset="0"/>
              <a:cs typeface="Arial" panose="020B0604020202020204" pitchFamily="34" charset="0"/>
            </a:endParaRPr>
          </a:p>
        </p:txBody>
      </p:sp>
      <p:grpSp>
        <p:nvGrpSpPr>
          <p:cNvPr id="7" name="Group 6"/>
          <p:cNvGrpSpPr/>
          <p:nvPr/>
        </p:nvGrpSpPr>
        <p:grpSpPr>
          <a:xfrm>
            <a:off x="1385649" y="2647536"/>
            <a:ext cx="7224951" cy="3715164"/>
            <a:chOff x="1385649" y="2647536"/>
            <a:chExt cx="7224951" cy="3715164"/>
          </a:xfrm>
        </p:grpSpPr>
        <p:sp>
          <p:nvSpPr>
            <p:cNvPr id="3" name="Rounded Rectangle 2"/>
            <p:cNvSpPr/>
            <p:nvPr/>
          </p:nvSpPr>
          <p:spPr>
            <a:xfrm>
              <a:off x="1385649" y="2647536"/>
              <a:ext cx="7224951" cy="3715164"/>
            </a:xfrm>
            <a:prstGeom prst="roundRect">
              <a:avLst>
                <a:gd name="adj" fmla="val 12788"/>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 name="Rectangle 3"/>
            <p:cNvSpPr/>
            <p:nvPr/>
          </p:nvSpPr>
          <p:spPr>
            <a:xfrm>
              <a:off x="1708614" y="3069868"/>
              <a:ext cx="6579019" cy="2862322"/>
            </a:xfrm>
            <a:prstGeom prst="rect">
              <a:avLst/>
            </a:prstGeom>
          </p:spPr>
          <p:txBody>
            <a:bodyPr wrap="square">
              <a:spAutoFit/>
            </a:bodyPr>
            <a:lstStyle/>
            <a:p>
              <a:pPr algn="just">
                <a:lnSpc>
                  <a:spcPct val="150000"/>
                </a:lnSpc>
              </a:pPr>
              <a:r>
                <a:rPr lang="vi-VN" sz="4000" dirty="0">
                  <a:solidFill>
                    <a:schemeClr val="bg1"/>
                  </a:solidFill>
                  <a:latin typeface="Arial" panose="020B0604020202020204" pitchFamily="34" charset="0"/>
                  <a:cs typeface="Arial" panose="020B0604020202020204" pitchFamily="34" charset="0"/>
                </a:rPr>
                <a:t>Có nhiều công cụ hỗ trợ tìm kiếm, truy cập, lưu trữ, xử lí và chia sẻ thông tin số.</a:t>
              </a:r>
              <a:endParaRPr lang="en-US" sz="4000" dirty="0">
                <a:solidFill>
                  <a:schemeClr val="bg1"/>
                </a:solidFill>
                <a:latin typeface="Arial" panose="020B0604020202020204" pitchFamily="34" charset="0"/>
                <a:cs typeface="Arial" panose="020B0604020202020204" pitchFamily="34" charset="0"/>
              </a:endParaRPr>
            </a:p>
          </p:txBody>
        </p:sp>
      </p:grpSp>
      <p:grpSp>
        <p:nvGrpSpPr>
          <p:cNvPr id="32" name="Group 31"/>
          <p:cNvGrpSpPr/>
          <p:nvPr/>
        </p:nvGrpSpPr>
        <p:grpSpPr>
          <a:xfrm>
            <a:off x="9413483" y="2709374"/>
            <a:ext cx="7224951" cy="3715164"/>
            <a:chOff x="1385649" y="2647536"/>
            <a:chExt cx="7224951" cy="3715164"/>
          </a:xfrm>
        </p:grpSpPr>
        <p:sp>
          <p:nvSpPr>
            <p:cNvPr id="42" name="Rounded Rectangle 41"/>
            <p:cNvSpPr/>
            <p:nvPr/>
          </p:nvSpPr>
          <p:spPr>
            <a:xfrm>
              <a:off x="1385649" y="2647536"/>
              <a:ext cx="7224951" cy="3715164"/>
            </a:xfrm>
            <a:prstGeom prst="roundRect">
              <a:avLst>
                <a:gd name="adj" fmla="val 12788"/>
              </a:avLst>
            </a:prstGeom>
            <a:solidFill>
              <a:schemeClr val="accent6">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3" name="Rectangle 42"/>
            <p:cNvSpPr/>
            <p:nvPr/>
          </p:nvSpPr>
          <p:spPr>
            <a:xfrm>
              <a:off x="1708614" y="3519388"/>
              <a:ext cx="6579019" cy="1839606"/>
            </a:xfrm>
            <a:prstGeom prst="rect">
              <a:avLst/>
            </a:prstGeom>
          </p:spPr>
          <p:txBody>
            <a:bodyPr wrap="square">
              <a:spAutoFit/>
            </a:bodyPr>
            <a:lstStyle/>
            <a:p>
              <a:pPr algn="just">
                <a:lnSpc>
                  <a:spcPct val="150000"/>
                </a:lnSpc>
              </a:pPr>
              <a:r>
                <a:rPr lang="vi-VN" sz="4000" dirty="0">
                  <a:solidFill>
                    <a:schemeClr val="bg1"/>
                  </a:solidFill>
                </a:rPr>
                <a:t>Quyền tác giả của thông tin số được pháp luật bảo hộ</a:t>
              </a:r>
              <a:r>
                <a:rPr lang="vi-VN" sz="4000" dirty="0" smtClean="0">
                  <a:solidFill>
                    <a:schemeClr val="bg1"/>
                  </a:solidFill>
                </a:rPr>
                <a:t>.</a:t>
              </a:r>
              <a:endParaRPr lang="en-US" sz="4000" dirty="0">
                <a:solidFill>
                  <a:schemeClr val="bg1"/>
                </a:solidFill>
              </a:endParaRPr>
            </a:p>
          </p:txBody>
        </p:sp>
      </p:gr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649" y="6424538"/>
            <a:ext cx="1710019" cy="1945456"/>
          </a:xfrm>
          <a:prstGeom prst="rect">
            <a:avLst/>
          </a:prstGeom>
        </p:spPr>
      </p:pic>
      <p:sp>
        <p:nvSpPr>
          <p:cNvPr id="9" name="Rectangle 8"/>
          <p:cNvSpPr/>
          <p:nvPr/>
        </p:nvSpPr>
        <p:spPr>
          <a:xfrm>
            <a:off x="3229615" y="6929945"/>
            <a:ext cx="11019785" cy="193899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Thông tin số cần phải được quản lí và khai thác an toàn và có trách nhiệm.</a:t>
            </a:r>
            <a:endParaRPr lang="en-US" sz="40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a:stretch>
            <a:fillRect/>
          </a:stretch>
        </p:blipFill>
        <p:spPr>
          <a:xfrm>
            <a:off x="14605676" y="6929945"/>
            <a:ext cx="2827242" cy="3279018"/>
          </a:xfrm>
          <a:prstGeom prst="rect">
            <a:avLst/>
          </a:prstGeom>
        </p:spPr>
      </p:pic>
    </p:spTree>
    <p:extLst>
      <p:ext uri="{BB962C8B-B14F-4D97-AF65-F5344CB8AC3E}">
        <p14:creationId xmlns:p14="http://schemas.microsoft.com/office/powerpoint/2010/main" val="121932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p:cNvPicPr>
          <p:nvPr/>
        </p:nvPicPr>
        <p:blipFill>
          <a:blip r:embed="rId2"/>
          <a:srcRect t="30242" b="30242"/>
          <a:stretch>
            <a:fillRect/>
          </a:stretch>
        </p:blipFill>
        <p:spPr>
          <a:xfrm>
            <a:off x="0" y="0"/>
            <a:ext cx="18288000" cy="10287000"/>
          </a:xfrm>
          <a:prstGeom prst="rect">
            <a:avLst/>
          </a:prstGeom>
        </p:spPr>
      </p:pic>
      <p:grpSp>
        <p:nvGrpSpPr>
          <p:cNvPr id="3" name="Group 3"/>
          <p:cNvGrpSpPr/>
          <p:nvPr/>
        </p:nvGrpSpPr>
        <p:grpSpPr>
          <a:xfrm>
            <a:off x="621482" y="619806"/>
            <a:ext cx="17437918" cy="9353856"/>
            <a:chOff x="0" y="0"/>
            <a:chExt cx="25239089" cy="13432531"/>
          </a:xfrm>
        </p:grpSpPr>
        <p:sp>
          <p:nvSpPr>
            <p:cNvPr id="4" name="Freeform 4"/>
            <p:cNvSpPr/>
            <p:nvPr/>
          </p:nvSpPr>
          <p:spPr>
            <a:xfrm>
              <a:off x="31750" y="31750"/>
              <a:ext cx="25175589" cy="13369030"/>
            </a:xfrm>
            <a:custGeom>
              <a:avLst/>
              <a:gdLst/>
              <a:ahLst/>
              <a:cxnLst/>
              <a:rect l="l" t="t" r="r" b="b"/>
              <a:pathLst>
                <a:path w="25175589" h="13369030">
                  <a:moveTo>
                    <a:pt x="25082880" y="13369030"/>
                  </a:moveTo>
                  <a:lnTo>
                    <a:pt x="92710" y="13369030"/>
                  </a:lnTo>
                  <a:cubicBezTo>
                    <a:pt x="41910" y="13369030"/>
                    <a:pt x="0" y="13327121"/>
                    <a:pt x="0" y="13276321"/>
                  </a:cubicBezTo>
                  <a:lnTo>
                    <a:pt x="0" y="92710"/>
                  </a:lnTo>
                  <a:cubicBezTo>
                    <a:pt x="0" y="41910"/>
                    <a:pt x="41910" y="0"/>
                    <a:pt x="92710" y="0"/>
                  </a:cubicBezTo>
                  <a:lnTo>
                    <a:pt x="25081609" y="0"/>
                  </a:lnTo>
                  <a:cubicBezTo>
                    <a:pt x="25132409" y="0"/>
                    <a:pt x="25174319" y="41910"/>
                    <a:pt x="25174319" y="92710"/>
                  </a:cubicBezTo>
                  <a:lnTo>
                    <a:pt x="25174319" y="13275050"/>
                  </a:lnTo>
                  <a:cubicBezTo>
                    <a:pt x="25175589" y="13327121"/>
                    <a:pt x="25133680" y="13369030"/>
                    <a:pt x="25082880" y="13369030"/>
                  </a:cubicBezTo>
                  <a:close/>
                </a:path>
              </a:pathLst>
            </a:custGeom>
            <a:solidFill>
              <a:srgbClr val="EBADB1"/>
            </a:solidFill>
          </p:spPr>
        </p:sp>
        <p:sp>
          <p:nvSpPr>
            <p:cNvPr id="5" name="Freeform 5"/>
            <p:cNvSpPr/>
            <p:nvPr/>
          </p:nvSpPr>
          <p:spPr>
            <a:xfrm>
              <a:off x="0" y="0"/>
              <a:ext cx="25239089" cy="13432530"/>
            </a:xfrm>
            <a:custGeom>
              <a:avLst/>
              <a:gdLst/>
              <a:ahLst/>
              <a:cxnLst/>
              <a:rect l="l" t="t" r="r" b="b"/>
              <a:pathLst>
                <a:path w="25239089" h="13432530">
                  <a:moveTo>
                    <a:pt x="25114630" y="59690"/>
                  </a:moveTo>
                  <a:cubicBezTo>
                    <a:pt x="25150189" y="59690"/>
                    <a:pt x="25179400" y="88900"/>
                    <a:pt x="25179400" y="124460"/>
                  </a:cubicBezTo>
                  <a:lnTo>
                    <a:pt x="25179400" y="13308071"/>
                  </a:lnTo>
                  <a:cubicBezTo>
                    <a:pt x="25179400" y="13343630"/>
                    <a:pt x="25150189" y="13372841"/>
                    <a:pt x="25114630" y="13372841"/>
                  </a:cubicBezTo>
                  <a:lnTo>
                    <a:pt x="124460" y="13372841"/>
                  </a:lnTo>
                  <a:cubicBezTo>
                    <a:pt x="88900" y="13372841"/>
                    <a:pt x="59690" y="13343630"/>
                    <a:pt x="59690" y="13308071"/>
                  </a:cubicBezTo>
                  <a:lnTo>
                    <a:pt x="59690" y="124460"/>
                  </a:lnTo>
                  <a:cubicBezTo>
                    <a:pt x="59690" y="88900"/>
                    <a:pt x="88900" y="59690"/>
                    <a:pt x="124460" y="59690"/>
                  </a:cubicBezTo>
                  <a:lnTo>
                    <a:pt x="25114630" y="59690"/>
                  </a:lnTo>
                  <a:moveTo>
                    <a:pt x="25114630" y="0"/>
                  </a:moveTo>
                  <a:lnTo>
                    <a:pt x="124460" y="0"/>
                  </a:lnTo>
                  <a:cubicBezTo>
                    <a:pt x="55880" y="0"/>
                    <a:pt x="0" y="55880"/>
                    <a:pt x="0" y="124460"/>
                  </a:cubicBezTo>
                  <a:lnTo>
                    <a:pt x="0" y="13308071"/>
                  </a:lnTo>
                  <a:cubicBezTo>
                    <a:pt x="0" y="13376650"/>
                    <a:pt x="55880" y="13432530"/>
                    <a:pt x="124460" y="13432530"/>
                  </a:cubicBezTo>
                  <a:lnTo>
                    <a:pt x="25114630" y="13432530"/>
                  </a:lnTo>
                  <a:cubicBezTo>
                    <a:pt x="25183209" y="13432530"/>
                    <a:pt x="25239089" y="13376650"/>
                    <a:pt x="25239089" y="13308071"/>
                  </a:cubicBezTo>
                  <a:lnTo>
                    <a:pt x="25239089" y="124460"/>
                  </a:lnTo>
                  <a:cubicBezTo>
                    <a:pt x="25239089" y="55880"/>
                    <a:pt x="25183209" y="0"/>
                    <a:pt x="25114630" y="0"/>
                  </a:cubicBezTo>
                  <a:close/>
                </a:path>
              </a:pathLst>
            </a:custGeom>
            <a:solidFill>
              <a:srgbClr val="100F0D"/>
            </a:solidFill>
          </p:spPr>
        </p:sp>
      </p:grpSp>
      <p:grpSp>
        <p:nvGrpSpPr>
          <p:cNvPr id="6" name="Group 6"/>
          <p:cNvGrpSpPr/>
          <p:nvPr/>
        </p:nvGrpSpPr>
        <p:grpSpPr>
          <a:xfrm>
            <a:off x="304801" y="266700"/>
            <a:ext cx="17466150" cy="9408021"/>
            <a:chOff x="0" y="0"/>
            <a:chExt cx="25279951" cy="13510312"/>
          </a:xfrm>
        </p:grpSpPr>
        <p:sp>
          <p:nvSpPr>
            <p:cNvPr id="7" name="Freeform 7"/>
            <p:cNvSpPr/>
            <p:nvPr/>
          </p:nvSpPr>
          <p:spPr>
            <a:xfrm>
              <a:off x="31750" y="31750"/>
              <a:ext cx="25216452" cy="13446812"/>
            </a:xfrm>
            <a:custGeom>
              <a:avLst/>
              <a:gdLst/>
              <a:ahLst/>
              <a:cxnLst/>
              <a:rect l="l" t="t" r="r" b="b"/>
              <a:pathLst>
                <a:path w="25216452" h="13446812">
                  <a:moveTo>
                    <a:pt x="25123741" y="13446812"/>
                  </a:moveTo>
                  <a:lnTo>
                    <a:pt x="92710" y="13446812"/>
                  </a:lnTo>
                  <a:cubicBezTo>
                    <a:pt x="41910" y="13446812"/>
                    <a:pt x="0" y="13404903"/>
                    <a:pt x="0" y="13354103"/>
                  </a:cubicBezTo>
                  <a:lnTo>
                    <a:pt x="0" y="92710"/>
                  </a:lnTo>
                  <a:cubicBezTo>
                    <a:pt x="0" y="41910"/>
                    <a:pt x="41910" y="0"/>
                    <a:pt x="92710" y="0"/>
                  </a:cubicBezTo>
                  <a:lnTo>
                    <a:pt x="25122471" y="0"/>
                  </a:lnTo>
                  <a:cubicBezTo>
                    <a:pt x="25173271" y="0"/>
                    <a:pt x="25215182" y="41910"/>
                    <a:pt x="25215182" y="92710"/>
                  </a:cubicBezTo>
                  <a:lnTo>
                    <a:pt x="25215182" y="13352833"/>
                  </a:lnTo>
                  <a:cubicBezTo>
                    <a:pt x="25216452" y="13404903"/>
                    <a:pt x="25174541" y="13446812"/>
                    <a:pt x="25123741" y="13446812"/>
                  </a:cubicBezTo>
                  <a:close/>
                </a:path>
              </a:pathLst>
            </a:custGeom>
            <a:solidFill>
              <a:srgbClr val="FDF9F2"/>
            </a:solidFill>
          </p:spPr>
        </p:sp>
        <p:sp>
          <p:nvSpPr>
            <p:cNvPr id="8" name="Freeform 8"/>
            <p:cNvSpPr/>
            <p:nvPr/>
          </p:nvSpPr>
          <p:spPr>
            <a:xfrm>
              <a:off x="0" y="0"/>
              <a:ext cx="25279952" cy="13510312"/>
            </a:xfrm>
            <a:custGeom>
              <a:avLst/>
              <a:gdLst/>
              <a:ahLst/>
              <a:cxnLst/>
              <a:rect l="l" t="t" r="r" b="b"/>
              <a:pathLst>
                <a:path w="25279952" h="13510312">
                  <a:moveTo>
                    <a:pt x="25155491" y="59690"/>
                  </a:moveTo>
                  <a:cubicBezTo>
                    <a:pt x="25191052" y="59690"/>
                    <a:pt x="25220262" y="88900"/>
                    <a:pt x="25220262" y="124460"/>
                  </a:cubicBezTo>
                  <a:lnTo>
                    <a:pt x="25220262" y="13385853"/>
                  </a:lnTo>
                  <a:cubicBezTo>
                    <a:pt x="25220262" y="13421412"/>
                    <a:pt x="25191052" y="13450622"/>
                    <a:pt x="25155491" y="13450622"/>
                  </a:cubicBezTo>
                  <a:lnTo>
                    <a:pt x="124460" y="13450622"/>
                  </a:lnTo>
                  <a:cubicBezTo>
                    <a:pt x="88900" y="13450622"/>
                    <a:pt x="59690" y="13421412"/>
                    <a:pt x="59690" y="13385853"/>
                  </a:cubicBezTo>
                  <a:lnTo>
                    <a:pt x="59690" y="124460"/>
                  </a:lnTo>
                  <a:cubicBezTo>
                    <a:pt x="59690" y="88900"/>
                    <a:pt x="88900" y="59690"/>
                    <a:pt x="124460" y="59690"/>
                  </a:cubicBezTo>
                  <a:lnTo>
                    <a:pt x="25155491" y="59690"/>
                  </a:lnTo>
                  <a:moveTo>
                    <a:pt x="25155491" y="0"/>
                  </a:moveTo>
                  <a:lnTo>
                    <a:pt x="124460" y="0"/>
                  </a:lnTo>
                  <a:cubicBezTo>
                    <a:pt x="55880" y="0"/>
                    <a:pt x="0" y="55880"/>
                    <a:pt x="0" y="124460"/>
                  </a:cubicBezTo>
                  <a:lnTo>
                    <a:pt x="0" y="13385853"/>
                  </a:lnTo>
                  <a:cubicBezTo>
                    <a:pt x="0" y="13454433"/>
                    <a:pt x="55880" y="13510312"/>
                    <a:pt x="124460" y="13510312"/>
                  </a:cubicBezTo>
                  <a:lnTo>
                    <a:pt x="25155491" y="13510312"/>
                  </a:lnTo>
                  <a:cubicBezTo>
                    <a:pt x="25224071" y="13510312"/>
                    <a:pt x="25279952" y="13454433"/>
                    <a:pt x="25279952" y="13385853"/>
                  </a:cubicBezTo>
                  <a:lnTo>
                    <a:pt x="25279952" y="124460"/>
                  </a:lnTo>
                  <a:cubicBezTo>
                    <a:pt x="25279952" y="55880"/>
                    <a:pt x="25224071" y="0"/>
                    <a:pt x="25155491" y="0"/>
                  </a:cubicBezTo>
                  <a:close/>
                </a:path>
              </a:pathLst>
            </a:custGeom>
            <a:solidFill>
              <a:srgbClr val="100F0D"/>
            </a:solidFill>
          </p:spPr>
        </p:sp>
      </p:grpSp>
      <p:sp>
        <p:nvSpPr>
          <p:cNvPr id="19" name="AutoShape 9"/>
          <p:cNvSpPr/>
          <p:nvPr/>
        </p:nvSpPr>
        <p:spPr>
          <a:xfrm>
            <a:off x="348674" y="1562100"/>
            <a:ext cx="17422278" cy="0"/>
          </a:xfrm>
          <a:prstGeom prst="line">
            <a:avLst/>
          </a:prstGeom>
          <a:ln w="38100" cap="rnd">
            <a:solidFill>
              <a:srgbClr val="100F0D"/>
            </a:solidFill>
            <a:prstDash val="solid"/>
            <a:headEnd type="none" w="sm" len="sm"/>
            <a:tailEnd type="none" w="sm" len="sm"/>
          </a:ln>
        </p:spPr>
      </p:sp>
      <p:sp>
        <p:nvSpPr>
          <p:cNvPr id="20" name="TextBox 19"/>
          <p:cNvSpPr txBox="1"/>
          <p:nvPr/>
        </p:nvSpPr>
        <p:spPr>
          <a:xfrm>
            <a:off x="880116" y="622935"/>
            <a:ext cx="8157723" cy="707886"/>
          </a:xfrm>
          <a:prstGeom prst="rect">
            <a:avLst/>
          </a:prstGeom>
          <a:noFill/>
        </p:spPr>
        <p:txBody>
          <a:bodyPr wrap="square" rtlCol="0">
            <a:spAutoFit/>
          </a:bodyPr>
          <a:lstStyle/>
          <a:p>
            <a:r>
              <a:rPr lang="en-US" sz="4000" b="1" dirty="0">
                <a:solidFill>
                  <a:srgbClr val="002060"/>
                </a:solidFill>
                <a:latin typeface="Arial" panose="020B0604020202020204" pitchFamily="34" charset="0"/>
                <a:cs typeface="Arial" panose="020B0604020202020204" pitchFamily="34" charset="0"/>
              </a:rPr>
              <a:t>b) </a:t>
            </a:r>
            <a:r>
              <a:rPr lang="en-US" sz="4000" b="1" dirty="0" err="1">
                <a:solidFill>
                  <a:srgbClr val="002060"/>
                </a:solidFill>
                <a:latin typeface="Arial" panose="020B0604020202020204" pitchFamily="34" charset="0"/>
                <a:cs typeface="Arial" panose="020B0604020202020204" pitchFamily="34" charset="0"/>
              </a:rPr>
              <a:t>Thông</a:t>
            </a:r>
            <a:r>
              <a:rPr lang="en-US" sz="4000" b="1" dirty="0">
                <a:solidFill>
                  <a:srgbClr val="002060"/>
                </a:solidFill>
                <a:latin typeface="Arial" panose="020B0604020202020204" pitchFamily="34" charset="0"/>
                <a:cs typeface="Arial" panose="020B0604020202020204" pitchFamily="34" charset="0"/>
              </a:rPr>
              <a:t> tin </a:t>
            </a:r>
            <a:r>
              <a:rPr lang="en-US" sz="4000" b="1" dirty="0" err="1">
                <a:solidFill>
                  <a:srgbClr val="002060"/>
                </a:solidFill>
                <a:latin typeface="Arial" panose="020B0604020202020204" pitchFamily="34" charset="0"/>
                <a:cs typeface="Arial" panose="020B0604020202020204" pitchFamily="34" charset="0"/>
              </a:rPr>
              <a:t>số</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trong</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xã</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hội</a:t>
            </a:r>
            <a:r>
              <a:rPr lang="en-US" sz="4000" b="1" dirty="0">
                <a:solidFill>
                  <a:srgbClr val="002060"/>
                </a:solidFill>
                <a:latin typeface="Arial" panose="020B0604020202020204" pitchFamily="34" charset="0"/>
                <a:cs typeface="Arial" panose="020B0604020202020204" pitchFamily="34" charset="0"/>
              </a:rPr>
              <a:t> </a:t>
            </a:r>
          </a:p>
        </p:txBody>
      </p:sp>
      <p:sp>
        <p:nvSpPr>
          <p:cNvPr id="2" name="Rectangle 1"/>
          <p:cNvSpPr/>
          <p:nvPr/>
        </p:nvSpPr>
        <p:spPr>
          <a:xfrm>
            <a:off x="880116" y="1827964"/>
            <a:ext cx="11571919" cy="707886"/>
          </a:xfrm>
          <a:prstGeom prst="rect">
            <a:avLst/>
          </a:prstGeom>
        </p:spPr>
        <p:txBody>
          <a:bodyPr wrap="square">
            <a:spAutoFit/>
          </a:bodyPr>
          <a:lstStyle/>
          <a:p>
            <a:r>
              <a:rPr lang="vi-VN" sz="4000" dirty="0">
                <a:solidFill>
                  <a:srgbClr val="C00000"/>
                </a:solidFill>
                <a:latin typeface="Arial" panose="020B0604020202020204" pitchFamily="34" charset="0"/>
                <a:cs typeface="Arial" panose="020B0604020202020204" pitchFamily="34" charset="0"/>
              </a:rPr>
              <a:t>5 đặc điểm của thông tin trong môi trường </a:t>
            </a:r>
            <a:r>
              <a:rPr lang="vi-VN" sz="4000" dirty="0" smtClean="0">
                <a:solidFill>
                  <a:srgbClr val="C00000"/>
                </a:solidFill>
                <a:latin typeface="Arial" panose="020B0604020202020204" pitchFamily="34" charset="0"/>
                <a:cs typeface="Arial" panose="020B0604020202020204" pitchFamily="34" charset="0"/>
              </a:rPr>
              <a:t>số</a:t>
            </a:r>
            <a:r>
              <a:rPr lang="en-US" sz="4000" dirty="0" smtClean="0">
                <a:solidFill>
                  <a:srgbClr val="C00000"/>
                </a:solidFill>
                <a:latin typeface="Arial" panose="020B0604020202020204" pitchFamily="34" charset="0"/>
                <a:cs typeface="Arial" panose="020B0604020202020204" pitchFamily="34" charset="0"/>
              </a:rPr>
              <a:t>:</a:t>
            </a:r>
            <a:endParaRPr lang="en-US" sz="4000" dirty="0">
              <a:solidFill>
                <a:srgbClr val="C00000"/>
              </a:solidFill>
              <a:latin typeface="Arial" panose="020B0604020202020204" pitchFamily="34" charset="0"/>
              <a:cs typeface="Arial" panose="020B0604020202020204" pitchFamily="34" charset="0"/>
            </a:endParaRPr>
          </a:p>
        </p:txBody>
      </p:sp>
      <p:sp>
        <p:nvSpPr>
          <p:cNvPr id="9" name="Rectangle 8"/>
          <p:cNvSpPr/>
          <p:nvPr/>
        </p:nvSpPr>
        <p:spPr>
          <a:xfrm>
            <a:off x="880116" y="2504395"/>
            <a:ext cx="13597884" cy="6986528"/>
          </a:xfrm>
          <a:prstGeom prst="rect">
            <a:avLst/>
          </a:prstGeom>
        </p:spPr>
        <p:txBody>
          <a:bodyPr wrap="square">
            <a:spAutoFit/>
          </a:bodyPr>
          <a:lstStyle/>
          <a:p>
            <a:pPr marL="571500" indent="-571500" algn="just">
              <a:lnSpc>
                <a:spcPct val="140000"/>
              </a:lnSpc>
              <a:buFont typeface="Wingdings" panose="05000000000000000000" pitchFamily="2" charset="2"/>
              <a:buChar char="Ø"/>
            </a:pPr>
            <a:r>
              <a:rPr lang="vi-VN" sz="4000" dirty="0">
                <a:latin typeface="Arial" panose="020B0604020202020204" pitchFamily="34" charset="0"/>
                <a:cs typeface="Arial" panose="020B0604020202020204" pitchFamily="34" charset="0"/>
              </a:rPr>
              <a:t>Thông tin số đa dạng, được thu thập nhanh, được lưu trữ với dung lượng rất lớn bởi nhiều tổ chức và cá nhân.</a:t>
            </a:r>
          </a:p>
          <a:p>
            <a:pPr marL="571500" indent="-571500" algn="just">
              <a:lnSpc>
                <a:spcPct val="140000"/>
              </a:lnSpc>
              <a:buFont typeface="Wingdings" panose="05000000000000000000" pitchFamily="2" charset="2"/>
              <a:buChar char="Ø"/>
            </a:pPr>
            <a:r>
              <a:rPr lang="vi-VN" sz="4000" dirty="0" smtClean="0">
                <a:latin typeface="Arial" panose="020B0604020202020204" pitchFamily="34" charset="0"/>
                <a:cs typeface="Arial" panose="020B0604020202020204" pitchFamily="34" charset="0"/>
              </a:rPr>
              <a:t>Có </a:t>
            </a:r>
            <a:r>
              <a:rPr lang="vi-VN" sz="4000" dirty="0">
                <a:latin typeface="Arial" panose="020B0604020202020204" pitchFamily="34" charset="0"/>
                <a:cs typeface="Arial" panose="020B0604020202020204" pitchFamily="34" charset="0"/>
              </a:rPr>
              <a:t>nhiều công cụ hỗ trợ tìm kiếm, truy cập, lưu trữ, xử lí và chia sẻ thông tin số.</a:t>
            </a:r>
          </a:p>
          <a:p>
            <a:pPr marL="571500" indent="-571500" algn="just">
              <a:lnSpc>
                <a:spcPct val="140000"/>
              </a:lnSpc>
              <a:buFont typeface="Wingdings" panose="05000000000000000000" pitchFamily="2" charset="2"/>
              <a:buChar char="Ø"/>
            </a:pPr>
            <a:r>
              <a:rPr lang="vi-VN" sz="4000" dirty="0" smtClean="0">
                <a:latin typeface="Arial" panose="020B0604020202020204" pitchFamily="34" charset="0"/>
                <a:cs typeface="Arial" panose="020B0604020202020204" pitchFamily="34" charset="0"/>
              </a:rPr>
              <a:t>Quyền </a:t>
            </a:r>
            <a:r>
              <a:rPr lang="vi-VN" sz="4000" dirty="0">
                <a:latin typeface="Arial" panose="020B0604020202020204" pitchFamily="34" charset="0"/>
                <a:cs typeface="Arial" panose="020B0604020202020204" pitchFamily="34" charset="0"/>
              </a:rPr>
              <a:t>tác giả của thông tin số được pháp luật bảo hộ.</a:t>
            </a:r>
          </a:p>
          <a:p>
            <a:pPr marL="571500" indent="-571500" algn="just">
              <a:lnSpc>
                <a:spcPct val="140000"/>
              </a:lnSpc>
              <a:buFont typeface="Wingdings" panose="05000000000000000000" pitchFamily="2" charset="2"/>
              <a:buChar char="Ø"/>
            </a:pPr>
            <a:r>
              <a:rPr lang="vi-VN" sz="4000" dirty="0" smtClean="0">
                <a:latin typeface="Arial" panose="020B0604020202020204" pitchFamily="34" charset="0"/>
                <a:cs typeface="Arial" panose="020B0604020202020204" pitchFamily="34" charset="0"/>
              </a:rPr>
              <a:t>Thông </a:t>
            </a:r>
            <a:r>
              <a:rPr lang="vi-VN" sz="4000" dirty="0">
                <a:latin typeface="Arial" panose="020B0604020202020204" pitchFamily="34" charset="0"/>
                <a:cs typeface="Arial" panose="020B0604020202020204" pitchFamily="34" charset="0"/>
              </a:rPr>
              <a:t>tin số có mức độ tin cậy khác nhau.</a:t>
            </a:r>
          </a:p>
          <a:p>
            <a:pPr marL="571500" indent="-571500" algn="just">
              <a:lnSpc>
                <a:spcPct val="140000"/>
              </a:lnSpc>
              <a:buFont typeface="Wingdings" panose="05000000000000000000" pitchFamily="2" charset="2"/>
              <a:buChar char="Ø"/>
            </a:pPr>
            <a:r>
              <a:rPr lang="vi-VN" sz="4000" dirty="0" smtClean="0">
                <a:latin typeface="Arial" panose="020B0604020202020204" pitchFamily="34" charset="0"/>
                <a:cs typeface="Arial" panose="020B0604020202020204" pitchFamily="34" charset="0"/>
              </a:rPr>
              <a:t>Thông </a:t>
            </a:r>
            <a:r>
              <a:rPr lang="vi-VN" sz="4000" dirty="0">
                <a:latin typeface="Arial" panose="020B0604020202020204" pitchFamily="34" charset="0"/>
                <a:cs typeface="Arial" panose="020B0604020202020204" pitchFamily="34" charset="0"/>
              </a:rPr>
              <a:t>tin số cần phải được quản lí, khai thác một cách hiệu quả và có trách nhiệm.</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89298" y="2940472"/>
            <a:ext cx="2758850" cy="7331945"/>
          </a:xfrm>
          <a:prstGeom prst="rect">
            <a:avLst/>
          </a:prstGeom>
        </p:spPr>
      </p:pic>
    </p:spTree>
    <p:extLst>
      <p:ext uri="{BB962C8B-B14F-4D97-AF65-F5344CB8AC3E}">
        <p14:creationId xmlns:p14="http://schemas.microsoft.com/office/powerpoint/2010/main" val="157291599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21" dur="500"/>
                                        <p:tgtEl>
                                          <p:spTgt spid="9">
                                            <p:txEl>
                                              <p:pRg st="0" end="0"/>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 calcmode="lin" valueType="num">
                                      <p:cBhvr additive="base">
                                        <p:cTn id="24"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25" dur="500"/>
                                        <p:tgtEl>
                                          <p:spTgt spid="9">
                                            <p:txEl>
                                              <p:pRg st="1" end="1"/>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 calcmode="lin" valueType="num">
                                      <p:cBhvr additive="base">
                                        <p:cTn id="28"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up)">
                                      <p:cBhvr>
                                        <p:cTn id="29" dur="500"/>
                                        <p:tgtEl>
                                          <p:spTgt spid="9">
                                            <p:txEl>
                                              <p:pRg st="2" end="2"/>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 calcmode="lin" valueType="num">
                                      <p:cBhvr additive="base">
                                        <p:cTn id="32" dur="500"/>
                                        <p:tgtEl>
                                          <p:spTgt spid="9">
                                            <p:txEl>
                                              <p:pRg st="3" end="3"/>
                                            </p:txEl>
                                          </p:spTgt>
                                        </p:tgtEl>
                                        <p:attrNameLst>
                                          <p:attrName>ppt_y</p:attrName>
                                        </p:attrNameLst>
                                      </p:cBhvr>
                                      <p:tavLst>
                                        <p:tav tm="0">
                                          <p:val>
                                            <p:strVal val="#ppt_y+#ppt_h*1.125000"/>
                                          </p:val>
                                        </p:tav>
                                        <p:tav tm="100000">
                                          <p:val>
                                            <p:strVal val="#ppt_y"/>
                                          </p:val>
                                        </p:tav>
                                      </p:tavLst>
                                    </p:anim>
                                    <p:animEffect transition="in" filter="wipe(up)">
                                      <p:cBhvr>
                                        <p:cTn id="33" dur="500"/>
                                        <p:tgtEl>
                                          <p:spTgt spid="9">
                                            <p:txEl>
                                              <p:pRg st="3" end="3"/>
                                            </p:txEl>
                                          </p:spTgt>
                                        </p:tgtEl>
                                      </p:cBhvr>
                                    </p:animEffect>
                                  </p:childTnLst>
                                </p:cTn>
                              </p:par>
                              <p:par>
                                <p:cTn id="34" presetID="12" presetClass="entr" presetSubtype="4" fill="hold" nodeType="with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 calcmode="lin" valueType="num">
                                      <p:cBhvr additive="base">
                                        <p:cTn id="36" dur="500"/>
                                        <p:tgtEl>
                                          <p:spTgt spid="9">
                                            <p:txEl>
                                              <p:pRg st="4" end="4"/>
                                            </p:txEl>
                                          </p:spTgt>
                                        </p:tgtEl>
                                        <p:attrNameLst>
                                          <p:attrName>ppt_y</p:attrName>
                                        </p:attrNameLst>
                                      </p:cBhvr>
                                      <p:tavLst>
                                        <p:tav tm="0">
                                          <p:val>
                                            <p:strVal val="#ppt_y+#ppt_h*1.125000"/>
                                          </p:val>
                                        </p:tav>
                                        <p:tav tm="100000">
                                          <p:val>
                                            <p:strVal val="#ppt_y"/>
                                          </p:val>
                                        </p:tav>
                                      </p:tavLst>
                                    </p:anim>
                                    <p:animEffect transition="in" filter="wipe(up)">
                                      <p:cBhvr>
                                        <p:cTn id="3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grpSp>
        <p:nvGrpSpPr>
          <p:cNvPr id="13" name="Group 12"/>
          <p:cNvGrpSpPr/>
          <p:nvPr/>
        </p:nvGrpSpPr>
        <p:grpSpPr>
          <a:xfrm>
            <a:off x="457200" y="419100"/>
            <a:ext cx="17297400" cy="9448800"/>
            <a:chOff x="457200" y="419100"/>
            <a:chExt cx="17297400" cy="9448800"/>
          </a:xfrm>
        </p:grpSpPr>
        <p:sp>
          <p:nvSpPr>
            <p:cNvPr id="3" name="Rounded Rectangle 2"/>
            <p:cNvSpPr/>
            <p:nvPr/>
          </p:nvSpPr>
          <p:spPr>
            <a:xfrm>
              <a:off x="457200" y="419100"/>
              <a:ext cx="17297400" cy="9448800"/>
            </a:xfrm>
            <a:prstGeom prst="roundRect">
              <a:avLst>
                <a:gd name="adj" fmla="val 3793"/>
              </a:avLst>
            </a:prstGeom>
            <a:solidFill>
              <a:srgbClr val="FDF9F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3"/>
            <p:cNvGrpSpPr>
              <a:grpSpLocks noChangeAspect="1"/>
            </p:cNvGrpSpPr>
            <p:nvPr/>
          </p:nvGrpSpPr>
          <p:grpSpPr>
            <a:xfrm>
              <a:off x="1797651" y="1028700"/>
              <a:ext cx="238374" cy="238374"/>
              <a:chOff x="0" y="0"/>
              <a:chExt cx="495300" cy="495300"/>
            </a:xfrm>
          </p:grpSpPr>
          <p:sp>
            <p:nvSpPr>
              <p:cNvPr id="5" name="Freeform 2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6" name="Freeform 2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7" name="Group 29"/>
            <p:cNvGrpSpPr>
              <a:grpSpLocks noChangeAspect="1"/>
            </p:cNvGrpSpPr>
            <p:nvPr/>
          </p:nvGrpSpPr>
          <p:grpSpPr>
            <a:xfrm>
              <a:off x="1408768" y="1028700"/>
              <a:ext cx="238374" cy="238374"/>
              <a:chOff x="0" y="0"/>
              <a:chExt cx="495300" cy="495300"/>
            </a:xfrm>
          </p:grpSpPr>
          <p:sp>
            <p:nvSpPr>
              <p:cNvPr id="8" name="Freeform 3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9" name="Freeform 3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10" name="Group 35"/>
            <p:cNvGrpSpPr>
              <a:grpSpLocks noChangeAspect="1"/>
            </p:cNvGrpSpPr>
            <p:nvPr/>
          </p:nvGrpSpPr>
          <p:grpSpPr>
            <a:xfrm>
              <a:off x="1019886" y="1028700"/>
              <a:ext cx="238374" cy="238374"/>
              <a:chOff x="0" y="0"/>
              <a:chExt cx="495300" cy="495300"/>
            </a:xfrm>
          </p:grpSpPr>
          <p:sp>
            <p:nvSpPr>
              <p:cNvPr id="11" name="Freeform 36"/>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2" name="Freeform 37"/>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grpSp>
      <p:sp>
        <p:nvSpPr>
          <p:cNvPr id="14" name="Rounded Rectangle 13"/>
          <p:cNvSpPr/>
          <p:nvPr/>
        </p:nvSpPr>
        <p:spPr>
          <a:xfrm>
            <a:off x="2459648" y="733674"/>
            <a:ext cx="12573000" cy="1066800"/>
          </a:xfrm>
          <a:prstGeom prst="roundRect">
            <a:avLst>
              <a:gd name="adj" fmla="val 43334"/>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Câu</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hỏi</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củng</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cố</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kiến</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thức</a:t>
            </a:r>
            <a:endParaRPr lang="en-US" sz="4400" b="1" dirty="0">
              <a:solidFill>
                <a:srgbClr val="002060"/>
              </a:solidFill>
              <a:latin typeface="Arial" panose="020B0604020202020204" pitchFamily="34" charset="0"/>
              <a:cs typeface="Arial" panose="020B0604020202020204" pitchFamily="34" charset="0"/>
            </a:endParaRPr>
          </a:p>
        </p:txBody>
      </p:sp>
      <p:pic>
        <p:nvPicPr>
          <p:cNvPr id="22" name="Picture 4"/>
          <p:cNvPicPr>
            <a:picLocks noChangeAspect="1"/>
          </p:cNvPicPr>
          <p:nvPr/>
        </p:nvPicPr>
        <p:blipFill>
          <a:blip r:embed="rId3"/>
          <a:srcRect/>
          <a:stretch>
            <a:fillRect/>
          </a:stretch>
        </p:blipFill>
        <p:spPr>
          <a:xfrm>
            <a:off x="13141678" y="6883980"/>
            <a:ext cx="5070122" cy="3390644"/>
          </a:xfrm>
          <a:prstGeom prst="rect">
            <a:avLst/>
          </a:prstGeom>
        </p:spPr>
      </p:pic>
      <p:sp>
        <p:nvSpPr>
          <p:cNvPr id="23" name="Rectangle 22"/>
          <p:cNvSpPr/>
          <p:nvPr/>
        </p:nvSpPr>
        <p:spPr>
          <a:xfrm>
            <a:off x="1258260" y="2180702"/>
            <a:ext cx="15505740" cy="6555641"/>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Em hãy chọn phương án ghép đúng:</a:t>
            </a:r>
          </a:p>
          <a:p>
            <a:pPr algn="just">
              <a:lnSpc>
                <a:spcPct val="150000"/>
              </a:lnSpc>
            </a:pPr>
            <a:r>
              <a:rPr lang="vi-VN" sz="4000" dirty="0">
                <a:latin typeface="Arial" panose="020B0604020202020204" pitchFamily="34" charset="0"/>
                <a:cs typeface="Arial" panose="020B0604020202020204" pitchFamily="34" charset="0"/>
              </a:rPr>
              <a:t>Thông tin số được nhiều tổ chức và cá nhân lưu trữ với dung lượng rất lớn,</a:t>
            </a:r>
          </a:p>
          <a:p>
            <a:pPr algn="just">
              <a:lnSpc>
                <a:spcPct val="150000"/>
              </a:lnSpc>
            </a:pPr>
            <a:r>
              <a:rPr lang="vi-VN" sz="4000" dirty="0">
                <a:latin typeface="Arial" panose="020B0604020202020204" pitchFamily="34" charset="0"/>
                <a:cs typeface="Arial" panose="020B0604020202020204" pitchFamily="34" charset="0"/>
              </a:rPr>
              <a:t>A. được truy cập tự do và có độ tin cậy khác nhau.</a:t>
            </a:r>
          </a:p>
          <a:p>
            <a:pPr algn="just">
              <a:lnSpc>
                <a:spcPct val="150000"/>
              </a:lnSpc>
            </a:pPr>
            <a:r>
              <a:rPr lang="vi-VN" sz="4000" dirty="0">
                <a:latin typeface="Arial" panose="020B0604020202020204" pitchFamily="34" charset="0"/>
                <a:cs typeface="Arial" panose="020B0604020202020204" pitchFamily="34" charset="0"/>
              </a:rPr>
              <a:t>B. được bảo hộ quyền tác giả và không đáng tin cậy.</a:t>
            </a:r>
          </a:p>
          <a:p>
            <a:pPr algn="just">
              <a:lnSpc>
                <a:spcPct val="150000"/>
              </a:lnSpc>
            </a:pPr>
            <a:r>
              <a:rPr lang="vi-VN" sz="4000" dirty="0">
                <a:latin typeface="Arial" panose="020B0604020202020204" pitchFamily="34" charset="0"/>
                <a:cs typeface="Arial" panose="020B0604020202020204" pitchFamily="34" charset="0"/>
              </a:rPr>
              <a:t>C. được bảo hộ quyền tác giả và có độ tin cậy khác nhau.</a:t>
            </a:r>
          </a:p>
          <a:p>
            <a:pPr algn="just">
              <a:lnSpc>
                <a:spcPct val="150000"/>
              </a:lnSpc>
            </a:pPr>
            <a:r>
              <a:rPr lang="vi-VN" sz="4000" dirty="0">
                <a:latin typeface="Arial" panose="020B0604020202020204" pitchFamily="34" charset="0"/>
                <a:cs typeface="Arial" panose="020B0604020202020204" pitchFamily="34" charset="0"/>
              </a:rPr>
              <a:t>D. được bảo hộ quyền tác giả và rất đáng tin cậy.</a:t>
            </a:r>
          </a:p>
        </p:txBody>
      </p:sp>
      <p:sp>
        <p:nvSpPr>
          <p:cNvPr id="24" name="Oval 23"/>
          <p:cNvSpPr/>
          <p:nvPr/>
        </p:nvSpPr>
        <p:spPr>
          <a:xfrm>
            <a:off x="1079477" y="6845880"/>
            <a:ext cx="896953" cy="89695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a:stretch>
            <a:fillRect/>
          </a:stretch>
        </p:blipFill>
        <p:spPr>
          <a:xfrm>
            <a:off x="15813180" y="1436289"/>
            <a:ext cx="1129603" cy="1133998"/>
          </a:xfrm>
          <a:prstGeom prst="rect">
            <a:avLst/>
          </a:prstGeom>
        </p:spPr>
      </p:pic>
    </p:spTree>
    <p:extLst>
      <p:ext uri="{BB962C8B-B14F-4D97-AF65-F5344CB8AC3E}">
        <p14:creationId xmlns:p14="http://schemas.microsoft.com/office/powerpoint/2010/main" val="96782819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heel(1)">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sp>
        <p:nvSpPr>
          <p:cNvPr id="51" name="Rounded Rectangle 50"/>
          <p:cNvSpPr/>
          <p:nvPr/>
        </p:nvSpPr>
        <p:spPr>
          <a:xfrm>
            <a:off x="457200" y="1181100"/>
            <a:ext cx="17297400" cy="8686800"/>
          </a:xfrm>
          <a:prstGeom prst="roundRect">
            <a:avLst>
              <a:gd name="adj" fmla="val 3793"/>
            </a:avLst>
          </a:prstGeom>
          <a:solidFill>
            <a:srgbClr val="FDF9F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p:nvGrpSpPr>
        <p:grpSpPr>
          <a:xfrm>
            <a:off x="3505200" y="443684"/>
            <a:ext cx="11049000" cy="1474831"/>
            <a:chOff x="1644624" y="525697"/>
            <a:chExt cx="15212056" cy="1576300"/>
          </a:xfrm>
        </p:grpSpPr>
        <p:sp>
          <p:nvSpPr>
            <p:cNvPr id="3" name="Rounded Rectangle 2"/>
            <p:cNvSpPr/>
            <p:nvPr/>
          </p:nvSpPr>
          <p:spPr>
            <a:xfrm>
              <a:off x="1857930" y="717304"/>
              <a:ext cx="14998750" cy="1384693"/>
            </a:xfrm>
            <a:prstGeom prst="roundRect">
              <a:avLst>
                <a:gd name="adj" fmla="val 5579"/>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644624" y="525697"/>
              <a:ext cx="15043175" cy="1413415"/>
            </a:xfrm>
            <a:prstGeom prst="roundRect">
              <a:avLst>
                <a:gd name="adj" fmla="val 6965"/>
              </a:avLst>
            </a:prstGeom>
            <a:solidFill>
              <a:srgbClr val="FDF9F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43"/>
          <p:cNvSpPr txBox="1"/>
          <p:nvPr/>
        </p:nvSpPr>
        <p:spPr>
          <a:xfrm>
            <a:off x="3505200" y="473431"/>
            <a:ext cx="10926336" cy="1107996"/>
          </a:xfrm>
          <a:prstGeom prst="rect">
            <a:avLst/>
          </a:prstGeom>
        </p:spPr>
        <p:txBody>
          <a:bodyPr wrap="square" lIns="0" tIns="0" rIns="0" bIns="0" rtlCol="0" anchor="ctr">
            <a:spAutoFit/>
          </a:bodyPr>
          <a:lstStyle/>
          <a:p>
            <a:pPr algn="ctr">
              <a:lnSpc>
                <a:spcPct val="150000"/>
              </a:lnSpc>
            </a:pPr>
            <a:r>
              <a:rPr lang="en-US" sz="4800" b="1" dirty="0" smtClean="0">
                <a:solidFill>
                  <a:srgbClr val="C00000"/>
                </a:solidFill>
                <a:latin typeface="Arial" panose="020B0604020202020204" pitchFamily="34" charset="0"/>
                <a:cs typeface="Arial" panose="020B0604020202020204" pitchFamily="34" charset="0"/>
              </a:rPr>
              <a:t>2. </a:t>
            </a:r>
            <a:r>
              <a:rPr lang="en-US" sz="4800" b="1" dirty="0" err="1" smtClean="0">
                <a:solidFill>
                  <a:srgbClr val="C00000"/>
                </a:solidFill>
                <a:latin typeface="Arial" panose="020B0604020202020204" pitchFamily="34" charset="0"/>
                <a:cs typeface="Arial" panose="020B0604020202020204" pitchFamily="34" charset="0"/>
              </a:rPr>
              <a:t>Thông</a:t>
            </a:r>
            <a:r>
              <a:rPr lang="en-US" sz="4800" b="1" dirty="0" smtClean="0">
                <a:solidFill>
                  <a:srgbClr val="C00000"/>
                </a:solidFill>
                <a:latin typeface="Arial" panose="020B0604020202020204" pitchFamily="34" charset="0"/>
                <a:cs typeface="Arial" panose="020B0604020202020204" pitchFamily="34" charset="0"/>
              </a:rPr>
              <a:t> tin </a:t>
            </a:r>
            <a:r>
              <a:rPr lang="en-US" sz="4800" b="1" dirty="0" err="1" smtClean="0">
                <a:solidFill>
                  <a:srgbClr val="C00000"/>
                </a:solidFill>
                <a:latin typeface="Arial" panose="020B0604020202020204" pitchFamily="34" charset="0"/>
                <a:cs typeface="Arial" panose="020B0604020202020204" pitchFamily="34" charset="0"/>
              </a:rPr>
              <a:t>đáng</a:t>
            </a:r>
            <a:r>
              <a:rPr lang="en-US" sz="4800" b="1" dirty="0" smtClean="0">
                <a:solidFill>
                  <a:srgbClr val="C00000"/>
                </a:solidFill>
                <a:latin typeface="Arial" panose="020B0604020202020204" pitchFamily="34" charset="0"/>
                <a:cs typeface="Arial" panose="020B0604020202020204" pitchFamily="34" charset="0"/>
              </a:rPr>
              <a:t> tin </a:t>
            </a:r>
            <a:r>
              <a:rPr lang="en-US" sz="4800" b="1" dirty="0" err="1" smtClean="0">
                <a:solidFill>
                  <a:srgbClr val="C00000"/>
                </a:solidFill>
                <a:latin typeface="Arial" panose="020B0604020202020204" pitchFamily="34" charset="0"/>
                <a:cs typeface="Arial" panose="020B0604020202020204" pitchFamily="34" charset="0"/>
              </a:rPr>
              <a:t>cậy</a:t>
            </a:r>
            <a:endParaRPr lang="en-US" sz="4800" b="1" dirty="0">
              <a:solidFill>
                <a:srgbClr val="C00000"/>
              </a:solidFill>
              <a:latin typeface="Arial" panose="020B0604020202020204" pitchFamily="34" charset="0"/>
              <a:cs typeface="Arial" panose="020B0604020202020204" pitchFamily="34" charset="0"/>
            </a:endParaRPr>
          </a:p>
        </p:txBody>
      </p:sp>
      <p:sp>
        <p:nvSpPr>
          <p:cNvPr id="6" name="Rectangle 5"/>
          <p:cNvSpPr/>
          <p:nvPr/>
        </p:nvSpPr>
        <p:spPr>
          <a:xfrm>
            <a:off x="3505200" y="2204384"/>
            <a:ext cx="11887200" cy="1824923"/>
          </a:xfrm>
          <a:prstGeom prst="rect">
            <a:avLst/>
          </a:prstGeom>
        </p:spPr>
        <p:txBody>
          <a:bodyPr wrap="square">
            <a:spAutoFit/>
          </a:bodyPr>
          <a:lstStyle/>
          <a:p>
            <a:pPr algn="just">
              <a:lnSpc>
                <a:spcPct val="150000"/>
              </a:lnSpc>
            </a:pPr>
            <a:r>
              <a:rPr lang="en-US" sz="4000" i="1" dirty="0" err="1" smtClean="0">
                <a:solidFill>
                  <a:srgbClr val="002060"/>
                </a:solidFill>
                <a:latin typeface="Arial" panose="020B0604020202020204" pitchFamily="34" charset="0"/>
                <a:cs typeface="Arial" panose="020B0604020202020204" pitchFamily="34" charset="0"/>
              </a:rPr>
              <a:t>Thảo</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luận</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cặp</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đôi</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để</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hoàn</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thành</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các</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câu</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hỏi</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trong</a:t>
            </a:r>
            <a:r>
              <a:rPr lang="en-US" sz="4000" i="1" dirty="0">
                <a:solidFill>
                  <a:srgbClr val="002060"/>
                </a:solidFill>
                <a:latin typeface="Arial" panose="020B0604020202020204" pitchFamily="34" charset="0"/>
                <a:cs typeface="Arial" panose="020B0604020202020204" pitchFamily="34" charset="0"/>
              </a:rPr>
              <a:t> </a:t>
            </a:r>
            <a:r>
              <a:rPr lang="en-US" sz="4000" b="1" i="1" dirty="0" err="1">
                <a:solidFill>
                  <a:srgbClr val="002060"/>
                </a:solidFill>
                <a:latin typeface="Arial" panose="020B0604020202020204" pitchFamily="34" charset="0"/>
                <a:cs typeface="Arial" panose="020B0604020202020204" pitchFamily="34" charset="0"/>
              </a:rPr>
              <a:t>Hoạt</a:t>
            </a:r>
            <a:r>
              <a:rPr lang="en-US" sz="4000" b="1" i="1" dirty="0">
                <a:solidFill>
                  <a:srgbClr val="002060"/>
                </a:solidFill>
                <a:latin typeface="Arial" panose="020B0604020202020204" pitchFamily="34" charset="0"/>
                <a:cs typeface="Arial" panose="020B0604020202020204" pitchFamily="34" charset="0"/>
              </a:rPr>
              <a:t> </a:t>
            </a:r>
            <a:r>
              <a:rPr lang="en-US" sz="4000" b="1" i="1" dirty="0" err="1">
                <a:solidFill>
                  <a:srgbClr val="002060"/>
                </a:solidFill>
                <a:latin typeface="Arial" panose="020B0604020202020204" pitchFamily="34" charset="0"/>
                <a:cs typeface="Arial" panose="020B0604020202020204" pitchFamily="34" charset="0"/>
              </a:rPr>
              <a:t>động</a:t>
            </a:r>
            <a:r>
              <a:rPr lang="en-US" sz="4000" b="1" i="1" dirty="0">
                <a:solidFill>
                  <a:srgbClr val="002060"/>
                </a:solidFill>
                <a:latin typeface="Arial" panose="020B0604020202020204" pitchFamily="34" charset="0"/>
                <a:cs typeface="Arial" panose="020B0604020202020204" pitchFamily="34" charset="0"/>
              </a:rPr>
              <a:t> 3 </a:t>
            </a:r>
            <a:r>
              <a:rPr lang="en-US" sz="4000" i="1" dirty="0">
                <a:solidFill>
                  <a:srgbClr val="002060"/>
                </a:solidFill>
                <a:latin typeface="Arial" panose="020B0604020202020204" pitchFamily="34" charset="0"/>
                <a:cs typeface="Arial" panose="020B0604020202020204" pitchFamily="34" charset="0"/>
              </a:rPr>
              <a:t>SGK </a:t>
            </a:r>
            <a:r>
              <a:rPr lang="en-US" sz="4000" i="1" dirty="0" err="1">
                <a:solidFill>
                  <a:srgbClr val="002060"/>
                </a:solidFill>
                <a:latin typeface="Arial" panose="020B0604020202020204" pitchFamily="34" charset="0"/>
                <a:cs typeface="Arial" panose="020B0604020202020204" pitchFamily="34" charset="0"/>
              </a:rPr>
              <a:t>trang</a:t>
            </a:r>
            <a:r>
              <a:rPr lang="en-US" sz="4000" i="1" dirty="0">
                <a:solidFill>
                  <a:srgbClr val="002060"/>
                </a:solidFill>
                <a:latin typeface="Arial" panose="020B0604020202020204" pitchFamily="34" charset="0"/>
                <a:cs typeface="Arial" panose="020B0604020202020204" pitchFamily="34" charset="0"/>
              </a:rPr>
              <a:t> 12:</a:t>
            </a:r>
          </a:p>
        </p:txBody>
      </p:sp>
      <p:pic>
        <p:nvPicPr>
          <p:cNvPr id="7" name="Picture 6"/>
          <p:cNvPicPr>
            <a:picLocks noChangeAspect="1"/>
          </p:cNvPicPr>
          <p:nvPr/>
        </p:nvPicPr>
        <p:blipFill>
          <a:blip r:embed="rId3"/>
          <a:stretch>
            <a:fillRect/>
          </a:stretch>
        </p:blipFill>
        <p:spPr>
          <a:xfrm>
            <a:off x="1653508" y="2430040"/>
            <a:ext cx="1640804" cy="1401953"/>
          </a:xfrm>
          <a:prstGeom prst="rect">
            <a:avLst/>
          </a:prstGeom>
        </p:spPr>
      </p:pic>
      <p:sp>
        <p:nvSpPr>
          <p:cNvPr id="8" name="Rectangle 7"/>
          <p:cNvSpPr/>
          <p:nvPr/>
        </p:nvSpPr>
        <p:spPr>
          <a:xfrm>
            <a:off x="8001000" y="4484300"/>
            <a:ext cx="9144000" cy="4708981"/>
          </a:xfrm>
          <a:prstGeom prst="rect">
            <a:avLst/>
          </a:prstGeom>
        </p:spPr>
        <p:txBody>
          <a:bodyPr>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Em hãy kể lại một nội dung trên mạng mà em biết đó là tin giả.</a:t>
            </a:r>
          </a:p>
          <a:p>
            <a:pPr marL="571500" indent="-571500" algn="just">
              <a:lnSpc>
                <a:spcPct val="15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Tin </a:t>
            </a:r>
            <a:r>
              <a:rPr lang="vi-VN" sz="4000" dirty="0">
                <a:latin typeface="Arial" panose="020B0604020202020204" pitchFamily="34" charset="0"/>
                <a:cs typeface="Arial" panose="020B0604020202020204" pitchFamily="34" charset="0"/>
              </a:rPr>
              <a:t>giả đó gây ra tác hại gì nếu người đọc tin vào điều đó?</a:t>
            </a:r>
          </a:p>
          <a:p>
            <a:pPr marL="571500" indent="-571500" algn="just">
              <a:lnSpc>
                <a:spcPct val="15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Làm </a:t>
            </a:r>
            <a:r>
              <a:rPr lang="vi-VN" sz="4000" dirty="0">
                <a:latin typeface="Arial" panose="020B0604020202020204" pitchFamily="34" charset="0"/>
                <a:cs typeface="Arial" panose="020B0604020202020204" pitchFamily="34" charset="0"/>
              </a:rPr>
              <a:t>thế nào để em biết đó là tin giả?</a:t>
            </a:r>
          </a:p>
        </p:txBody>
      </p:sp>
      <p:pic>
        <p:nvPicPr>
          <p:cNvPr id="10" name="Picture 9"/>
          <p:cNvPicPr>
            <a:picLocks noChangeAspect="1"/>
          </p:cNvPicPr>
          <p:nvPr/>
        </p:nvPicPr>
        <p:blipFill>
          <a:blip r:embed="rId4"/>
          <a:stretch>
            <a:fillRect/>
          </a:stretch>
        </p:blipFill>
        <p:spPr>
          <a:xfrm>
            <a:off x="1653508" y="4495917"/>
            <a:ext cx="6096528" cy="4791871"/>
          </a:xfrm>
          <a:prstGeom prst="rect">
            <a:avLst/>
          </a:prstGeom>
        </p:spPr>
      </p:pic>
    </p:spTree>
    <p:extLst>
      <p:ext uri="{BB962C8B-B14F-4D97-AF65-F5344CB8AC3E}">
        <p14:creationId xmlns:p14="http://schemas.microsoft.com/office/powerpoint/2010/main" val="331204825"/>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ppt_w+.3"/>
                                          </p:val>
                                        </p:tav>
                                        <p:tav tm="100000">
                                          <p:val>
                                            <p:strVal val="#ppt_w"/>
                                          </p:val>
                                        </p:tav>
                                      </p:tavLst>
                                    </p:anim>
                                    <p:anim calcmode="lin" valueType="num">
                                      <p:cBhvr>
                                        <p:cTn id="8" dur="500" fill="hold"/>
                                        <p:tgtEl>
                                          <p:spTgt spid="22"/>
                                        </p:tgtEl>
                                        <p:attrNameLst>
                                          <p:attrName>ppt_h</p:attrName>
                                        </p:attrNameLst>
                                      </p:cBhvr>
                                      <p:tavLst>
                                        <p:tav tm="0">
                                          <p:val>
                                            <p:strVal val="#ppt_h"/>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p:cNvSpPr/>
          <p:nvPr/>
        </p:nvSpPr>
        <p:spPr>
          <a:xfrm>
            <a:off x="0" y="0"/>
            <a:ext cx="18288000" cy="10287000"/>
          </a:xfrm>
          <a:prstGeom prst="rect">
            <a:avLst/>
          </a:prstGeom>
          <a:solidFill>
            <a:srgbClr val="FDE4D2"/>
          </a:solidFill>
          <a:ln>
            <a:solidFill>
              <a:srgbClr val="FDE4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705746" y="643524"/>
            <a:ext cx="14073689" cy="2031325"/>
          </a:xfrm>
          <a:prstGeom prst="rect">
            <a:avLst/>
          </a:prstGeom>
        </p:spPr>
        <p:txBody>
          <a:bodyPr wrap="square">
            <a:spAutoFit/>
          </a:bodyPr>
          <a:lstStyle/>
          <a:p>
            <a:pPr algn="ctr">
              <a:lnSpc>
                <a:spcPct val="150000"/>
              </a:lnSpc>
            </a:pPr>
            <a:r>
              <a:rPr lang="vi-VN" sz="4200" dirty="0">
                <a:latin typeface="Arial" panose="020B0604020202020204" pitchFamily="34" charset="0"/>
                <a:cs typeface="Arial" panose="020B0604020202020204" pitchFamily="34" charset="0"/>
              </a:rPr>
              <a:t>Để đánh giá độ tin cậy của thông tin, em có thể dựa trên một số yếu tố như:</a:t>
            </a:r>
            <a:endParaRPr lang="en-US" sz="4200" dirty="0">
              <a:latin typeface="Arial" panose="020B0604020202020204" pitchFamily="34" charset="0"/>
              <a:cs typeface="Arial" panose="020B0604020202020204" pitchFamily="34" charset="0"/>
            </a:endParaRPr>
          </a:p>
        </p:txBody>
      </p:sp>
      <p:grpSp>
        <p:nvGrpSpPr>
          <p:cNvPr id="91" name="Group 90"/>
          <p:cNvGrpSpPr/>
          <p:nvPr/>
        </p:nvGrpSpPr>
        <p:grpSpPr>
          <a:xfrm>
            <a:off x="1368040" y="2810824"/>
            <a:ext cx="7175395" cy="3383606"/>
            <a:chOff x="1368040" y="2810824"/>
            <a:chExt cx="7175395" cy="3383606"/>
          </a:xfrm>
        </p:grpSpPr>
        <p:grpSp>
          <p:nvGrpSpPr>
            <p:cNvPr id="69" name="Group 68"/>
            <p:cNvGrpSpPr/>
            <p:nvPr/>
          </p:nvGrpSpPr>
          <p:grpSpPr>
            <a:xfrm>
              <a:off x="1368040" y="2810824"/>
              <a:ext cx="7175395" cy="3383606"/>
              <a:chOff x="9046116" y="1238245"/>
              <a:chExt cx="8175084" cy="3855016"/>
            </a:xfrm>
          </p:grpSpPr>
          <p:grpSp>
            <p:nvGrpSpPr>
              <p:cNvPr id="70" name="Group 12"/>
              <p:cNvGrpSpPr/>
              <p:nvPr/>
            </p:nvGrpSpPr>
            <p:grpSpPr>
              <a:xfrm>
                <a:off x="9303330" y="1534770"/>
                <a:ext cx="7917870" cy="3558491"/>
                <a:chOff x="0" y="0"/>
                <a:chExt cx="10052054" cy="5539613"/>
              </a:xfrm>
            </p:grpSpPr>
            <p:sp>
              <p:nvSpPr>
                <p:cNvPr id="84" name="Freeform 13"/>
                <p:cNvSpPr/>
                <p:nvPr/>
              </p:nvSpPr>
              <p:spPr>
                <a:xfrm>
                  <a:off x="31750" y="31750"/>
                  <a:ext cx="9988555" cy="5476113"/>
                </a:xfrm>
                <a:custGeom>
                  <a:avLst/>
                  <a:gdLst/>
                  <a:ahLst/>
                  <a:cxnLst/>
                  <a:rect l="l" t="t" r="r" b="b"/>
                  <a:pathLst>
                    <a:path w="9988555" h="5476113">
                      <a:moveTo>
                        <a:pt x="9895844" y="5476113"/>
                      </a:moveTo>
                      <a:lnTo>
                        <a:pt x="92710" y="5476113"/>
                      </a:lnTo>
                      <a:cubicBezTo>
                        <a:pt x="41910" y="5476113"/>
                        <a:pt x="0" y="5434203"/>
                        <a:pt x="0" y="5383403"/>
                      </a:cubicBezTo>
                      <a:lnTo>
                        <a:pt x="0" y="92710"/>
                      </a:lnTo>
                      <a:cubicBezTo>
                        <a:pt x="0" y="41910"/>
                        <a:pt x="41910" y="0"/>
                        <a:pt x="92710" y="0"/>
                      </a:cubicBezTo>
                      <a:lnTo>
                        <a:pt x="9894574" y="0"/>
                      </a:lnTo>
                      <a:cubicBezTo>
                        <a:pt x="9945374" y="0"/>
                        <a:pt x="9987284" y="41910"/>
                        <a:pt x="9987284" y="92710"/>
                      </a:cubicBezTo>
                      <a:lnTo>
                        <a:pt x="9987284" y="5382133"/>
                      </a:lnTo>
                      <a:cubicBezTo>
                        <a:pt x="9988555" y="5434203"/>
                        <a:pt x="9946644" y="5476113"/>
                        <a:pt x="9895844" y="5476113"/>
                      </a:cubicBezTo>
                      <a:close/>
                    </a:path>
                  </a:pathLst>
                </a:custGeom>
                <a:solidFill>
                  <a:schemeClr val="accent3">
                    <a:lumMod val="60000"/>
                    <a:lumOff val="40000"/>
                  </a:schemeClr>
                </a:solidFill>
              </p:spPr>
            </p:sp>
            <p:sp>
              <p:nvSpPr>
                <p:cNvPr id="85" name="Freeform 14"/>
                <p:cNvSpPr/>
                <p:nvPr/>
              </p:nvSpPr>
              <p:spPr>
                <a:xfrm>
                  <a:off x="0" y="0"/>
                  <a:ext cx="10052055" cy="5539613"/>
                </a:xfrm>
                <a:custGeom>
                  <a:avLst/>
                  <a:gdLst/>
                  <a:ahLst/>
                  <a:cxnLst/>
                  <a:rect l="l" t="t" r="r" b="b"/>
                  <a:pathLst>
                    <a:path w="10052055" h="5539613">
                      <a:moveTo>
                        <a:pt x="9927594" y="59690"/>
                      </a:moveTo>
                      <a:cubicBezTo>
                        <a:pt x="9963155" y="59690"/>
                        <a:pt x="9992364" y="88900"/>
                        <a:pt x="9992364" y="124460"/>
                      </a:cubicBezTo>
                      <a:lnTo>
                        <a:pt x="9992364" y="5415153"/>
                      </a:lnTo>
                      <a:cubicBezTo>
                        <a:pt x="9992364" y="5450713"/>
                        <a:pt x="9963155" y="5479923"/>
                        <a:pt x="9927594" y="5479923"/>
                      </a:cubicBezTo>
                      <a:lnTo>
                        <a:pt x="124460" y="5479923"/>
                      </a:lnTo>
                      <a:cubicBezTo>
                        <a:pt x="88900" y="5479923"/>
                        <a:pt x="59690" y="5450713"/>
                        <a:pt x="59690" y="5415153"/>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415153"/>
                      </a:lnTo>
                      <a:cubicBezTo>
                        <a:pt x="0" y="5483733"/>
                        <a:pt x="55880" y="5539613"/>
                        <a:pt x="124460" y="5539613"/>
                      </a:cubicBezTo>
                      <a:lnTo>
                        <a:pt x="9927595" y="5539613"/>
                      </a:lnTo>
                      <a:cubicBezTo>
                        <a:pt x="9996174" y="5539613"/>
                        <a:pt x="10052055" y="5483733"/>
                        <a:pt x="10052055" y="5415153"/>
                      </a:cubicBezTo>
                      <a:lnTo>
                        <a:pt x="10052055" y="124460"/>
                      </a:lnTo>
                      <a:cubicBezTo>
                        <a:pt x="10052055" y="55880"/>
                        <a:pt x="9996174" y="0"/>
                        <a:pt x="9927595" y="0"/>
                      </a:cubicBezTo>
                      <a:close/>
                    </a:path>
                  </a:pathLst>
                </a:custGeom>
                <a:solidFill>
                  <a:srgbClr val="100F0D"/>
                </a:solidFill>
              </p:spPr>
            </p:sp>
          </p:grpSp>
          <p:grpSp>
            <p:nvGrpSpPr>
              <p:cNvPr id="71" name="Group 18"/>
              <p:cNvGrpSpPr/>
              <p:nvPr/>
            </p:nvGrpSpPr>
            <p:grpSpPr>
              <a:xfrm>
                <a:off x="9046116" y="1238245"/>
                <a:ext cx="7917870" cy="3619001"/>
                <a:chOff x="0" y="0"/>
                <a:chExt cx="10052054" cy="5633812"/>
              </a:xfrm>
            </p:grpSpPr>
            <p:sp>
              <p:nvSpPr>
                <p:cNvPr id="82" name="Freeform 19"/>
                <p:cNvSpPr/>
                <p:nvPr/>
              </p:nvSpPr>
              <p:spPr>
                <a:xfrm>
                  <a:off x="31750" y="31750"/>
                  <a:ext cx="9988555" cy="5570312"/>
                </a:xfrm>
                <a:custGeom>
                  <a:avLst/>
                  <a:gdLst/>
                  <a:ahLst/>
                  <a:cxnLst/>
                  <a:rect l="l" t="t" r="r" b="b"/>
                  <a:pathLst>
                    <a:path w="9988555" h="5570312">
                      <a:moveTo>
                        <a:pt x="9895844" y="5570312"/>
                      </a:moveTo>
                      <a:lnTo>
                        <a:pt x="92710" y="5570312"/>
                      </a:lnTo>
                      <a:cubicBezTo>
                        <a:pt x="41910" y="5570312"/>
                        <a:pt x="0" y="5528402"/>
                        <a:pt x="0" y="5477602"/>
                      </a:cubicBezTo>
                      <a:lnTo>
                        <a:pt x="0" y="92710"/>
                      </a:lnTo>
                      <a:cubicBezTo>
                        <a:pt x="0" y="41910"/>
                        <a:pt x="41910" y="0"/>
                        <a:pt x="92710" y="0"/>
                      </a:cubicBezTo>
                      <a:lnTo>
                        <a:pt x="9894574" y="0"/>
                      </a:lnTo>
                      <a:cubicBezTo>
                        <a:pt x="9945374" y="0"/>
                        <a:pt x="9987284" y="41910"/>
                        <a:pt x="9987284" y="92710"/>
                      </a:cubicBezTo>
                      <a:lnTo>
                        <a:pt x="9987284" y="5476332"/>
                      </a:lnTo>
                      <a:cubicBezTo>
                        <a:pt x="9988555" y="5528402"/>
                        <a:pt x="9946644" y="5570312"/>
                        <a:pt x="9895844" y="5570312"/>
                      </a:cubicBezTo>
                      <a:close/>
                    </a:path>
                  </a:pathLst>
                </a:custGeom>
                <a:solidFill>
                  <a:srgbClr val="FDF9F2"/>
                </a:solidFill>
              </p:spPr>
            </p:sp>
            <p:sp>
              <p:nvSpPr>
                <p:cNvPr id="83" name="Freeform 20"/>
                <p:cNvSpPr/>
                <p:nvPr/>
              </p:nvSpPr>
              <p:spPr>
                <a:xfrm>
                  <a:off x="0" y="0"/>
                  <a:ext cx="10052055" cy="5633812"/>
                </a:xfrm>
                <a:custGeom>
                  <a:avLst/>
                  <a:gdLst/>
                  <a:ahLst/>
                  <a:cxnLst/>
                  <a:rect l="l" t="t" r="r" b="b"/>
                  <a:pathLst>
                    <a:path w="10052055" h="5633812">
                      <a:moveTo>
                        <a:pt x="9927594" y="59690"/>
                      </a:moveTo>
                      <a:cubicBezTo>
                        <a:pt x="9963155" y="59690"/>
                        <a:pt x="9992364" y="88900"/>
                        <a:pt x="9992364" y="124460"/>
                      </a:cubicBezTo>
                      <a:lnTo>
                        <a:pt x="9992364" y="5509352"/>
                      </a:lnTo>
                      <a:cubicBezTo>
                        <a:pt x="9992364" y="5544912"/>
                        <a:pt x="9963155" y="5574122"/>
                        <a:pt x="9927594" y="5574122"/>
                      </a:cubicBezTo>
                      <a:lnTo>
                        <a:pt x="124460" y="5574122"/>
                      </a:lnTo>
                      <a:cubicBezTo>
                        <a:pt x="88900" y="5574122"/>
                        <a:pt x="59690" y="5544912"/>
                        <a:pt x="59690" y="5509352"/>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509352"/>
                      </a:lnTo>
                      <a:cubicBezTo>
                        <a:pt x="0" y="5577932"/>
                        <a:pt x="55880" y="5633812"/>
                        <a:pt x="124460" y="5633812"/>
                      </a:cubicBezTo>
                      <a:lnTo>
                        <a:pt x="9927595" y="5633812"/>
                      </a:lnTo>
                      <a:cubicBezTo>
                        <a:pt x="9996174" y="5633812"/>
                        <a:pt x="10052055" y="5577932"/>
                        <a:pt x="10052055" y="5509352"/>
                      </a:cubicBezTo>
                      <a:lnTo>
                        <a:pt x="10052055" y="124460"/>
                      </a:lnTo>
                      <a:cubicBezTo>
                        <a:pt x="10052055" y="55880"/>
                        <a:pt x="9996174" y="0"/>
                        <a:pt x="9927595" y="0"/>
                      </a:cubicBezTo>
                      <a:close/>
                    </a:path>
                  </a:pathLst>
                </a:custGeom>
                <a:solidFill>
                  <a:srgbClr val="100F0D"/>
                </a:solidFill>
              </p:spPr>
            </p:sp>
          </p:grpSp>
          <p:sp>
            <p:nvSpPr>
              <p:cNvPr id="72" name="AutoShape 22"/>
              <p:cNvSpPr/>
              <p:nvPr/>
            </p:nvSpPr>
            <p:spPr>
              <a:xfrm>
                <a:off x="9071125" y="2159114"/>
                <a:ext cx="7867853" cy="3"/>
              </a:xfrm>
              <a:prstGeom prst="line">
                <a:avLst/>
              </a:prstGeom>
              <a:ln w="38100" cap="rnd">
                <a:solidFill>
                  <a:srgbClr val="100F0D"/>
                </a:solidFill>
                <a:prstDash val="solid"/>
                <a:headEnd type="none" w="sm" len="sm"/>
                <a:tailEnd type="none" w="sm" len="sm"/>
              </a:ln>
            </p:spPr>
          </p:sp>
          <p:grpSp>
            <p:nvGrpSpPr>
              <p:cNvPr id="73" name="Group 26"/>
              <p:cNvGrpSpPr>
                <a:grpSpLocks noChangeAspect="1"/>
              </p:cNvGrpSpPr>
              <p:nvPr/>
            </p:nvGrpSpPr>
            <p:grpSpPr>
              <a:xfrm>
                <a:off x="10081096" y="1602444"/>
                <a:ext cx="238374" cy="238374"/>
                <a:chOff x="0" y="0"/>
                <a:chExt cx="495300" cy="495300"/>
              </a:xfrm>
            </p:grpSpPr>
            <p:sp>
              <p:nvSpPr>
                <p:cNvPr id="80" name="Freeform 27"/>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81" name="Freeform 28"/>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74" name="Group 32"/>
              <p:cNvGrpSpPr>
                <a:grpSpLocks noChangeAspect="1"/>
              </p:cNvGrpSpPr>
              <p:nvPr/>
            </p:nvGrpSpPr>
            <p:grpSpPr>
              <a:xfrm>
                <a:off x="9692213" y="1602444"/>
                <a:ext cx="238374" cy="238374"/>
                <a:chOff x="0" y="0"/>
                <a:chExt cx="495300" cy="495300"/>
              </a:xfrm>
            </p:grpSpPr>
            <p:sp>
              <p:nvSpPr>
                <p:cNvPr id="78" name="Freeform 33"/>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79" name="Freeform 34"/>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75" name="Group 38"/>
              <p:cNvGrpSpPr>
                <a:grpSpLocks noChangeAspect="1"/>
              </p:cNvGrpSpPr>
              <p:nvPr/>
            </p:nvGrpSpPr>
            <p:grpSpPr>
              <a:xfrm>
                <a:off x="9303330" y="1602444"/>
                <a:ext cx="238374" cy="238374"/>
                <a:chOff x="0" y="0"/>
                <a:chExt cx="495300" cy="495300"/>
              </a:xfrm>
            </p:grpSpPr>
            <p:sp>
              <p:nvSpPr>
                <p:cNvPr id="76" name="Freeform 39"/>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77" name="Freeform 40"/>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grpSp>
        <p:sp>
          <p:nvSpPr>
            <p:cNvPr id="46" name="Rectangle 45"/>
            <p:cNvSpPr/>
            <p:nvPr/>
          </p:nvSpPr>
          <p:spPr>
            <a:xfrm>
              <a:off x="1556755" y="4198440"/>
              <a:ext cx="6652783"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Phân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biệt</a:t>
              </a:r>
              <a:r>
                <a:rPr lang="en-US" sz="4200" dirty="0">
                  <a:latin typeface="Arial" panose="020B0604020202020204" pitchFamily="34" charset="0"/>
                  <a:cs typeface="Arial" panose="020B0604020202020204" pitchFamily="34" charset="0"/>
                </a:rPr>
                <a:t> ý </a:t>
              </a:r>
              <a:r>
                <a:rPr lang="en-US" sz="4200" dirty="0" err="1">
                  <a:latin typeface="Arial" panose="020B0604020202020204" pitchFamily="34" charset="0"/>
                  <a:cs typeface="Arial" panose="020B0604020202020204" pitchFamily="34" charset="0"/>
                </a:rPr>
                <a:t>kiến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và</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sự</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kiện</a:t>
              </a:r>
              <a:endParaRPr lang="en-US" sz="4200" dirty="0">
                <a:latin typeface="Arial" panose="020B0604020202020204" pitchFamily="34" charset="0"/>
                <a:cs typeface="Arial" panose="020B0604020202020204" pitchFamily="34" charset="0"/>
              </a:endParaRPr>
            </a:p>
          </p:txBody>
        </p:sp>
      </p:grpSp>
      <p:grpSp>
        <p:nvGrpSpPr>
          <p:cNvPr id="92" name="Group 91"/>
          <p:cNvGrpSpPr/>
          <p:nvPr/>
        </p:nvGrpSpPr>
        <p:grpSpPr>
          <a:xfrm>
            <a:off x="9806943" y="2818122"/>
            <a:ext cx="7175395" cy="3383606"/>
            <a:chOff x="9806943" y="2818122"/>
            <a:chExt cx="7175395" cy="3383606"/>
          </a:xfrm>
        </p:grpSpPr>
        <p:grpSp>
          <p:nvGrpSpPr>
            <p:cNvPr id="42" name="Group 41"/>
            <p:cNvGrpSpPr/>
            <p:nvPr/>
          </p:nvGrpSpPr>
          <p:grpSpPr>
            <a:xfrm>
              <a:off x="9806943" y="2818122"/>
              <a:ext cx="7175395" cy="3383606"/>
              <a:chOff x="9046116" y="1238245"/>
              <a:chExt cx="8175084" cy="3855016"/>
            </a:xfrm>
          </p:grpSpPr>
          <p:grpSp>
            <p:nvGrpSpPr>
              <p:cNvPr id="12" name="Group 12"/>
              <p:cNvGrpSpPr/>
              <p:nvPr/>
            </p:nvGrpSpPr>
            <p:grpSpPr>
              <a:xfrm>
                <a:off x="9303330" y="1534770"/>
                <a:ext cx="7917870" cy="3558491"/>
                <a:chOff x="0" y="0"/>
                <a:chExt cx="10052054" cy="5539613"/>
              </a:xfrm>
            </p:grpSpPr>
            <p:sp>
              <p:nvSpPr>
                <p:cNvPr id="13" name="Freeform 13"/>
                <p:cNvSpPr/>
                <p:nvPr/>
              </p:nvSpPr>
              <p:spPr>
                <a:xfrm>
                  <a:off x="31750" y="31750"/>
                  <a:ext cx="9988555" cy="5476113"/>
                </a:xfrm>
                <a:custGeom>
                  <a:avLst/>
                  <a:gdLst/>
                  <a:ahLst/>
                  <a:cxnLst/>
                  <a:rect l="l" t="t" r="r" b="b"/>
                  <a:pathLst>
                    <a:path w="9988555" h="5476113">
                      <a:moveTo>
                        <a:pt x="9895844" y="5476113"/>
                      </a:moveTo>
                      <a:lnTo>
                        <a:pt x="92710" y="5476113"/>
                      </a:lnTo>
                      <a:cubicBezTo>
                        <a:pt x="41910" y="5476113"/>
                        <a:pt x="0" y="5434203"/>
                        <a:pt x="0" y="5383403"/>
                      </a:cubicBezTo>
                      <a:lnTo>
                        <a:pt x="0" y="92710"/>
                      </a:lnTo>
                      <a:cubicBezTo>
                        <a:pt x="0" y="41910"/>
                        <a:pt x="41910" y="0"/>
                        <a:pt x="92710" y="0"/>
                      </a:cubicBezTo>
                      <a:lnTo>
                        <a:pt x="9894574" y="0"/>
                      </a:lnTo>
                      <a:cubicBezTo>
                        <a:pt x="9945374" y="0"/>
                        <a:pt x="9987284" y="41910"/>
                        <a:pt x="9987284" y="92710"/>
                      </a:cubicBezTo>
                      <a:lnTo>
                        <a:pt x="9987284" y="5382133"/>
                      </a:lnTo>
                      <a:cubicBezTo>
                        <a:pt x="9988555" y="5434203"/>
                        <a:pt x="9946644" y="5476113"/>
                        <a:pt x="9895844" y="5476113"/>
                      </a:cubicBezTo>
                      <a:close/>
                    </a:path>
                  </a:pathLst>
                </a:custGeom>
                <a:solidFill>
                  <a:srgbClr val="EBADB1"/>
                </a:solidFill>
              </p:spPr>
            </p:sp>
            <p:sp>
              <p:nvSpPr>
                <p:cNvPr id="14" name="Freeform 14"/>
                <p:cNvSpPr/>
                <p:nvPr/>
              </p:nvSpPr>
              <p:spPr>
                <a:xfrm>
                  <a:off x="0" y="0"/>
                  <a:ext cx="10052055" cy="5539613"/>
                </a:xfrm>
                <a:custGeom>
                  <a:avLst/>
                  <a:gdLst/>
                  <a:ahLst/>
                  <a:cxnLst/>
                  <a:rect l="l" t="t" r="r" b="b"/>
                  <a:pathLst>
                    <a:path w="10052055" h="5539613">
                      <a:moveTo>
                        <a:pt x="9927594" y="59690"/>
                      </a:moveTo>
                      <a:cubicBezTo>
                        <a:pt x="9963155" y="59690"/>
                        <a:pt x="9992364" y="88900"/>
                        <a:pt x="9992364" y="124460"/>
                      </a:cubicBezTo>
                      <a:lnTo>
                        <a:pt x="9992364" y="5415153"/>
                      </a:lnTo>
                      <a:cubicBezTo>
                        <a:pt x="9992364" y="5450713"/>
                        <a:pt x="9963155" y="5479923"/>
                        <a:pt x="9927594" y="5479923"/>
                      </a:cubicBezTo>
                      <a:lnTo>
                        <a:pt x="124460" y="5479923"/>
                      </a:lnTo>
                      <a:cubicBezTo>
                        <a:pt x="88900" y="5479923"/>
                        <a:pt x="59690" y="5450713"/>
                        <a:pt x="59690" y="5415153"/>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415153"/>
                      </a:lnTo>
                      <a:cubicBezTo>
                        <a:pt x="0" y="5483733"/>
                        <a:pt x="55880" y="5539613"/>
                        <a:pt x="124460" y="5539613"/>
                      </a:cubicBezTo>
                      <a:lnTo>
                        <a:pt x="9927595" y="5539613"/>
                      </a:lnTo>
                      <a:cubicBezTo>
                        <a:pt x="9996174" y="5539613"/>
                        <a:pt x="10052055" y="5483733"/>
                        <a:pt x="10052055" y="5415153"/>
                      </a:cubicBezTo>
                      <a:lnTo>
                        <a:pt x="10052055" y="124460"/>
                      </a:lnTo>
                      <a:cubicBezTo>
                        <a:pt x="10052055" y="55880"/>
                        <a:pt x="9996174" y="0"/>
                        <a:pt x="9927595" y="0"/>
                      </a:cubicBezTo>
                      <a:close/>
                    </a:path>
                  </a:pathLst>
                </a:custGeom>
                <a:solidFill>
                  <a:srgbClr val="100F0D"/>
                </a:solidFill>
              </p:spPr>
            </p:sp>
          </p:grpSp>
          <p:grpSp>
            <p:nvGrpSpPr>
              <p:cNvPr id="18" name="Group 18"/>
              <p:cNvGrpSpPr/>
              <p:nvPr/>
            </p:nvGrpSpPr>
            <p:grpSpPr>
              <a:xfrm>
                <a:off x="9046116" y="1238245"/>
                <a:ext cx="7917870" cy="3619001"/>
                <a:chOff x="0" y="0"/>
                <a:chExt cx="10052054" cy="5633812"/>
              </a:xfrm>
            </p:grpSpPr>
            <p:sp>
              <p:nvSpPr>
                <p:cNvPr id="19" name="Freeform 19"/>
                <p:cNvSpPr/>
                <p:nvPr/>
              </p:nvSpPr>
              <p:spPr>
                <a:xfrm>
                  <a:off x="31750" y="31750"/>
                  <a:ext cx="9988555" cy="5570312"/>
                </a:xfrm>
                <a:custGeom>
                  <a:avLst/>
                  <a:gdLst/>
                  <a:ahLst/>
                  <a:cxnLst/>
                  <a:rect l="l" t="t" r="r" b="b"/>
                  <a:pathLst>
                    <a:path w="9988555" h="5570312">
                      <a:moveTo>
                        <a:pt x="9895844" y="5570312"/>
                      </a:moveTo>
                      <a:lnTo>
                        <a:pt x="92710" y="5570312"/>
                      </a:lnTo>
                      <a:cubicBezTo>
                        <a:pt x="41910" y="5570312"/>
                        <a:pt x="0" y="5528402"/>
                        <a:pt x="0" y="5477602"/>
                      </a:cubicBezTo>
                      <a:lnTo>
                        <a:pt x="0" y="92710"/>
                      </a:lnTo>
                      <a:cubicBezTo>
                        <a:pt x="0" y="41910"/>
                        <a:pt x="41910" y="0"/>
                        <a:pt x="92710" y="0"/>
                      </a:cubicBezTo>
                      <a:lnTo>
                        <a:pt x="9894574" y="0"/>
                      </a:lnTo>
                      <a:cubicBezTo>
                        <a:pt x="9945374" y="0"/>
                        <a:pt x="9987284" y="41910"/>
                        <a:pt x="9987284" y="92710"/>
                      </a:cubicBezTo>
                      <a:lnTo>
                        <a:pt x="9987284" y="5476332"/>
                      </a:lnTo>
                      <a:cubicBezTo>
                        <a:pt x="9988555" y="5528402"/>
                        <a:pt x="9946644" y="5570312"/>
                        <a:pt x="9895844" y="5570312"/>
                      </a:cubicBezTo>
                      <a:close/>
                    </a:path>
                  </a:pathLst>
                </a:custGeom>
                <a:solidFill>
                  <a:srgbClr val="FDF9F2"/>
                </a:solidFill>
              </p:spPr>
            </p:sp>
            <p:sp>
              <p:nvSpPr>
                <p:cNvPr id="20" name="Freeform 20"/>
                <p:cNvSpPr/>
                <p:nvPr/>
              </p:nvSpPr>
              <p:spPr>
                <a:xfrm>
                  <a:off x="0" y="0"/>
                  <a:ext cx="10052055" cy="5633812"/>
                </a:xfrm>
                <a:custGeom>
                  <a:avLst/>
                  <a:gdLst/>
                  <a:ahLst/>
                  <a:cxnLst/>
                  <a:rect l="l" t="t" r="r" b="b"/>
                  <a:pathLst>
                    <a:path w="10052055" h="5633812">
                      <a:moveTo>
                        <a:pt x="9927594" y="59690"/>
                      </a:moveTo>
                      <a:cubicBezTo>
                        <a:pt x="9963155" y="59690"/>
                        <a:pt x="9992364" y="88900"/>
                        <a:pt x="9992364" y="124460"/>
                      </a:cubicBezTo>
                      <a:lnTo>
                        <a:pt x="9992364" y="5509352"/>
                      </a:lnTo>
                      <a:cubicBezTo>
                        <a:pt x="9992364" y="5544912"/>
                        <a:pt x="9963155" y="5574122"/>
                        <a:pt x="9927594" y="5574122"/>
                      </a:cubicBezTo>
                      <a:lnTo>
                        <a:pt x="124460" y="5574122"/>
                      </a:lnTo>
                      <a:cubicBezTo>
                        <a:pt x="88900" y="5574122"/>
                        <a:pt x="59690" y="5544912"/>
                        <a:pt x="59690" y="5509352"/>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509352"/>
                      </a:lnTo>
                      <a:cubicBezTo>
                        <a:pt x="0" y="5577932"/>
                        <a:pt x="55880" y="5633812"/>
                        <a:pt x="124460" y="5633812"/>
                      </a:cubicBezTo>
                      <a:lnTo>
                        <a:pt x="9927595" y="5633812"/>
                      </a:lnTo>
                      <a:cubicBezTo>
                        <a:pt x="9996174" y="5633812"/>
                        <a:pt x="10052055" y="5577932"/>
                        <a:pt x="10052055" y="5509352"/>
                      </a:cubicBezTo>
                      <a:lnTo>
                        <a:pt x="10052055" y="124460"/>
                      </a:lnTo>
                      <a:cubicBezTo>
                        <a:pt x="10052055" y="55880"/>
                        <a:pt x="9996174" y="0"/>
                        <a:pt x="9927595" y="0"/>
                      </a:cubicBezTo>
                      <a:close/>
                    </a:path>
                  </a:pathLst>
                </a:custGeom>
                <a:solidFill>
                  <a:srgbClr val="100F0D"/>
                </a:solidFill>
              </p:spPr>
            </p:sp>
          </p:grpSp>
          <p:sp>
            <p:nvSpPr>
              <p:cNvPr id="22" name="AutoShape 22"/>
              <p:cNvSpPr/>
              <p:nvPr/>
            </p:nvSpPr>
            <p:spPr>
              <a:xfrm>
                <a:off x="9071125" y="2159114"/>
                <a:ext cx="7867853" cy="3"/>
              </a:xfrm>
              <a:prstGeom prst="line">
                <a:avLst/>
              </a:prstGeom>
              <a:ln w="38100" cap="rnd">
                <a:solidFill>
                  <a:srgbClr val="100F0D"/>
                </a:solidFill>
                <a:prstDash val="solid"/>
                <a:headEnd type="none" w="sm" len="sm"/>
                <a:tailEnd type="none" w="sm" len="sm"/>
              </a:ln>
            </p:spPr>
          </p:sp>
          <p:grpSp>
            <p:nvGrpSpPr>
              <p:cNvPr id="26" name="Group 26"/>
              <p:cNvGrpSpPr>
                <a:grpSpLocks noChangeAspect="1"/>
              </p:cNvGrpSpPr>
              <p:nvPr/>
            </p:nvGrpSpPr>
            <p:grpSpPr>
              <a:xfrm>
                <a:off x="10081096" y="1602444"/>
                <a:ext cx="238374" cy="238374"/>
                <a:chOff x="0" y="0"/>
                <a:chExt cx="495300" cy="495300"/>
              </a:xfrm>
            </p:grpSpPr>
            <p:sp>
              <p:nvSpPr>
                <p:cNvPr id="27" name="Freeform 27"/>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8" name="Freeform 28"/>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32" name="Group 32"/>
              <p:cNvGrpSpPr>
                <a:grpSpLocks noChangeAspect="1"/>
              </p:cNvGrpSpPr>
              <p:nvPr/>
            </p:nvGrpSpPr>
            <p:grpSpPr>
              <a:xfrm>
                <a:off x="9692213" y="1602444"/>
                <a:ext cx="238374" cy="238374"/>
                <a:chOff x="0" y="0"/>
                <a:chExt cx="495300" cy="495300"/>
              </a:xfrm>
            </p:grpSpPr>
            <p:sp>
              <p:nvSpPr>
                <p:cNvPr id="33" name="Freeform 33"/>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34" name="Freeform 34"/>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38" name="Group 38"/>
              <p:cNvGrpSpPr>
                <a:grpSpLocks noChangeAspect="1"/>
              </p:cNvGrpSpPr>
              <p:nvPr/>
            </p:nvGrpSpPr>
            <p:grpSpPr>
              <a:xfrm>
                <a:off x="9303330" y="1602444"/>
                <a:ext cx="238374" cy="238374"/>
                <a:chOff x="0" y="0"/>
                <a:chExt cx="495300" cy="495300"/>
              </a:xfrm>
            </p:grpSpPr>
            <p:sp>
              <p:nvSpPr>
                <p:cNvPr id="39" name="Freeform 39"/>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40" name="Freeform 40"/>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grpSp>
        <p:sp>
          <p:nvSpPr>
            <p:cNvPr id="86" name="Rectangle 85"/>
            <p:cNvSpPr/>
            <p:nvPr/>
          </p:nvSpPr>
          <p:spPr>
            <a:xfrm>
              <a:off x="10611104" y="3776138"/>
              <a:ext cx="5444427" cy="1911549"/>
            </a:xfrm>
            <a:prstGeom prst="rect">
              <a:avLst/>
            </a:prstGeom>
          </p:spPr>
          <p:txBody>
            <a:bodyPr wrap="square">
              <a:spAutoFit/>
            </a:bodyPr>
            <a:lstStyle/>
            <a:p>
              <a:pPr algn="ctr">
                <a:lnSpc>
                  <a:spcPct val="150000"/>
                </a:lnSpc>
              </a:pPr>
              <a:r>
                <a:rPr lang="en-US" sz="4200" dirty="0" err="1">
                  <a:latin typeface="Arial" panose="020B0604020202020204" pitchFamily="34" charset="0"/>
                  <a:cs typeface="Arial" panose="020B0604020202020204" pitchFamily="34" charset="0"/>
                </a:rPr>
                <a:t>Kiểm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chứng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cứ</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kết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luận</a:t>
              </a:r>
              <a:endParaRPr lang="en-US" sz="4200" dirty="0">
                <a:latin typeface="Arial" panose="020B0604020202020204" pitchFamily="34" charset="0"/>
                <a:cs typeface="Arial" panose="020B0604020202020204" pitchFamily="34" charset="0"/>
              </a:endParaRPr>
            </a:p>
          </p:txBody>
        </p:sp>
      </p:grpSp>
      <p:grpSp>
        <p:nvGrpSpPr>
          <p:cNvPr id="93" name="Group 92"/>
          <p:cNvGrpSpPr/>
          <p:nvPr/>
        </p:nvGrpSpPr>
        <p:grpSpPr>
          <a:xfrm>
            <a:off x="1406137" y="6498574"/>
            <a:ext cx="7175397" cy="3200118"/>
            <a:chOff x="1406137" y="6498574"/>
            <a:chExt cx="7175397" cy="3200118"/>
          </a:xfrm>
        </p:grpSpPr>
        <p:grpSp>
          <p:nvGrpSpPr>
            <p:cNvPr id="52" name="Group 51"/>
            <p:cNvGrpSpPr/>
            <p:nvPr/>
          </p:nvGrpSpPr>
          <p:grpSpPr>
            <a:xfrm>
              <a:off x="1406137" y="6498574"/>
              <a:ext cx="7175397" cy="3200118"/>
              <a:chOff x="9046115" y="5411561"/>
              <a:chExt cx="8175086" cy="3645964"/>
            </a:xfrm>
          </p:grpSpPr>
          <p:grpSp>
            <p:nvGrpSpPr>
              <p:cNvPr id="53" name="Group 9"/>
              <p:cNvGrpSpPr/>
              <p:nvPr/>
            </p:nvGrpSpPr>
            <p:grpSpPr>
              <a:xfrm>
                <a:off x="9303330" y="5708087"/>
                <a:ext cx="7917871" cy="3349438"/>
                <a:chOff x="0" y="0"/>
                <a:chExt cx="10052054" cy="5539613"/>
              </a:xfrm>
            </p:grpSpPr>
            <p:sp>
              <p:nvSpPr>
                <p:cNvPr id="67" name="Freeform 10"/>
                <p:cNvSpPr/>
                <p:nvPr/>
              </p:nvSpPr>
              <p:spPr>
                <a:xfrm>
                  <a:off x="31750" y="31750"/>
                  <a:ext cx="9988555" cy="5476113"/>
                </a:xfrm>
                <a:custGeom>
                  <a:avLst/>
                  <a:gdLst/>
                  <a:ahLst/>
                  <a:cxnLst/>
                  <a:rect l="l" t="t" r="r" b="b"/>
                  <a:pathLst>
                    <a:path w="9988555" h="5476113">
                      <a:moveTo>
                        <a:pt x="9895844" y="5476113"/>
                      </a:moveTo>
                      <a:lnTo>
                        <a:pt x="92710" y="5476113"/>
                      </a:lnTo>
                      <a:cubicBezTo>
                        <a:pt x="41910" y="5476113"/>
                        <a:pt x="0" y="5434203"/>
                        <a:pt x="0" y="5383403"/>
                      </a:cubicBezTo>
                      <a:lnTo>
                        <a:pt x="0" y="92710"/>
                      </a:lnTo>
                      <a:cubicBezTo>
                        <a:pt x="0" y="41910"/>
                        <a:pt x="41910" y="0"/>
                        <a:pt x="92710" y="0"/>
                      </a:cubicBezTo>
                      <a:lnTo>
                        <a:pt x="9894574" y="0"/>
                      </a:lnTo>
                      <a:cubicBezTo>
                        <a:pt x="9945374" y="0"/>
                        <a:pt x="9987284" y="41910"/>
                        <a:pt x="9987284" y="92710"/>
                      </a:cubicBezTo>
                      <a:lnTo>
                        <a:pt x="9987284" y="5382133"/>
                      </a:lnTo>
                      <a:cubicBezTo>
                        <a:pt x="9988555" y="5434203"/>
                        <a:pt x="9946644" y="5476113"/>
                        <a:pt x="9895844" y="5476113"/>
                      </a:cubicBezTo>
                      <a:close/>
                    </a:path>
                  </a:pathLst>
                </a:custGeom>
                <a:solidFill>
                  <a:srgbClr val="EE9D7F"/>
                </a:solidFill>
              </p:spPr>
            </p:sp>
            <p:sp>
              <p:nvSpPr>
                <p:cNvPr id="68" name="Freeform 11"/>
                <p:cNvSpPr/>
                <p:nvPr/>
              </p:nvSpPr>
              <p:spPr>
                <a:xfrm>
                  <a:off x="0" y="0"/>
                  <a:ext cx="10052055" cy="5539613"/>
                </a:xfrm>
                <a:custGeom>
                  <a:avLst/>
                  <a:gdLst/>
                  <a:ahLst/>
                  <a:cxnLst/>
                  <a:rect l="l" t="t" r="r" b="b"/>
                  <a:pathLst>
                    <a:path w="10052055" h="5539613">
                      <a:moveTo>
                        <a:pt x="9927594" y="59690"/>
                      </a:moveTo>
                      <a:cubicBezTo>
                        <a:pt x="9963155" y="59690"/>
                        <a:pt x="9992364" y="88900"/>
                        <a:pt x="9992364" y="124460"/>
                      </a:cubicBezTo>
                      <a:lnTo>
                        <a:pt x="9992364" y="5415153"/>
                      </a:lnTo>
                      <a:cubicBezTo>
                        <a:pt x="9992364" y="5450713"/>
                        <a:pt x="9963155" y="5479923"/>
                        <a:pt x="9927594" y="5479923"/>
                      </a:cubicBezTo>
                      <a:lnTo>
                        <a:pt x="124460" y="5479923"/>
                      </a:lnTo>
                      <a:cubicBezTo>
                        <a:pt x="88900" y="5479923"/>
                        <a:pt x="59690" y="5450713"/>
                        <a:pt x="59690" y="5415153"/>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415153"/>
                      </a:lnTo>
                      <a:cubicBezTo>
                        <a:pt x="0" y="5483733"/>
                        <a:pt x="55880" y="5539613"/>
                        <a:pt x="124460" y="5539613"/>
                      </a:cubicBezTo>
                      <a:lnTo>
                        <a:pt x="9927595" y="5539613"/>
                      </a:lnTo>
                      <a:cubicBezTo>
                        <a:pt x="9996174" y="5539613"/>
                        <a:pt x="10052055" y="5483733"/>
                        <a:pt x="10052055" y="5415153"/>
                      </a:cubicBezTo>
                      <a:lnTo>
                        <a:pt x="10052055" y="124460"/>
                      </a:lnTo>
                      <a:cubicBezTo>
                        <a:pt x="10052055" y="55880"/>
                        <a:pt x="9996174" y="0"/>
                        <a:pt x="9927595" y="0"/>
                      </a:cubicBezTo>
                      <a:close/>
                    </a:path>
                  </a:pathLst>
                </a:custGeom>
                <a:solidFill>
                  <a:srgbClr val="100F0D"/>
                </a:solidFill>
              </p:spPr>
            </p:sp>
          </p:grpSp>
          <p:grpSp>
            <p:nvGrpSpPr>
              <p:cNvPr id="54" name="Group 15"/>
              <p:cNvGrpSpPr/>
              <p:nvPr/>
            </p:nvGrpSpPr>
            <p:grpSpPr>
              <a:xfrm>
                <a:off x="9046115" y="5411561"/>
                <a:ext cx="7917871" cy="3406393"/>
                <a:chOff x="0" y="0"/>
                <a:chExt cx="10052054" cy="5633812"/>
              </a:xfrm>
            </p:grpSpPr>
            <p:sp>
              <p:nvSpPr>
                <p:cNvPr id="65" name="Freeform 16"/>
                <p:cNvSpPr/>
                <p:nvPr/>
              </p:nvSpPr>
              <p:spPr>
                <a:xfrm>
                  <a:off x="31750" y="31750"/>
                  <a:ext cx="9988555" cy="5570312"/>
                </a:xfrm>
                <a:custGeom>
                  <a:avLst/>
                  <a:gdLst/>
                  <a:ahLst/>
                  <a:cxnLst/>
                  <a:rect l="l" t="t" r="r" b="b"/>
                  <a:pathLst>
                    <a:path w="9988555" h="5570312">
                      <a:moveTo>
                        <a:pt x="9895844" y="5570312"/>
                      </a:moveTo>
                      <a:lnTo>
                        <a:pt x="92710" y="5570312"/>
                      </a:lnTo>
                      <a:cubicBezTo>
                        <a:pt x="41910" y="5570312"/>
                        <a:pt x="0" y="5528402"/>
                        <a:pt x="0" y="5477602"/>
                      </a:cubicBezTo>
                      <a:lnTo>
                        <a:pt x="0" y="92710"/>
                      </a:lnTo>
                      <a:cubicBezTo>
                        <a:pt x="0" y="41910"/>
                        <a:pt x="41910" y="0"/>
                        <a:pt x="92710" y="0"/>
                      </a:cubicBezTo>
                      <a:lnTo>
                        <a:pt x="9894574" y="0"/>
                      </a:lnTo>
                      <a:cubicBezTo>
                        <a:pt x="9945374" y="0"/>
                        <a:pt x="9987284" y="41910"/>
                        <a:pt x="9987284" y="92710"/>
                      </a:cubicBezTo>
                      <a:lnTo>
                        <a:pt x="9987284" y="5476332"/>
                      </a:lnTo>
                      <a:cubicBezTo>
                        <a:pt x="9988555" y="5528402"/>
                        <a:pt x="9946644" y="5570312"/>
                        <a:pt x="9895844" y="5570312"/>
                      </a:cubicBezTo>
                      <a:close/>
                    </a:path>
                  </a:pathLst>
                </a:custGeom>
                <a:solidFill>
                  <a:srgbClr val="FDF9F2"/>
                </a:solidFill>
              </p:spPr>
            </p:sp>
            <p:sp>
              <p:nvSpPr>
                <p:cNvPr id="66" name="Freeform 17"/>
                <p:cNvSpPr/>
                <p:nvPr/>
              </p:nvSpPr>
              <p:spPr>
                <a:xfrm>
                  <a:off x="0" y="0"/>
                  <a:ext cx="10052055" cy="5633812"/>
                </a:xfrm>
                <a:custGeom>
                  <a:avLst/>
                  <a:gdLst/>
                  <a:ahLst/>
                  <a:cxnLst/>
                  <a:rect l="l" t="t" r="r" b="b"/>
                  <a:pathLst>
                    <a:path w="10052055" h="5633812">
                      <a:moveTo>
                        <a:pt x="9927594" y="59690"/>
                      </a:moveTo>
                      <a:cubicBezTo>
                        <a:pt x="9963155" y="59690"/>
                        <a:pt x="9992364" y="88900"/>
                        <a:pt x="9992364" y="124460"/>
                      </a:cubicBezTo>
                      <a:lnTo>
                        <a:pt x="9992364" y="5509352"/>
                      </a:lnTo>
                      <a:cubicBezTo>
                        <a:pt x="9992364" y="5544912"/>
                        <a:pt x="9963155" y="5574122"/>
                        <a:pt x="9927594" y="5574122"/>
                      </a:cubicBezTo>
                      <a:lnTo>
                        <a:pt x="124460" y="5574122"/>
                      </a:lnTo>
                      <a:cubicBezTo>
                        <a:pt x="88900" y="5574122"/>
                        <a:pt x="59690" y="5544912"/>
                        <a:pt x="59690" y="5509352"/>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509352"/>
                      </a:lnTo>
                      <a:cubicBezTo>
                        <a:pt x="0" y="5577932"/>
                        <a:pt x="55880" y="5633812"/>
                        <a:pt x="124460" y="5633812"/>
                      </a:cubicBezTo>
                      <a:lnTo>
                        <a:pt x="9927595" y="5633812"/>
                      </a:lnTo>
                      <a:cubicBezTo>
                        <a:pt x="9996174" y="5633812"/>
                        <a:pt x="10052055" y="5577932"/>
                        <a:pt x="10052055" y="5509352"/>
                      </a:cubicBezTo>
                      <a:lnTo>
                        <a:pt x="10052055" y="124460"/>
                      </a:lnTo>
                      <a:cubicBezTo>
                        <a:pt x="10052055" y="55880"/>
                        <a:pt x="9996174" y="0"/>
                        <a:pt x="9927595" y="0"/>
                      </a:cubicBezTo>
                      <a:close/>
                    </a:path>
                  </a:pathLst>
                </a:custGeom>
                <a:solidFill>
                  <a:srgbClr val="100F0D"/>
                </a:solidFill>
              </p:spPr>
            </p:sp>
          </p:grpSp>
          <p:sp>
            <p:nvSpPr>
              <p:cNvPr id="55" name="AutoShape 21"/>
              <p:cNvSpPr/>
              <p:nvPr/>
            </p:nvSpPr>
            <p:spPr>
              <a:xfrm flipV="1">
                <a:off x="9071124" y="6272233"/>
                <a:ext cx="7867854" cy="14267"/>
              </a:xfrm>
              <a:prstGeom prst="line">
                <a:avLst/>
              </a:prstGeom>
              <a:ln w="38100" cap="rnd">
                <a:solidFill>
                  <a:srgbClr val="100F0D"/>
                </a:solidFill>
                <a:prstDash val="solid"/>
                <a:headEnd type="none" w="sm" len="sm"/>
                <a:tailEnd type="none" w="sm" len="sm"/>
              </a:ln>
            </p:spPr>
          </p:sp>
          <p:grpSp>
            <p:nvGrpSpPr>
              <p:cNvPr id="56" name="Group 23"/>
              <p:cNvGrpSpPr>
                <a:grpSpLocks noChangeAspect="1"/>
              </p:cNvGrpSpPr>
              <p:nvPr/>
            </p:nvGrpSpPr>
            <p:grpSpPr>
              <a:xfrm>
                <a:off x="10181946" y="5774867"/>
                <a:ext cx="238374" cy="238374"/>
                <a:chOff x="0" y="0"/>
                <a:chExt cx="495300" cy="495300"/>
              </a:xfrm>
            </p:grpSpPr>
            <p:sp>
              <p:nvSpPr>
                <p:cNvPr id="63" name="Freeform 2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64" name="Freeform 2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57" name="Group 29"/>
              <p:cNvGrpSpPr>
                <a:grpSpLocks noChangeAspect="1"/>
              </p:cNvGrpSpPr>
              <p:nvPr/>
            </p:nvGrpSpPr>
            <p:grpSpPr>
              <a:xfrm>
                <a:off x="9793064" y="5774867"/>
                <a:ext cx="238374" cy="238374"/>
                <a:chOff x="0" y="0"/>
                <a:chExt cx="495300" cy="495300"/>
              </a:xfrm>
            </p:grpSpPr>
            <p:sp>
              <p:nvSpPr>
                <p:cNvPr id="61" name="Freeform 3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62" name="Freeform 3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58" name="Group 35"/>
              <p:cNvGrpSpPr>
                <a:grpSpLocks noChangeAspect="1"/>
              </p:cNvGrpSpPr>
              <p:nvPr/>
            </p:nvGrpSpPr>
            <p:grpSpPr>
              <a:xfrm>
                <a:off x="9404181" y="5774867"/>
                <a:ext cx="238374" cy="238374"/>
                <a:chOff x="0" y="0"/>
                <a:chExt cx="495300" cy="495300"/>
              </a:xfrm>
            </p:grpSpPr>
            <p:sp>
              <p:nvSpPr>
                <p:cNvPr id="59" name="Freeform 36"/>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60" name="Freeform 37"/>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grpSp>
        <p:sp>
          <p:nvSpPr>
            <p:cNvPr id="87" name="Rectangle 86"/>
            <p:cNvSpPr/>
            <p:nvPr/>
          </p:nvSpPr>
          <p:spPr>
            <a:xfrm>
              <a:off x="1825029" y="7830930"/>
              <a:ext cx="6144631"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Xác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định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nguồn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thông</a:t>
              </a:r>
              <a:r>
                <a:rPr lang="en-US" sz="4200" dirty="0">
                  <a:latin typeface="Arial" panose="020B0604020202020204" pitchFamily="34" charset="0"/>
                  <a:cs typeface="Arial" panose="020B0604020202020204" pitchFamily="34" charset="0"/>
                </a:rPr>
                <a:t> tin</a:t>
              </a:r>
            </a:p>
          </p:txBody>
        </p:sp>
      </p:grpSp>
      <p:grpSp>
        <p:nvGrpSpPr>
          <p:cNvPr id="94" name="Group 93"/>
          <p:cNvGrpSpPr/>
          <p:nvPr/>
        </p:nvGrpSpPr>
        <p:grpSpPr>
          <a:xfrm>
            <a:off x="9829800" y="6498574"/>
            <a:ext cx="7283415" cy="3574813"/>
            <a:chOff x="9829800" y="6498574"/>
            <a:chExt cx="7283415" cy="3574813"/>
          </a:xfrm>
        </p:grpSpPr>
        <p:grpSp>
          <p:nvGrpSpPr>
            <p:cNvPr id="43" name="Group 42"/>
            <p:cNvGrpSpPr/>
            <p:nvPr/>
          </p:nvGrpSpPr>
          <p:grpSpPr>
            <a:xfrm>
              <a:off x="9829800" y="6498574"/>
              <a:ext cx="7175397" cy="3200118"/>
              <a:chOff x="9046115" y="5411561"/>
              <a:chExt cx="8175086" cy="3645964"/>
            </a:xfrm>
          </p:grpSpPr>
          <p:grpSp>
            <p:nvGrpSpPr>
              <p:cNvPr id="9" name="Group 9"/>
              <p:cNvGrpSpPr/>
              <p:nvPr/>
            </p:nvGrpSpPr>
            <p:grpSpPr>
              <a:xfrm>
                <a:off x="9303330" y="5708087"/>
                <a:ext cx="7917871" cy="3349438"/>
                <a:chOff x="0" y="0"/>
                <a:chExt cx="10052054" cy="5539613"/>
              </a:xfrm>
            </p:grpSpPr>
            <p:sp>
              <p:nvSpPr>
                <p:cNvPr id="10" name="Freeform 10"/>
                <p:cNvSpPr/>
                <p:nvPr/>
              </p:nvSpPr>
              <p:spPr>
                <a:xfrm>
                  <a:off x="31750" y="31750"/>
                  <a:ext cx="9988555" cy="5476113"/>
                </a:xfrm>
                <a:custGeom>
                  <a:avLst/>
                  <a:gdLst/>
                  <a:ahLst/>
                  <a:cxnLst/>
                  <a:rect l="l" t="t" r="r" b="b"/>
                  <a:pathLst>
                    <a:path w="9988555" h="5476113">
                      <a:moveTo>
                        <a:pt x="9895844" y="5476113"/>
                      </a:moveTo>
                      <a:lnTo>
                        <a:pt x="92710" y="5476113"/>
                      </a:lnTo>
                      <a:cubicBezTo>
                        <a:pt x="41910" y="5476113"/>
                        <a:pt x="0" y="5434203"/>
                        <a:pt x="0" y="5383403"/>
                      </a:cubicBezTo>
                      <a:lnTo>
                        <a:pt x="0" y="92710"/>
                      </a:lnTo>
                      <a:cubicBezTo>
                        <a:pt x="0" y="41910"/>
                        <a:pt x="41910" y="0"/>
                        <a:pt x="92710" y="0"/>
                      </a:cubicBezTo>
                      <a:lnTo>
                        <a:pt x="9894574" y="0"/>
                      </a:lnTo>
                      <a:cubicBezTo>
                        <a:pt x="9945374" y="0"/>
                        <a:pt x="9987284" y="41910"/>
                        <a:pt x="9987284" y="92710"/>
                      </a:cubicBezTo>
                      <a:lnTo>
                        <a:pt x="9987284" y="5382133"/>
                      </a:lnTo>
                      <a:cubicBezTo>
                        <a:pt x="9988555" y="5434203"/>
                        <a:pt x="9946644" y="5476113"/>
                        <a:pt x="9895844" y="5476113"/>
                      </a:cubicBezTo>
                      <a:close/>
                    </a:path>
                  </a:pathLst>
                </a:custGeom>
                <a:solidFill>
                  <a:schemeClr val="accent5">
                    <a:lumMod val="40000"/>
                    <a:lumOff val="60000"/>
                  </a:schemeClr>
                </a:solidFill>
              </p:spPr>
            </p:sp>
            <p:sp>
              <p:nvSpPr>
                <p:cNvPr id="11" name="Freeform 11"/>
                <p:cNvSpPr/>
                <p:nvPr/>
              </p:nvSpPr>
              <p:spPr>
                <a:xfrm>
                  <a:off x="0" y="0"/>
                  <a:ext cx="10052055" cy="5539613"/>
                </a:xfrm>
                <a:custGeom>
                  <a:avLst/>
                  <a:gdLst/>
                  <a:ahLst/>
                  <a:cxnLst/>
                  <a:rect l="l" t="t" r="r" b="b"/>
                  <a:pathLst>
                    <a:path w="10052055" h="5539613">
                      <a:moveTo>
                        <a:pt x="9927594" y="59690"/>
                      </a:moveTo>
                      <a:cubicBezTo>
                        <a:pt x="9963155" y="59690"/>
                        <a:pt x="9992364" y="88900"/>
                        <a:pt x="9992364" y="124460"/>
                      </a:cubicBezTo>
                      <a:lnTo>
                        <a:pt x="9992364" y="5415153"/>
                      </a:lnTo>
                      <a:cubicBezTo>
                        <a:pt x="9992364" y="5450713"/>
                        <a:pt x="9963155" y="5479923"/>
                        <a:pt x="9927594" y="5479923"/>
                      </a:cubicBezTo>
                      <a:lnTo>
                        <a:pt x="124460" y="5479923"/>
                      </a:lnTo>
                      <a:cubicBezTo>
                        <a:pt x="88900" y="5479923"/>
                        <a:pt x="59690" y="5450713"/>
                        <a:pt x="59690" y="5415153"/>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415153"/>
                      </a:lnTo>
                      <a:cubicBezTo>
                        <a:pt x="0" y="5483733"/>
                        <a:pt x="55880" y="5539613"/>
                        <a:pt x="124460" y="5539613"/>
                      </a:cubicBezTo>
                      <a:lnTo>
                        <a:pt x="9927595" y="5539613"/>
                      </a:lnTo>
                      <a:cubicBezTo>
                        <a:pt x="9996174" y="5539613"/>
                        <a:pt x="10052055" y="5483733"/>
                        <a:pt x="10052055" y="5415153"/>
                      </a:cubicBezTo>
                      <a:lnTo>
                        <a:pt x="10052055" y="124460"/>
                      </a:lnTo>
                      <a:cubicBezTo>
                        <a:pt x="10052055" y="55880"/>
                        <a:pt x="9996174" y="0"/>
                        <a:pt x="9927595" y="0"/>
                      </a:cubicBezTo>
                      <a:close/>
                    </a:path>
                  </a:pathLst>
                </a:custGeom>
                <a:solidFill>
                  <a:srgbClr val="100F0D"/>
                </a:solidFill>
              </p:spPr>
            </p:sp>
          </p:grpSp>
          <p:grpSp>
            <p:nvGrpSpPr>
              <p:cNvPr id="15" name="Group 15"/>
              <p:cNvGrpSpPr/>
              <p:nvPr/>
            </p:nvGrpSpPr>
            <p:grpSpPr>
              <a:xfrm>
                <a:off x="9046115" y="5411561"/>
                <a:ext cx="7917871" cy="3406393"/>
                <a:chOff x="0" y="0"/>
                <a:chExt cx="10052054" cy="5633812"/>
              </a:xfrm>
            </p:grpSpPr>
            <p:sp>
              <p:nvSpPr>
                <p:cNvPr id="16" name="Freeform 16"/>
                <p:cNvSpPr/>
                <p:nvPr/>
              </p:nvSpPr>
              <p:spPr>
                <a:xfrm>
                  <a:off x="31750" y="31750"/>
                  <a:ext cx="9988555" cy="5570312"/>
                </a:xfrm>
                <a:custGeom>
                  <a:avLst/>
                  <a:gdLst/>
                  <a:ahLst/>
                  <a:cxnLst/>
                  <a:rect l="l" t="t" r="r" b="b"/>
                  <a:pathLst>
                    <a:path w="9988555" h="5570312">
                      <a:moveTo>
                        <a:pt x="9895844" y="5570312"/>
                      </a:moveTo>
                      <a:lnTo>
                        <a:pt x="92710" y="5570312"/>
                      </a:lnTo>
                      <a:cubicBezTo>
                        <a:pt x="41910" y="5570312"/>
                        <a:pt x="0" y="5528402"/>
                        <a:pt x="0" y="5477602"/>
                      </a:cubicBezTo>
                      <a:lnTo>
                        <a:pt x="0" y="92710"/>
                      </a:lnTo>
                      <a:cubicBezTo>
                        <a:pt x="0" y="41910"/>
                        <a:pt x="41910" y="0"/>
                        <a:pt x="92710" y="0"/>
                      </a:cubicBezTo>
                      <a:lnTo>
                        <a:pt x="9894574" y="0"/>
                      </a:lnTo>
                      <a:cubicBezTo>
                        <a:pt x="9945374" y="0"/>
                        <a:pt x="9987284" y="41910"/>
                        <a:pt x="9987284" y="92710"/>
                      </a:cubicBezTo>
                      <a:lnTo>
                        <a:pt x="9987284" y="5476332"/>
                      </a:lnTo>
                      <a:cubicBezTo>
                        <a:pt x="9988555" y="5528402"/>
                        <a:pt x="9946644" y="5570312"/>
                        <a:pt x="9895844" y="5570312"/>
                      </a:cubicBezTo>
                      <a:close/>
                    </a:path>
                  </a:pathLst>
                </a:custGeom>
                <a:solidFill>
                  <a:srgbClr val="FDF9F2"/>
                </a:solidFill>
              </p:spPr>
            </p:sp>
            <p:sp>
              <p:nvSpPr>
                <p:cNvPr id="17" name="Freeform 17"/>
                <p:cNvSpPr/>
                <p:nvPr/>
              </p:nvSpPr>
              <p:spPr>
                <a:xfrm>
                  <a:off x="0" y="0"/>
                  <a:ext cx="10052055" cy="5633812"/>
                </a:xfrm>
                <a:custGeom>
                  <a:avLst/>
                  <a:gdLst/>
                  <a:ahLst/>
                  <a:cxnLst/>
                  <a:rect l="l" t="t" r="r" b="b"/>
                  <a:pathLst>
                    <a:path w="10052055" h="5633812">
                      <a:moveTo>
                        <a:pt x="9927594" y="59690"/>
                      </a:moveTo>
                      <a:cubicBezTo>
                        <a:pt x="9963155" y="59690"/>
                        <a:pt x="9992364" y="88900"/>
                        <a:pt x="9992364" y="124460"/>
                      </a:cubicBezTo>
                      <a:lnTo>
                        <a:pt x="9992364" y="5509352"/>
                      </a:lnTo>
                      <a:cubicBezTo>
                        <a:pt x="9992364" y="5544912"/>
                        <a:pt x="9963155" y="5574122"/>
                        <a:pt x="9927594" y="5574122"/>
                      </a:cubicBezTo>
                      <a:lnTo>
                        <a:pt x="124460" y="5574122"/>
                      </a:lnTo>
                      <a:cubicBezTo>
                        <a:pt x="88900" y="5574122"/>
                        <a:pt x="59690" y="5544912"/>
                        <a:pt x="59690" y="5509352"/>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509352"/>
                      </a:lnTo>
                      <a:cubicBezTo>
                        <a:pt x="0" y="5577932"/>
                        <a:pt x="55880" y="5633812"/>
                        <a:pt x="124460" y="5633812"/>
                      </a:cubicBezTo>
                      <a:lnTo>
                        <a:pt x="9927595" y="5633812"/>
                      </a:lnTo>
                      <a:cubicBezTo>
                        <a:pt x="9996174" y="5633812"/>
                        <a:pt x="10052055" y="5577932"/>
                        <a:pt x="10052055" y="5509352"/>
                      </a:cubicBezTo>
                      <a:lnTo>
                        <a:pt x="10052055" y="124460"/>
                      </a:lnTo>
                      <a:cubicBezTo>
                        <a:pt x="10052055" y="55880"/>
                        <a:pt x="9996174" y="0"/>
                        <a:pt x="9927595" y="0"/>
                      </a:cubicBezTo>
                      <a:close/>
                    </a:path>
                  </a:pathLst>
                </a:custGeom>
                <a:solidFill>
                  <a:srgbClr val="100F0D"/>
                </a:solidFill>
              </p:spPr>
            </p:sp>
          </p:grpSp>
          <p:sp>
            <p:nvSpPr>
              <p:cNvPr id="21" name="AutoShape 21"/>
              <p:cNvSpPr/>
              <p:nvPr/>
            </p:nvSpPr>
            <p:spPr>
              <a:xfrm flipV="1">
                <a:off x="9071124" y="6272233"/>
                <a:ext cx="7867854" cy="14267"/>
              </a:xfrm>
              <a:prstGeom prst="line">
                <a:avLst/>
              </a:prstGeom>
              <a:ln w="38100" cap="rnd">
                <a:solidFill>
                  <a:srgbClr val="100F0D"/>
                </a:solidFill>
                <a:prstDash val="solid"/>
                <a:headEnd type="none" w="sm" len="sm"/>
                <a:tailEnd type="none" w="sm" len="sm"/>
              </a:ln>
            </p:spPr>
          </p:sp>
          <p:grpSp>
            <p:nvGrpSpPr>
              <p:cNvPr id="23" name="Group 23"/>
              <p:cNvGrpSpPr>
                <a:grpSpLocks noChangeAspect="1"/>
              </p:cNvGrpSpPr>
              <p:nvPr/>
            </p:nvGrpSpPr>
            <p:grpSpPr>
              <a:xfrm>
                <a:off x="10181946" y="5774867"/>
                <a:ext cx="238374" cy="238374"/>
                <a:chOff x="0" y="0"/>
                <a:chExt cx="495300" cy="495300"/>
              </a:xfrm>
            </p:grpSpPr>
            <p:sp>
              <p:nvSpPr>
                <p:cNvPr id="24" name="Freeform 2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5" name="Freeform 2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29" name="Group 29"/>
              <p:cNvGrpSpPr>
                <a:grpSpLocks noChangeAspect="1"/>
              </p:cNvGrpSpPr>
              <p:nvPr/>
            </p:nvGrpSpPr>
            <p:grpSpPr>
              <a:xfrm>
                <a:off x="9793064" y="5774867"/>
                <a:ext cx="238374" cy="238374"/>
                <a:chOff x="0" y="0"/>
                <a:chExt cx="495300" cy="495300"/>
              </a:xfrm>
            </p:grpSpPr>
            <p:sp>
              <p:nvSpPr>
                <p:cNvPr id="30" name="Freeform 3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31" name="Freeform 3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35" name="Group 35"/>
              <p:cNvGrpSpPr>
                <a:grpSpLocks noChangeAspect="1"/>
              </p:cNvGrpSpPr>
              <p:nvPr/>
            </p:nvGrpSpPr>
            <p:grpSpPr>
              <a:xfrm>
                <a:off x="9404181" y="5774867"/>
                <a:ext cx="238374" cy="238374"/>
                <a:chOff x="0" y="0"/>
                <a:chExt cx="495300" cy="495300"/>
              </a:xfrm>
            </p:grpSpPr>
            <p:sp>
              <p:nvSpPr>
                <p:cNvPr id="36" name="Freeform 36"/>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37" name="Freeform 37"/>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grpSp>
        <p:pic>
          <p:nvPicPr>
            <p:cNvPr id="41" name="Picture 4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6163445" y="8843912"/>
              <a:ext cx="949770" cy="1229475"/>
            </a:xfrm>
            <a:prstGeom prst="rect">
              <a:avLst/>
            </a:prstGeom>
          </p:spPr>
        </p:pic>
        <p:sp>
          <p:nvSpPr>
            <p:cNvPr id="88" name="Rectangle 87"/>
            <p:cNvSpPr/>
            <p:nvPr/>
          </p:nvSpPr>
          <p:spPr>
            <a:xfrm>
              <a:off x="10433243" y="7341122"/>
              <a:ext cx="5838189" cy="1938992"/>
            </a:xfrm>
            <a:prstGeom prst="rect">
              <a:avLst/>
            </a:prstGeom>
          </p:spPr>
          <p:txBody>
            <a:bodyPr wrap="square">
              <a:spAutoFit/>
            </a:bodyPr>
            <a:lstStyle/>
            <a:p>
              <a:pPr algn="ctr">
                <a:lnSpc>
                  <a:spcPct val="150000"/>
                </a:lnSpc>
              </a:pPr>
              <a:r>
                <a:rPr lang="en-US" sz="4200" dirty="0" err="1">
                  <a:latin typeface="Arial" panose="020B0604020202020204" pitchFamily="34" charset="0"/>
                  <a:cs typeface="Arial" panose="020B0604020202020204" pitchFamily="34" charset="0"/>
                </a:rPr>
                <a:t>Đánh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giá</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tính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thời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sự</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thông</a:t>
              </a:r>
              <a:r>
                <a:rPr lang="en-US" sz="4200" dirty="0">
                  <a:latin typeface="Arial" panose="020B0604020202020204" pitchFamily="34" charset="0"/>
                  <a:cs typeface="Arial" panose="020B0604020202020204" pitchFamily="34" charset="0"/>
                </a:rPr>
                <a:t> tin</a:t>
              </a:r>
            </a:p>
          </p:txBody>
        </p:sp>
      </p:grpSp>
      <p:pic>
        <p:nvPicPr>
          <p:cNvPr id="90" name="Picture 8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9018" y="924685"/>
            <a:ext cx="1466582" cy="1466582"/>
          </a:xfrm>
          <a:prstGeom prst="rect">
            <a:avLst/>
          </a:prstGeom>
        </p:spPr>
      </p:pic>
    </p:spTree>
    <p:extLst>
      <p:ext uri="{BB962C8B-B14F-4D97-AF65-F5344CB8AC3E}">
        <p14:creationId xmlns:p14="http://schemas.microsoft.com/office/powerpoint/2010/main" val="3480419552"/>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barn(inVertical)">
                                      <p:cBhvr>
                                        <p:cTn id="15" dur="500"/>
                                        <p:tgtEl>
                                          <p:spTgt spid="91"/>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barn(inVertical)">
                                      <p:cBhvr>
                                        <p:cTn id="19" dur="500"/>
                                        <p:tgtEl>
                                          <p:spTgt spid="92"/>
                                        </p:tgtEl>
                                      </p:cBhvr>
                                    </p:animEffect>
                                  </p:childTnLst>
                                </p:cTn>
                              </p:par>
                            </p:childTnLst>
                          </p:cTn>
                        </p:par>
                        <p:par>
                          <p:cTn id="20" fill="hold">
                            <p:stCondLst>
                              <p:cond delay="1000"/>
                            </p:stCondLst>
                            <p:childTnLst>
                              <p:par>
                                <p:cTn id="21" presetID="16" presetClass="entr" presetSubtype="21"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barn(inVertical)">
                                      <p:cBhvr>
                                        <p:cTn id="23" dur="500"/>
                                        <p:tgtEl>
                                          <p:spTgt spid="93"/>
                                        </p:tgtEl>
                                      </p:cBhvr>
                                    </p:animEffect>
                                  </p:childTnLst>
                                </p:cTn>
                              </p:par>
                            </p:childTnLst>
                          </p:cTn>
                        </p:par>
                        <p:par>
                          <p:cTn id="24" fill="hold">
                            <p:stCondLst>
                              <p:cond delay="1500"/>
                            </p:stCondLst>
                            <p:childTnLst>
                              <p:par>
                                <p:cTn id="25" presetID="16" presetClass="entr" presetSubtype="21" fill="hold" nodeType="after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barn(inVertical)">
                                      <p:cBhvr>
                                        <p:cTn id="27"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grpSp>
        <p:nvGrpSpPr>
          <p:cNvPr id="25" name="Group 24"/>
          <p:cNvGrpSpPr/>
          <p:nvPr/>
        </p:nvGrpSpPr>
        <p:grpSpPr>
          <a:xfrm>
            <a:off x="7681687" y="876300"/>
            <a:ext cx="8995173" cy="8921222"/>
            <a:chOff x="7937389" y="701277"/>
            <a:chExt cx="8995173" cy="8921222"/>
          </a:xfrm>
        </p:grpSpPr>
        <p:grpSp>
          <p:nvGrpSpPr>
            <p:cNvPr id="3" name="Group 3"/>
            <p:cNvGrpSpPr/>
            <p:nvPr/>
          </p:nvGrpSpPr>
          <p:grpSpPr>
            <a:xfrm>
              <a:off x="8229600" y="1028700"/>
              <a:ext cx="8702962" cy="8593799"/>
              <a:chOff x="0" y="0"/>
              <a:chExt cx="12390759" cy="13587893"/>
            </a:xfrm>
          </p:grpSpPr>
          <p:sp>
            <p:nvSpPr>
              <p:cNvPr id="4" name="Freeform 4"/>
              <p:cNvSpPr/>
              <p:nvPr/>
            </p:nvSpPr>
            <p:spPr>
              <a:xfrm>
                <a:off x="31750" y="31750"/>
                <a:ext cx="12327259" cy="13524393"/>
              </a:xfrm>
              <a:custGeom>
                <a:avLst/>
                <a:gdLst/>
                <a:ahLst/>
                <a:cxnLst/>
                <a:rect l="l" t="t" r="r" b="b"/>
                <a:pathLst>
                  <a:path w="12327259" h="13524393">
                    <a:moveTo>
                      <a:pt x="12234549" y="13524393"/>
                    </a:moveTo>
                    <a:lnTo>
                      <a:pt x="92710" y="13524393"/>
                    </a:lnTo>
                    <a:cubicBezTo>
                      <a:pt x="41910" y="13524393"/>
                      <a:pt x="0" y="13482482"/>
                      <a:pt x="0" y="13431682"/>
                    </a:cubicBezTo>
                    <a:lnTo>
                      <a:pt x="0" y="92710"/>
                    </a:lnTo>
                    <a:cubicBezTo>
                      <a:pt x="0" y="41910"/>
                      <a:pt x="41910" y="0"/>
                      <a:pt x="92710" y="0"/>
                    </a:cubicBezTo>
                    <a:lnTo>
                      <a:pt x="12233279" y="0"/>
                    </a:lnTo>
                    <a:cubicBezTo>
                      <a:pt x="12284079" y="0"/>
                      <a:pt x="12325989" y="41910"/>
                      <a:pt x="12325989" y="92710"/>
                    </a:cubicBezTo>
                    <a:lnTo>
                      <a:pt x="12325989" y="13430413"/>
                    </a:lnTo>
                    <a:cubicBezTo>
                      <a:pt x="12327259" y="13482482"/>
                      <a:pt x="12285349" y="13524393"/>
                      <a:pt x="12234549" y="13524393"/>
                    </a:cubicBezTo>
                    <a:close/>
                  </a:path>
                </a:pathLst>
              </a:custGeom>
              <a:solidFill>
                <a:srgbClr val="EE9D7F"/>
              </a:solidFill>
            </p:spPr>
          </p:sp>
          <p:sp>
            <p:nvSpPr>
              <p:cNvPr id="5" name="Freeform 5"/>
              <p:cNvSpPr/>
              <p:nvPr/>
            </p:nvSpPr>
            <p:spPr>
              <a:xfrm>
                <a:off x="0" y="0"/>
                <a:ext cx="12390759" cy="13587893"/>
              </a:xfrm>
              <a:custGeom>
                <a:avLst/>
                <a:gdLst/>
                <a:ahLst/>
                <a:cxnLst/>
                <a:rect l="l" t="t" r="r" b="b"/>
                <a:pathLst>
                  <a:path w="12390759" h="13587893">
                    <a:moveTo>
                      <a:pt x="12266299" y="59690"/>
                    </a:moveTo>
                    <a:cubicBezTo>
                      <a:pt x="12301859" y="59690"/>
                      <a:pt x="12331069" y="88900"/>
                      <a:pt x="12331069" y="124460"/>
                    </a:cubicBezTo>
                    <a:lnTo>
                      <a:pt x="12331069" y="13463432"/>
                    </a:lnTo>
                    <a:cubicBezTo>
                      <a:pt x="12331069" y="13498993"/>
                      <a:pt x="12301859" y="13528204"/>
                      <a:pt x="12266299" y="13528204"/>
                    </a:cubicBezTo>
                    <a:lnTo>
                      <a:pt x="124460" y="13528204"/>
                    </a:lnTo>
                    <a:cubicBezTo>
                      <a:pt x="88900" y="13528204"/>
                      <a:pt x="59690" y="13498993"/>
                      <a:pt x="59690" y="13463432"/>
                    </a:cubicBezTo>
                    <a:lnTo>
                      <a:pt x="59690" y="124460"/>
                    </a:lnTo>
                    <a:cubicBezTo>
                      <a:pt x="59690" y="88900"/>
                      <a:pt x="88900" y="59690"/>
                      <a:pt x="124460" y="59690"/>
                    </a:cubicBezTo>
                    <a:lnTo>
                      <a:pt x="12266299" y="59690"/>
                    </a:lnTo>
                    <a:moveTo>
                      <a:pt x="12266299" y="0"/>
                    </a:moveTo>
                    <a:lnTo>
                      <a:pt x="124460" y="0"/>
                    </a:lnTo>
                    <a:cubicBezTo>
                      <a:pt x="55880" y="0"/>
                      <a:pt x="0" y="55880"/>
                      <a:pt x="0" y="124460"/>
                    </a:cubicBezTo>
                    <a:lnTo>
                      <a:pt x="0" y="13463432"/>
                    </a:lnTo>
                    <a:cubicBezTo>
                      <a:pt x="0" y="13532013"/>
                      <a:pt x="55880" y="13587893"/>
                      <a:pt x="124460" y="13587893"/>
                    </a:cubicBezTo>
                    <a:lnTo>
                      <a:pt x="12266299" y="13587893"/>
                    </a:lnTo>
                    <a:cubicBezTo>
                      <a:pt x="12334879" y="13587893"/>
                      <a:pt x="12390759" y="13532013"/>
                      <a:pt x="12390759" y="13463432"/>
                    </a:cubicBezTo>
                    <a:lnTo>
                      <a:pt x="12390759" y="124460"/>
                    </a:lnTo>
                    <a:cubicBezTo>
                      <a:pt x="12390759" y="55880"/>
                      <a:pt x="12334879" y="0"/>
                      <a:pt x="12266299" y="0"/>
                    </a:cubicBezTo>
                    <a:close/>
                  </a:path>
                </a:pathLst>
              </a:custGeom>
              <a:solidFill>
                <a:srgbClr val="100F0D"/>
              </a:solidFill>
            </p:spPr>
          </p:sp>
        </p:grpSp>
        <p:grpSp>
          <p:nvGrpSpPr>
            <p:cNvPr id="6" name="Group 6"/>
            <p:cNvGrpSpPr/>
            <p:nvPr/>
          </p:nvGrpSpPr>
          <p:grpSpPr>
            <a:xfrm>
              <a:off x="7937389" y="701277"/>
              <a:ext cx="8743606" cy="8644729"/>
              <a:chOff x="0" y="0"/>
              <a:chExt cx="12448626" cy="13668419"/>
            </a:xfrm>
          </p:grpSpPr>
          <p:sp>
            <p:nvSpPr>
              <p:cNvPr id="7" name="Freeform 7"/>
              <p:cNvSpPr/>
              <p:nvPr/>
            </p:nvSpPr>
            <p:spPr>
              <a:xfrm>
                <a:off x="31750" y="31750"/>
                <a:ext cx="12385126" cy="13604920"/>
              </a:xfrm>
              <a:custGeom>
                <a:avLst/>
                <a:gdLst/>
                <a:ahLst/>
                <a:cxnLst/>
                <a:rect l="l" t="t" r="r" b="b"/>
                <a:pathLst>
                  <a:path w="12385126" h="13604920">
                    <a:moveTo>
                      <a:pt x="12292416" y="13604920"/>
                    </a:moveTo>
                    <a:lnTo>
                      <a:pt x="92710" y="13604920"/>
                    </a:lnTo>
                    <a:cubicBezTo>
                      <a:pt x="41910" y="13604920"/>
                      <a:pt x="0" y="13563009"/>
                      <a:pt x="0" y="13512209"/>
                    </a:cubicBezTo>
                    <a:lnTo>
                      <a:pt x="0" y="92710"/>
                    </a:lnTo>
                    <a:cubicBezTo>
                      <a:pt x="0" y="41910"/>
                      <a:pt x="41910" y="0"/>
                      <a:pt x="92710" y="0"/>
                    </a:cubicBezTo>
                    <a:lnTo>
                      <a:pt x="12291146" y="0"/>
                    </a:lnTo>
                    <a:cubicBezTo>
                      <a:pt x="12341946" y="0"/>
                      <a:pt x="12383857" y="41910"/>
                      <a:pt x="12383857" y="92710"/>
                    </a:cubicBezTo>
                    <a:lnTo>
                      <a:pt x="12383857" y="13510940"/>
                    </a:lnTo>
                    <a:cubicBezTo>
                      <a:pt x="12385126" y="13563009"/>
                      <a:pt x="12343216" y="13604920"/>
                      <a:pt x="12292416" y="13604920"/>
                    </a:cubicBezTo>
                    <a:close/>
                  </a:path>
                </a:pathLst>
              </a:custGeom>
              <a:solidFill>
                <a:srgbClr val="FDF9F2"/>
              </a:solidFill>
            </p:spPr>
          </p:sp>
          <p:sp>
            <p:nvSpPr>
              <p:cNvPr id="8" name="Freeform 8"/>
              <p:cNvSpPr/>
              <p:nvPr/>
            </p:nvSpPr>
            <p:spPr>
              <a:xfrm>
                <a:off x="0" y="0"/>
                <a:ext cx="12448626" cy="13668420"/>
              </a:xfrm>
              <a:custGeom>
                <a:avLst/>
                <a:gdLst/>
                <a:ahLst/>
                <a:cxnLst/>
                <a:rect l="l" t="t" r="r" b="b"/>
                <a:pathLst>
                  <a:path w="12448626" h="13668420">
                    <a:moveTo>
                      <a:pt x="12324166" y="59690"/>
                    </a:moveTo>
                    <a:cubicBezTo>
                      <a:pt x="12359726" y="59690"/>
                      <a:pt x="12388936" y="88900"/>
                      <a:pt x="12388936" y="124460"/>
                    </a:cubicBezTo>
                    <a:lnTo>
                      <a:pt x="12388936" y="13543959"/>
                    </a:lnTo>
                    <a:cubicBezTo>
                      <a:pt x="12388936" y="13579520"/>
                      <a:pt x="12359726" y="13608729"/>
                      <a:pt x="12324166" y="13608729"/>
                    </a:cubicBezTo>
                    <a:lnTo>
                      <a:pt x="124460" y="13608729"/>
                    </a:lnTo>
                    <a:cubicBezTo>
                      <a:pt x="88900" y="13608729"/>
                      <a:pt x="59690" y="13579520"/>
                      <a:pt x="59690" y="13543959"/>
                    </a:cubicBezTo>
                    <a:lnTo>
                      <a:pt x="59690" y="124460"/>
                    </a:lnTo>
                    <a:cubicBezTo>
                      <a:pt x="59690" y="88900"/>
                      <a:pt x="88900" y="59690"/>
                      <a:pt x="124460" y="59690"/>
                    </a:cubicBezTo>
                    <a:lnTo>
                      <a:pt x="12324166" y="59690"/>
                    </a:lnTo>
                    <a:moveTo>
                      <a:pt x="12324166" y="0"/>
                    </a:moveTo>
                    <a:lnTo>
                      <a:pt x="124460" y="0"/>
                    </a:lnTo>
                    <a:cubicBezTo>
                      <a:pt x="55880" y="0"/>
                      <a:pt x="0" y="55880"/>
                      <a:pt x="0" y="124460"/>
                    </a:cubicBezTo>
                    <a:lnTo>
                      <a:pt x="0" y="13543959"/>
                    </a:lnTo>
                    <a:cubicBezTo>
                      <a:pt x="0" y="13612540"/>
                      <a:pt x="55880" y="13668420"/>
                      <a:pt x="124460" y="13668420"/>
                    </a:cubicBezTo>
                    <a:lnTo>
                      <a:pt x="12324166" y="13668420"/>
                    </a:lnTo>
                    <a:cubicBezTo>
                      <a:pt x="12392747" y="13668420"/>
                      <a:pt x="12448626" y="13612540"/>
                      <a:pt x="12448626" y="13543959"/>
                    </a:cubicBezTo>
                    <a:lnTo>
                      <a:pt x="12448626" y="124460"/>
                    </a:lnTo>
                    <a:cubicBezTo>
                      <a:pt x="12448626" y="55880"/>
                      <a:pt x="12392747" y="0"/>
                      <a:pt x="12324166" y="0"/>
                    </a:cubicBezTo>
                    <a:close/>
                  </a:path>
                </a:pathLst>
              </a:custGeom>
              <a:solidFill>
                <a:srgbClr val="100F0D"/>
              </a:solidFill>
            </p:spPr>
          </p:sp>
        </p:grpSp>
        <p:sp>
          <p:nvSpPr>
            <p:cNvPr id="9" name="AutoShape 9"/>
            <p:cNvSpPr/>
            <p:nvPr/>
          </p:nvSpPr>
          <p:spPr>
            <a:xfrm>
              <a:off x="7959689" y="1644286"/>
              <a:ext cx="8721306" cy="3974"/>
            </a:xfrm>
            <a:prstGeom prst="line">
              <a:avLst/>
            </a:prstGeom>
            <a:ln w="38100" cap="rnd">
              <a:solidFill>
                <a:srgbClr val="100F0D"/>
              </a:solidFill>
              <a:prstDash val="solid"/>
              <a:headEnd type="none" w="sm" len="sm"/>
              <a:tailEnd type="none" w="sm" len="sm"/>
            </a:ln>
          </p:spPr>
        </p:sp>
        <p:grpSp>
          <p:nvGrpSpPr>
            <p:cNvPr id="10" name="Group 10"/>
            <p:cNvGrpSpPr>
              <a:grpSpLocks noChangeAspect="1"/>
            </p:cNvGrpSpPr>
            <p:nvPr/>
          </p:nvGrpSpPr>
          <p:grpSpPr>
            <a:xfrm>
              <a:off x="9196619" y="1078489"/>
              <a:ext cx="238374" cy="238374"/>
              <a:chOff x="0" y="0"/>
              <a:chExt cx="495300" cy="495300"/>
            </a:xfrm>
          </p:grpSpPr>
          <p:sp>
            <p:nvSpPr>
              <p:cNvPr id="11" name="Freeform 11"/>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2" name="Freeform 12"/>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13" name="Group 13"/>
            <p:cNvGrpSpPr>
              <a:grpSpLocks noChangeAspect="1"/>
            </p:cNvGrpSpPr>
            <p:nvPr/>
          </p:nvGrpSpPr>
          <p:grpSpPr>
            <a:xfrm>
              <a:off x="8807737" y="1078489"/>
              <a:ext cx="238374" cy="238374"/>
              <a:chOff x="0" y="0"/>
              <a:chExt cx="495300" cy="495300"/>
            </a:xfrm>
          </p:grpSpPr>
          <p:sp>
            <p:nvSpPr>
              <p:cNvPr id="14" name="Freeform 1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5" name="Freeform 1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16" name="Group 16"/>
            <p:cNvGrpSpPr>
              <a:grpSpLocks noChangeAspect="1"/>
            </p:cNvGrpSpPr>
            <p:nvPr/>
          </p:nvGrpSpPr>
          <p:grpSpPr>
            <a:xfrm>
              <a:off x="8418854" y="1078489"/>
              <a:ext cx="238374" cy="238374"/>
              <a:chOff x="0" y="0"/>
              <a:chExt cx="495300" cy="495300"/>
            </a:xfrm>
          </p:grpSpPr>
          <p:sp>
            <p:nvSpPr>
              <p:cNvPr id="17" name="Freeform 17"/>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8" name="Freeform 18"/>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grpSp>
      <p:sp>
        <p:nvSpPr>
          <p:cNvPr id="26" name="Rectangle 25"/>
          <p:cNvSpPr/>
          <p:nvPr/>
        </p:nvSpPr>
        <p:spPr>
          <a:xfrm>
            <a:off x="8286853" y="2227378"/>
            <a:ext cx="7431892" cy="3013838"/>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vi-VN" sz="4400" dirty="0" smtClean="0">
                <a:latin typeface="Arial" panose="020B0604020202020204" pitchFamily="34" charset="0"/>
                <a:cs typeface="Arial" panose="020B0604020202020204" pitchFamily="34" charset="0"/>
              </a:rPr>
              <a:t>Thông </a:t>
            </a:r>
            <a:r>
              <a:rPr lang="vi-VN" sz="4400" dirty="0">
                <a:latin typeface="Arial" panose="020B0604020202020204" pitchFamily="34" charset="0"/>
                <a:cs typeface="Arial" panose="020B0604020202020204" pitchFamily="34" charset="0"/>
              </a:rPr>
              <a:t>tin sai lệch có giá trị sử dụng thấp, thậm chí không sử dụng được</a:t>
            </a:r>
            <a:r>
              <a:rPr lang="vi-VN"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grpSp>
        <p:nvGrpSpPr>
          <p:cNvPr id="29" name="Group 28"/>
          <p:cNvGrpSpPr/>
          <p:nvPr/>
        </p:nvGrpSpPr>
        <p:grpSpPr>
          <a:xfrm>
            <a:off x="1945521" y="570005"/>
            <a:ext cx="3760480" cy="3033454"/>
            <a:chOff x="1925334" y="710651"/>
            <a:chExt cx="3760480" cy="3033454"/>
          </a:xfrm>
        </p:grpSpPr>
        <p:pic>
          <p:nvPicPr>
            <p:cNvPr id="27"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414919">
              <a:off x="1925334" y="710651"/>
              <a:ext cx="3760480" cy="3033454"/>
            </a:xfrm>
            <a:prstGeom prst="rect">
              <a:avLst/>
            </a:prstGeom>
          </p:spPr>
        </p:pic>
        <p:sp>
          <p:nvSpPr>
            <p:cNvPr id="28" name="TextBox 27"/>
            <p:cNvSpPr txBox="1"/>
            <p:nvPr/>
          </p:nvSpPr>
          <p:spPr>
            <a:xfrm>
              <a:off x="2209800" y="1819309"/>
              <a:ext cx="2971800"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Ghi</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nhớ</a:t>
              </a:r>
              <a:endParaRPr lang="en-US" sz="4400" b="1" dirty="0">
                <a:latin typeface="Arial" panose="020B0604020202020204" pitchFamily="34" charset="0"/>
                <a:cs typeface="Arial" panose="020B0604020202020204" pitchFamily="34" charset="0"/>
              </a:endParaRPr>
            </a:p>
          </p:txBody>
        </p:sp>
      </p:grpSp>
      <p:sp>
        <p:nvSpPr>
          <p:cNvPr id="19" name="Rectangle 18"/>
          <p:cNvSpPr/>
          <p:nvPr/>
        </p:nvSpPr>
        <p:spPr>
          <a:xfrm>
            <a:off x="8282338" y="5553567"/>
            <a:ext cx="7436407" cy="3139321"/>
          </a:xfrm>
          <a:prstGeom prst="rect">
            <a:avLst/>
          </a:prstGeom>
        </p:spPr>
        <p:txBody>
          <a:bodyPr wrap="square">
            <a:spAutoFit/>
          </a:bodyPr>
          <a:lstStyle/>
          <a:p>
            <a:pPr marL="571500" lvl="0" indent="-571500" algn="just">
              <a:lnSpc>
                <a:spcPct val="150000"/>
              </a:lnSpc>
              <a:buFont typeface="Wingdings" panose="05000000000000000000" pitchFamily="2" charset="2"/>
              <a:buChar char="Ø"/>
            </a:pPr>
            <a:r>
              <a:rPr lang="vi-VN" sz="4400" dirty="0">
                <a:solidFill>
                  <a:prstClr val="black"/>
                </a:solidFill>
                <a:cs typeface="Arial" panose="020B0604020202020204" pitchFamily="34" charset="0"/>
              </a:rPr>
              <a:t>Cần phân biệt được thông tin sai lệch với thông tin đáng tin cậy.</a:t>
            </a:r>
            <a:endParaRPr lang="en-US" sz="4400" dirty="0">
              <a:solidFill>
                <a:prstClr val="black"/>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295400" y="4070883"/>
            <a:ext cx="5450147" cy="5450147"/>
          </a:xfrm>
          <a:prstGeom prst="rect">
            <a:avLst/>
          </a:prstGeom>
        </p:spPr>
      </p:pic>
    </p:spTree>
    <p:extLst>
      <p:ext uri="{BB962C8B-B14F-4D97-AF65-F5344CB8AC3E}">
        <p14:creationId xmlns:p14="http://schemas.microsoft.com/office/powerpoint/2010/main" val="1768910006"/>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sp>
        <p:nvSpPr>
          <p:cNvPr id="38" name="TextBox 37"/>
          <p:cNvSpPr txBox="1"/>
          <p:nvPr/>
        </p:nvSpPr>
        <p:spPr>
          <a:xfrm>
            <a:off x="6286500" y="594407"/>
            <a:ext cx="5715000" cy="923330"/>
          </a:xfrm>
          <a:prstGeom prst="rect">
            <a:avLst/>
          </a:prstGeom>
          <a:noFill/>
        </p:spPr>
        <p:txBody>
          <a:bodyPr wrap="square" rtlCol="0">
            <a:spAutoFit/>
          </a:bodyPr>
          <a:lstStyle/>
          <a:p>
            <a:pPr algn="ctr"/>
            <a:r>
              <a:rPr lang="en-US" sz="5400" b="1" dirty="0" smtClean="0">
                <a:solidFill>
                  <a:srgbClr val="C00000"/>
                </a:solidFill>
                <a:latin typeface="Arial" panose="020B0604020202020204" pitchFamily="34" charset="0"/>
                <a:cs typeface="Arial" panose="020B0604020202020204" pitchFamily="34" charset="0"/>
              </a:rPr>
              <a:t>KẾT LUẬN</a:t>
            </a:r>
            <a:endParaRPr lang="en-US" sz="5400" b="1" dirty="0">
              <a:solidFill>
                <a:srgbClr val="C00000"/>
              </a:solidFill>
              <a:latin typeface="Arial" panose="020B0604020202020204" pitchFamily="34" charset="0"/>
              <a:cs typeface="Arial" panose="020B0604020202020204" pitchFamily="34" charset="0"/>
            </a:endParaRPr>
          </a:p>
        </p:txBody>
      </p:sp>
      <p:grpSp>
        <p:nvGrpSpPr>
          <p:cNvPr id="29" name="Group 28"/>
          <p:cNvGrpSpPr/>
          <p:nvPr/>
        </p:nvGrpSpPr>
        <p:grpSpPr>
          <a:xfrm>
            <a:off x="9296400" y="1853055"/>
            <a:ext cx="8124825" cy="8010055"/>
            <a:chOff x="9296400" y="1853055"/>
            <a:chExt cx="8124825" cy="8010055"/>
          </a:xfrm>
        </p:grpSpPr>
        <p:grpSp>
          <p:nvGrpSpPr>
            <p:cNvPr id="58" name="Group 57"/>
            <p:cNvGrpSpPr/>
            <p:nvPr/>
          </p:nvGrpSpPr>
          <p:grpSpPr>
            <a:xfrm>
              <a:off x="9296400" y="1853055"/>
              <a:ext cx="8124825" cy="8010055"/>
              <a:chOff x="9296400" y="1853055"/>
              <a:chExt cx="8124825" cy="8010055"/>
            </a:xfrm>
          </p:grpSpPr>
          <p:grpSp>
            <p:nvGrpSpPr>
              <p:cNvPr id="31" name="Group 30"/>
              <p:cNvGrpSpPr/>
              <p:nvPr/>
            </p:nvGrpSpPr>
            <p:grpSpPr>
              <a:xfrm>
                <a:off x="9296400" y="1853055"/>
                <a:ext cx="8124825" cy="8010055"/>
                <a:chOff x="9144000" y="958189"/>
                <a:chExt cx="8124825" cy="8300111"/>
              </a:xfrm>
            </p:grpSpPr>
            <p:grpSp>
              <p:nvGrpSpPr>
                <p:cNvPr id="9" name="Group 9"/>
                <p:cNvGrpSpPr/>
                <p:nvPr/>
              </p:nvGrpSpPr>
              <p:grpSpPr>
                <a:xfrm>
                  <a:off x="9432165" y="1330914"/>
                  <a:ext cx="7836660" cy="7927386"/>
                  <a:chOff x="0" y="0"/>
                  <a:chExt cx="12390759" cy="12534209"/>
                </a:xfrm>
              </p:grpSpPr>
              <p:sp>
                <p:nvSpPr>
                  <p:cNvPr id="10" name="Freeform 10"/>
                  <p:cNvSpPr/>
                  <p:nvPr/>
                </p:nvSpPr>
                <p:spPr>
                  <a:xfrm>
                    <a:off x="31750" y="31750"/>
                    <a:ext cx="12327259" cy="12470709"/>
                  </a:xfrm>
                  <a:custGeom>
                    <a:avLst/>
                    <a:gdLst/>
                    <a:ahLst/>
                    <a:cxnLst/>
                    <a:rect l="l" t="t" r="r" b="b"/>
                    <a:pathLst>
                      <a:path w="12327259" h="12470709">
                        <a:moveTo>
                          <a:pt x="12234549" y="12470709"/>
                        </a:moveTo>
                        <a:lnTo>
                          <a:pt x="92710" y="12470709"/>
                        </a:lnTo>
                        <a:cubicBezTo>
                          <a:pt x="41910" y="12470709"/>
                          <a:pt x="0" y="12428799"/>
                          <a:pt x="0" y="12377999"/>
                        </a:cubicBezTo>
                        <a:lnTo>
                          <a:pt x="0" y="92710"/>
                        </a:lnTo>
                        <a:cubicBezTo>
                          <a:pt x="0" y="41910"/>
                          <a:pt x="41910" y="0"/>
                          <a:pt x="92710" y="0"/>
                        </a:cubicBezTo>
                        <a:lnTo>
                          <a:pt x="12233279" y="0"/>
                        </a:lnTo>
                        <a:cubicBezTo>
                          <a:pt x="12284079" y="0"/>
                          <a:pt x="12325989" y="41910"/>
                          <a:pt x="12325989" y="92710"/>
                        </a:cubicBezTo>
                        <a:lnTo>
                          <a:pt x="12325989" y="12376729"/>
                        </a:lnTo>
                        <a:cubicBezTo>
                          <a:pt x="12327259" y="12428799"/>
                          <a:pt x="12285349" y="12470709"/>
                          <a:pt x="12234549" y="12470709"/>
                        </a:cubicBezTo>
                        <a:close/>
                      </a:path>
                    </a:pathLst>
                  </a:custGeom>
                  <a:solidFill>
                    <a:srgbClr val="EBADB1"/>
                  </a:solidFill>
                </p:spPr>
              </p:sp>
              <p:sp>
                <p:nvSpPr>
                  <p:cNvPr id="11" name="Freeform 11"/>
                  <p:cNvSpPr/>
                  <p:nvPr/>
                </p:nvSpPr>
                <p:spPr>
                  <a:xfrm>
                    <a:off x="0" y="0"/>
                    <a:ext cx="12390759" cy="12534209"/>
                  </a:xfrm>
                  <a:custGeom>
                    <a:avLst/>
                    <a:gdLst/>
                    <a:ahLst/>
                    <a:cxnLst/>
                    <a:rect l="l" t="t" r="r" b="b"/>
                    <a:pathLst>
                      <a:path w="12390759" h="12534209">
                        <a:moveTo>
                          <a:pt x="12266299" y="59690"/>
                        </a:moveTo>
                        <a:cubicBezTo>
                          <a:pt x="12301859" y="59690"/>
                          <a:pt x="12331069" y="88900"/>
                          <a:pt x="12331069" y="124460"/>
                        </a:cubicBezTo>
                        <a:lnTo>
                          <a:pt x="12331069" y="12409749"/>
                        </a:lnTo>
                        <a:cubicBezTo>
                          <a:pt x="12331069" y="12445309"/>
                          <a:pt x="12301859" y="12474519"/>
                          <a:pt x="12266299" y="12474519"/>
                        </a:cubicBezTo>
                        <a:lnTo>
                          <a:pt x="124460" y="12474519"/>
                        </a:lnTo>
                        <a:cubicBezTo>
                          <a:pt x="88900" y="12474519"/>
                          <a:pt x="59690" y="12445309"/>
                          <a:pt x="59690" y="12409749"/>
                        </a:cubicBezTo>
                        <a:lnTo>
                          <a:pt x="59690" y="124460"/>
                        </a:lnTo>
                        <a:cubicBezTo>
                          <a:pt x="59690" y="88900"/>
                          <a:pt x="88900" y="59690"/>
                          <a:pt x="124460" y="59690"/>
                        </a:cubicBezTo>
                        <a:lnTo>
                          <a:pt x="12266299" y="59690"/>
                        </a:lnTo>
                        <a:moveTo>
                          <a:pt x="12266299" y="0"/>
                        </a:moveTo>
                        <a:lnTo>
                          <a:pt x="124460" y="0"/>
                        </a:lnTo>
                        <a:cubicBezTo>
                          <a:pt x="55880" y="0"/>
                          <a:pt x="0" y="55880"/>
                          <a:pt x="0" y="124460"/>
                        </a:cubicBezTo>
                        <a:lnTo>
                          <a:pt x="0" y="12409749"/>
                        </a:lnTo>
                        <a:cubicBezTo>
                          <a:pt x="0" y="12478329"/>
                          <a:pt x="55880" y="12534209"/>
                          <a:pt x="124460" y="12534209"/>
                        </a:cubicBezTo>
                        <a:lnTo>
                          <a:pt x="12266299" y="12534209"/>
                        </a:lnTo>
                        <a:cubicBezTo>
                          <a:pt x="12334879" y="12534209"/>
                          <a:pt x="12390759" y="12478329"/>
                          <a:pt x="12390759" y="12409749"/>
                        </a:cubicBezTo>
                        <a:lnTo>
                          <a:pt x="12390759" y="124460"/>
                        </a:lnTo>
                        <a:cubicBezTo>
                          <a:pt x="12390759" y="55880"/>
                          <a:pt x="12334879" y="0"/>
                          <a:pt x="12266299" y="0"/>
                        </a:cubicBezTo>
                        <a:close/>
                      </a:path>
                    </a:pathLst>
                  </a:custGeom>
                  <a:solidFill>
                    <a:srgbClr val="100F0D"/>
                  </a:solidFill>
                </p:spPr>
              </p:sp>
            </p:grpSp>
            <p:grpSp>
              <p:nvGrpSpPr>
                <p:cNvPr id="12" name="Group 12"/>
                <p:cNvGrpSpPr/>
                <p:nvPr/>
              </p:nvGrpSpPr>
              <p:grpSpPr>
                <a:xfrm>
                  <a:off x="9144000" y="958189"/>
                  <a:ext cx="7873258" cy="8013226"/>
                  <a:chOff x="0" y="0"/>
                  <a:chExt cx="12448626" cy="12669933"/>
                </a:xfrm>
              </p:grpSpPr>
              <p:sp>
                <p:nvSpPr>
                  <p:cNvPr id="13" name="Freeform 13"/>
                  <p:cNvSpPr/>
                  <p:nvPr/>
                </p:nvSpPr>
                <p:spPr>
                  <a:xfrm>
                    <a:off x="31750" y="31750"/>
                    <a:ext cx="12385126" cy="12606433"/>
                  </a:xfrm>
                  <a:custGeom>
                    <a:avLst/>
                    <a:gdLst/>
                    <a:ahLst/>
                    <a:cxnLst/>
                    <a:rect l="l" t="t" r="r" b="b"/>
                    <a:pathLst>
                      <a:path w="12385126" h="12606433">
                        <a:moveTo>
                          <a:pt x="12292416" y="12606433"/>
                        </a:moveTo>
                        <a:lnTo>
                          <a:pt x="92710" y="12606433"/>
                        </a:lnTo>
                        <a:cubicBezTo>
                          <a:pt x="41910" y="12606433"/>
                          <a:pt x="0" y="12564523"/>
                          <a:pt x="0" y="12513723"/>
                        </a:cubicBezTo>
                        <a:lnTo>
                          <a:pt x="0" y="92710"/>
                        </a:lnTo>
                        <a:cubicBezTo>
                          <a:pt x="0" y="41910"/>
                          <a:pt x="41910" y="0"/>
                          <a:pt x="92710" y="0"/>
                        </a:cubicBezTo>
                        <a:lnTo>
                          <a:pt x="12291146" y="0"/>
                        </a:lnTo>
                        <a:cubicBezTo>
                          <a:pt x="12341946" y="0"/>
                          <a:pt x="12383857" y="41910"/>
                          <a:pt x="12383857" y="92710"/>
                        </a:cubicBezTo>
                        <a:lnTo>
                          <a:pt x="12383857" y="12512453"/>
                        </a:lnTo>
                        <a:cubicBezTo>
                          <a:pt x="12385126" y="12564523"/>
                          <a:pt x="12343216" y="12606433"/>
                          <a:pt x="12292416" y="12606433"/>
                        </a:cubicBezTo>
                        <a:close/>
                      </a:path>
                    </a:pathLst>
                  </a:custGeom>
                  <a:solidFill>
                    <a:srgbClr val="FDF9F2"/>
                  </a:solidFill>
                </p:spPr>
              </p:sp>
              <p:sp>
                <p:nvSpPr>
                  <p:cNvPr id="14" name="Freeform 14"/>
                  <p:cNvSpPr/>
                  <p:nvPr/>
                </p:nvSpPr>
                <p:spPr>
                  <a:xfrm>
                    <a:off x="0" y="0"/>
                    <a:ext cx="12448626" cy="12669933"/>
                  </a:xfrm>
                  <a:custGeom>
                    <a:avLst/>
                    <a:gdLst/>
                    <a:ahLst/>
                    <a:cxnLst/>
                    <a:rect l="l" t="t" r="r" b="b"/>
                    <a:pathLst>
                      <a:path w="12448626" h="12669933">
                        <a:moveTo>
                          <a:pt x="12324166" y="59690"/>
                        </a:moveTo>
                        <a:cubicBezTo>
                          <a:pt x="12359726" y="59690"/>
                          <a:pt x="12388936" y="88900"/>
                          <a:pt x="12388936" y="124460"/>
                        </a:cubicBezTo>
                        <a:lnTo>
                          <a:pt x="12388936" y="12545473"/>
                        </a:lnTo>
                        <a:cubicBezTo>
                          <a:pt x="12388936" y="12581033"/>
                          <a:pt x="12359726" y="12610243"/>
                          <a:pt x="12324166" y="12610243"/>
                        </a:cubicBezTo>
                        <a:lnTo>
                          <a:pt x="124460" y="12610243"/>
                        </a:lnTo>
                        <a:cubicBezTo>
                          <a:pt x="88900" y="12610243"/>
                          <a:pt x="59690" y="12581033"/>
                          <a:pt x="59690" y="12545473"/>
                        </a:cubicBezTo>
                        <a:lnTo>
                          <a:pt x="59690" y="124460"/>
                        </a:lnTo>
                        <a:cubicBezTo>
                          <a:pt x="59690" y="88900"/>
                          <a:pt x="88900" y="59690"/>
                          <a:pt x="124460" y="59690"/>
                        </a:cubicBezTo>
                        <a:lnTo>
                          <a:pt x="12324166" y="59690"/>
                        </a:lnTo>
                        <a:moveTo>
                          <a:pt x="12324166" y="0"/>
                        </a:moveTo>
                        <a:lnTo>
                          <a:pt x="124460" y="0"/>
                        </a:lnTo>
                        <a:cubicBezTo>
                          <a:pt x="55880" y="0"/>
                          <a:pt x="0" y="55880"/>
                          <a:pt x="0" y="124460"/>
                        </a:cubicBezTo>
                        <a:lnTo>
                          <a:pt x="0" y="12545473"/>
                        </a:lnTo>
                        <a:cubicBezTo>
                          <a:pt x="0" y="12614053"/>
                          <a:pt x="55880" y="12669933"/>
                          <a:pt x="124460" y="12669933"/>
                        </a:cubicBezTo>
                        <a:lnTo>
                          <a:pt x="12324166" y="12669933"/>
                        </a:lnTo>
                        <a:cubicBezTo>
                          <a:pt x="12392747" y="12669933"/>
                          <a:pt x="12448626" y="12614053"/>
                          <a:pt x="12448626" y="12545473"/>
                        </a:cubicBezTo>
                        <a:lnTo>
                          <a:pt x="12448626" y="124460"/>
                        </a:lnTo>
                        <a:cubicBezTo>
                          <a:pt x="12448626" y="55880"/>
                          <a:pt x="12392747" y="0"/>
                          <a:pt x="12324166" y="0"/>
                        </a:cubicBezTo>
                        <a:close/>
                      </a:path>
                    </a:pathLst>
                  </a:custGeom>
                  <a:solidFill>
                    <a:srgbClr val="100F0D"/>
                  </a:solidFill>
                </p:spPr>
              </p:sp>
            </p:grpSp>
          </p:grpSp>
          <p:sp>
            <p:nvSpPr>
              <p:cNvPr id="34" name="AutoShape 15"/>
              <p:cNvSpPr/>
              <p:nvPr/>
            </p:nvSpPr>
            <p:spPr>
              <a:xfrm flipV="1">
                <a:off x="9334734" y="3031311"/>
                <a:ext cx="7814844" cy="0"/>
              </a:xfrm>
              <a:prstGeom prst="line">
                <a:avLst/>
              </a:prstGeom>
              <a:ln w="38100" cap="rnd">
                <a:solidFill>
                  <a:srgbClr val="100F0D"/>
                </a:solidFill>
                <a:prstDash val="solid"/>
                <a:headEnd type="none" w="sm" len="sm"/>
                <a:tailEnd type="none" w="sm" len="sm"/>
              </a:ln>
            </p:spPr>
          </p:sp>
        </p:grpSp>
        <p:sp>
          <p:nvSpPr>
            <p:cNvPr id="37" name="TextBox 43"/>
            <p:cNvSpPr txBox="1"/>
            <p:nvPr/>
          </p:nvSpPr>
          <p:spPr>
            <a:xfrm>
              <a:off x="10995603" y="2345945"/>
              <a:ext cx="4493106" cy="515206"/>
            </a:xfrm>
            <a:prstGeom prst="rect">
              <a:avLst/>
            </a:prstGeom>
          </p:spPr>
          <p:txBody>
            <a:bodyPr lIns="0" tIns="0" rIns="0" bIns="0" rtlCol="0" anchor="t">
              <a:spAutoFit/>
            </a:bodyPr>
            <a:lstStyle/>
            <a:p>
              <a:pPr algn="ctr">
                <a:lnSpc>
                  <a:spcPts val="3919"/>
                </a:lnSpc>
              </a:pPr>
              <a:r>
                <a:rPr lang="en-US" sz="4800" b="1" dirty="0" smtClean="0">
                  <a:solidFill>
                    <a:schemeClr val="tx2">
                      <a:lumMod val="75000"/>
                    </a:schemeClr>
                  </a:solidFill>
                  <a:latin typeface="Arial" panose="020B0604020202020204" pitchFamily="34" charset="0"/>
                  <a:cs typeface="Arial" panose="020B0604020202020204" pitchFamily="34" charset="0"/>
                </a:rPr>
                <a:t>02</a:t>
              </a:r>
              <a:endParaRPr lang="en-US" sz="4800" b="1" dirty="0">
                <a:solidFill>
                  <a:schemeClr val="tx2">
                    <a:lumMod val="75000"/>
                  </a:schemeClr>
                </a:solidFill>
                <a:latin typeface="Arial" panose="020B0604020202020204" pitchFamily="34" charset="0"/>
                <a:cs typeface="Arial" panose="020B0604020202020204" pitchFamily="34" charset="0"/>
              </a:endParaRPr>
            </a:p>
          </p:txBody>
        </p:sp>
        <p:sp>
          <p:nvSpPr>
            <p:cNvPr id="26" name="Rectangle 25"/>
            <p:cNvSpPr/>
            <p:nvPr/>
          </p:nvSpPr>
          <p:spPr>
            <a:xfrm>
              <a:off x="9555799" y="3105784"/>
              <a:ext cx="7372714" cy="6322757"/>
            </a:xfrm>
            <a:prstGeom prst="rect">
              <a:avLst/>
            </a:prstGeom>
          </p:spPr>
          <p:txBody>
            <a:bodyPr wrap="square">
              <a:spAutoFit/>
            </a:bodyPr>
            <a:lstStyle/>
            <a:p>
              <a:pPr algn="just">
                <a:lnSpc>
                  <a:spcPct val="140000"/>
                </a:lnSpc>
              </a:pPr>
              <a:r>
                <a:rPr lang="en-US" sz="4200" dirty="0" err="1">
                  <a:latin typeface="Arial" panose="020B0604020202020204" pitchFamily="34" charset="0"/>
                  <a:cs typeface="Arial" panose="020B0604020202020204" pitchFamily="34" charset="0"/>
                </a:rPr>
                <a:t>Một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cách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xác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định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thông</a:t>
              </a:r>
              <a:r>
                <a:rPr lang="en-US" sz="4200" dirty="0">
                  <a:latin typeface="Arial" panose="020B0604020202020204" pitchFamily="34" charset="0"/>
                  <a:cs typeface="Arial" panose="020B0604020202020204" pitchFamily="34" charset="0"/>
                </a:rPr>
                <a:t> tin </a:t>
              </a:r>
              <a:r>
                <a:rPr lang="en-US" sz="4200" dirty="0" err="1">
                  <a:latin typeface="Arial" panose="020B0604020202020204" pitchFamily="34" charset="0"/>
                  <a:cs typeface="Arial" panose="020B0604020202020204" pitchFamily="34" charset="0"/>
                </a:rPr>
                <a:t>có</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đáng</a:t>
              </a:r>
              <a:r>
                <a:rPr lang="en-US" sz="4200" dirty="0">
                  <a:latin typeface="Arial" panose="020B0604020202020204" pitchFamily="34" charset="0"/>
                  <a:cs typeface="Arial" panose="020B0604020202020204" pitchFamily="34" charset="0"/>
                </a:rPr>
                <a:t> tin </a:t>
              </a:r>
              <a:r>
                <a:rPr lang="en-US" sz="4200" dirty="0" err="1">
                  <a:latin typeface="Arial" panose="020B0604020202020204" pitchFamily="34" charset="0"/>
                  <a:cs typeface="Arial" panose="020B0604020202020204" pitchFamily="34" charset="0"/>
                </a:rPr>
                <a:t>cậy</a:t>
              </a:r>
              <a:r>
                <a:rPr lang="en-US" sz="4200" dirty="0">
                  <a:latin typeface="Arial" panose="020B0604020202020204" pitchFamily="34" charset="0"/>
                  <a:cs typeface="Arial" panose="020B0604020202020204" pitchFamily="34" charset="0"/>
                </a:rPr>
                <a:t> hay </a:t>
              </a:r>
              <a:r>
                <a:rPr lang="en-US" sz="4200" dirty="0" err="1">
                  <a:latin typeface="Arial" panose="020B0604020202020204" pitchFamily="34" charset="0"/>
                  <a:cs typeface="Arial" panose="020B0604020202020204" pitchFamily="34" charset="0"/>
                </a:rPr>
                <a:t>không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kiểm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nguồn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thông</a:t>
              </a:r>
              <a:r>
                <a:rPr lang="en-US" sz="4200" dirty="0">
                  <a:latin typeface="Arial" panose="020B0604020202020204" pitchFamily="34" charset="0"/>
                  <a:cs typeface="Arial" panose="020B0604020202020204" pitchFamily="34" charset="0"/>
                </a:rPr>
                <a:t> tin; </a:t>
              </a:r>
              <a:r>
                <a:rPr lang="en-US" sz="4200" dirty="0" err="1">
                  <a:latin typeface="Arial" panose="020B0604020202020204" pitchFamily="34" charset="0"/>
                  <a:cs typeface="Arial" panose="020B0604020202020204" pitchFamily="34" charset="0"/>
                </a:rPr>
                <a:t>phân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biệt</a:t>
              </a:r>
              <a:r>
                <a:rPr lang="en-US" sz="4200" dirty="0">
                  <a:latin typeface="Arial" panose="020B0604020202020204" pitchFamily="34" charset="0"/>
                  <a:cs typeface="Arial" panose="020B0604020202020204" pitchFamily="34" charset="0"/>
                </a:rPr>
                <a:t> ý </a:t>
              </a:r>
              <a:r>
                <a:rPr lang="en-US" sz="4200" dirty="0" err="1">
                  <a:latin typeface="Arial" panose="020B0604020202020204" pitchFamily="34" charset="0"/>
                  <a:cs typeface="Arial" panose="020B0604020202020204" pitchFamily="34" charset="0"/>
                </a:rPr>
                <a:t>kiến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với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sự</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kiện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kiểm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chứng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cứ</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kết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luận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đánh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giá</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tính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thời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sự</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thông</a:t>
              </a:r>
              <a:r>
                <a:rPr lang="en-US" sz="4200" dirty="0">
                  <a:latin typeface="Arial" panose="020B0604020202020204" pitchFamily="34" charset="0"/>
                  <a:cs typeface="Arial" panose="020B0604020202020204" pitchFamily="34" charset="0"/>
                </a:rPr>
                <a:t> tin.</a:t>
              </a:r>
            </a:p>
          </p:txBody>
        </p:sp>
      </p:grpSp>
      <p:grpSp>
        <p:nvGrpSpPr>
          <p:cNvPr id="28" name="Group 27"/>
          <p:cNvGrpSpPr/>
          <p:nvPr/>
        </p:nvGrpSpPr>
        <p:grpSpPr>
          <a:xfrm>
            <a:off x="850239" y="1837881"/>
            <a:ext cx="8057226" cy="8001340"/>
            <a:chOff x="850239" y="1837881"/>
            <a:chExt cx="8057226" cy="8001340"/>
          </a:xfrm>
        </p:grpSpPr>
        <p:grpSp>
          <p:nvGrpSpPr>
            <p:cNvPr id="57" name="Group 56"/>
            <p:cNvGrpSpPr/>
            <p:nvPr/>
          </p:nvGrpSpPr>
          <p:grpSpPr>
            <a:xfrm>
              <a:off x="850239" y="1837881"/>
              <a:ext cx="8057226" cy="8001340"/>
              <a:chOff x="850239" y="1837881"/>
              <a:chExt cx="8057226" cy="8001340"/>
            </a:xfrm>
          </p:grpSpPr>
          <p:grpSp>
            <p:nvGrpSpPr>
              <p:cNvPr id="3" name="Group 3"/>
              <p:cNvGrpSpPr/>
              <p:nvPr/>
            </p:nvGrpSpPr>
            <p:grpSpPr>
              <a:xfrm>
                <a:off x="1109377" y="2143021"/>
                <a:ext cx="7798088" cy="7696200"/>
                <a:chOff x="0" y="0"/>
                <a:chExt cx="11918713" cy="9751560"/>
              </a:xfrm>
            </p:grpSpPr>
            <p:sp>
              <p:nvSpPr>
                <p:cNvPr id="4" name="Freeform 4"/>
                <p:cNvSpPr/>
                <p:nvPr/>
              </p:nvSpPr>
              <p:spPr>
                <a:xfrm>
                  <a:off x="31750" y="31750"/>
                  <a:ext cx="11855213" cy="9688060"/>
                </a:xfrm>
                <a:custGeom>
                  <a:avLst/>
                  <a:gdLst/>
                  <a:ahLst/>
                  <a:cxnLst/>
                  <a:rect l="l" t="t" r="r" b="b"/>
                  <a:pathLst>
                    <a:path w="11855213" h="9688060">
                      <a:moveTo>
                        <a:pt x="11762503" y="9688060"/>
                      </a:moveTo>
                      <a:lnTo>
                        <a:pt x="92710" y="9688060"/>
                      </a:lnTo>
                      <a:cubicBezTo>
                        <a:pt x="41910" y="9688060"/>
                        <a:pt x="0" y="9646150"/>
                        <a:pt x="0" y="9595350"/>
                      </a:cubicBezTo>
                      <a:lnTo>
                        <a:pt x="0" y="92710"/>
                      </a:lnTo>
                      <a:cubicBezTo>
                        <a:pt x="0" y="41910"/>
                        <a:pt x="41910" y="0"/>
                        <a:pt x="92710" y="0"/>
                      </a:cubicBezTo>
                      <a:lnTo>
                        <a:pt x="11761232" y="0"/>
                      </a:lnTo>
                      <a:cubicBezTo>
                        <a:pt x="11812032" y="0"/>
                        <a:pt x="11853942" y="41910"/>
                        <a:pt x="11853942" y="92710"/>
                      </a:cubicBezTo>
                      <a:lnTo>
                        <a:pt x="11853942" y="9594080"/>
                      </a:lnTo>
                      <a:cubicBezTo>
                        <a:pt x="11855213" y="9646150"/>
                        <a:pt x="11813303" y="9688060"/>
                        <a:pt x="11762503" y="9688060"/>
                      </a:cubicBezTo>
                      <a:close/>
                    </a:path>
                  </a:pathLst>
                </a:custGeom>
                <a:solidFill>
                  <a:srgbClr val="B8A6C0"/>
                </a:solidFill>
              </p:spPr>
            </p:sp>
            <p:sp>
              <p:nvSpPr>
                <p:cNvPr id="5" name="Freeform 5"/>
                <p:cNvSpPr/>
                <p:nvPr/>
              </p:nvSpPr>
              <p:spPr>
                <a:xfrm>
                  <a:off x="0" y="0"/>
                  <a:ext cx="11918713" cy="9751560"/>
                </a:xfrm>
                <a:custGeom>
                  <a:avLst/>
                  <a:gdLst/>
                  <a:ahLst/>
                  <a:cxnLst/>
                  <a:rect l="l" t="t" r="r" b="b"/>
                  <a:pathLst>
                    <a:path w="11918713" h="9751560">
                      <a:moveTo>
                        <a:pt x="11794253" y="59690"/>
                      </a:moveTo>
                      <a:cubicBezTo>
                        <a:pt x="11829813" y="59690"/>
                        <a:pt x="11859023" y="88900"/>
                        <a:pt x="11859023" y="124460"/>
                      </a:cubicBezTo>
                      <a:lnTo>
                        <a:pt x="11859023" y="9627100"/>
                      </a:lnTo>
                      <a:cubicBezTo>
                        <a:pt x="11859023" y="9662660"/>
                        <a:pt x="11829813" y="9691870"/>
                        <a:pt x="11794253" y="9691870"/>
                      </a:cubicBezTo>
                      <a:lnTo>
                        <a:pt x="124460" y="9691870"/>
                      </a:lnTo>
                      <a:cubicBezTo>
                        <a:pt x="88900" y="9691870"/>
                        <a:pt x="59690" y="9662660"/>
                        <a:pt x="59690" y="9627100"/>
                      </a:cubicBezTo>
                      <a:lnTo>
                        <a:pt x="59690" y="124460"/>
                      </a:lnTo>
                      <a:cubicBezTo>
                        <a:pt x="59690" y="88900"/>
                        <a:pt x="88900" y="59690"/>
                        <a:pt x="124460" y="59690"/>
                      </a:cubicBezTo>
                      <a:lnTo>
                        <a:pt x="11794253" y="59690"/>
                      </a:lnTo>
                      <a:moveTo>
                        <a:pt x="11794253" y="0"/>
                      </a:moveTo>
                      <a:lnTo>
                        <a:pt x="124460" y="0"/>
                      </a:lnTo>
                      <a:cubicBezTo>
                        <a:pt x="55880" y="0"/>
                        <a:pt x="0" y="55880"/>
                        <a:pt x="0" y="124460"/>
                      </a:cubicBezTo>
                      <a:lnTo>
                        <a:pt x="0" y="9627100"/>
                      </a:lnTo>
                      <a:cubicBezTo>
                        <a:pt x="0" y="9695680"/>
                        <a:pt x="55880" y="9751560"/>
                        <a:pt x="124460" y="9751560"/>
                      </a:cubicBezTo>
                      <a:lnTo>
                        <a:pt x="11794253" y="9751560"/>
                      </a:lnTo>
                      <a:cubicBezTo>
                        <a:pt x="11862832" y="9751560"/>
                        <a:pt x="11918713" y="9695680"/>
                        <a:pt x="11918713" y="9627100"/>
                      </a:cubicBezTo>
                      <a:lnTo>
                        <a:pt x="11918713" y="124460"/>
                      </a:lnTo>
                      <a:cubicBezTo>
                        <a:pt x="11918713" y="55880"/>
                        <a:pt x="11862832" y="0"/>
                        <a:pt x="11794253" y="0"/>
                      </a:cubicBezTo>
                      <a:close/>
                    </a:path>
                  </a:pathLst>
                </a:custGeom>
                <a:solidFill>
                  <a:srgbClr val="100F0D"/>
                </a:solidFill>
              </p:spPr>
            </p:sp>
          </p:grpSp>
          <p:grpSp>
            <p:nvGrpSpPr>
              <p:cNvPr id="6" name="Group 6"/>
              <p:cNvGrpSpPr/>
              <p:nvPr/>
            </p:nvGrpSpPr>
            <p:grpSpPr>
              <a:xfrm>
                <a:off x="850239" y="1837881"/>
                <a:ext cx="7856390" cy="7770740"/>
                <a:chOff x="0" y="0"/>
                <a:chExt cx="12007822" cy="9846007"/>
              </a:xfrm>
            </p:grpSpPr>
            <p:sp>
              <p:nvSpPr>
                <p:cNvPr id="7" name="Freeform 7"/>
                <p:cNvSpPr/>
                <p:nvPr/>
              </p:nvSpPr>
              <p:spPr>
                <a:xfrm>
                  <a:off x="31750" y="31750"/>
                  <a:ext cx="11944322" cy="9782507"/>
                </a:xfrm>
                <a:custGeom>
                  <a:avLst/>
                  <a:gdLst/>
                  <a:ahLst/>
                  <a:cxnLst/>
                  <a:rect l="l" t="t" r="r" b="b"/>
                  <a:pathLst>
                    <a:path w="11944322" h="9782507">
                      <a:moveTo>
                        <a:pt x="11851611" y="9782507"/>
                      </a:moveTo>
                      <a:lnTo>
                        <a:pt x="92710" y="9782507"/>
                      </a:lnTo>
                      <a:cubicBezTo>
                        <a:pt x="41910" y="9782507"/>
                        <a:pt x="0" y="9740597"/>
                        <a:pt x="0" y="9689797"/>
                      </a:cubicBezTo>
                      <a:lnTo>
                        <a:pt x="0" y="92710"/>
                      </a:lnTo>
                      <a:cubicBezTo>
                        <a:pt x="0" y="41910"/>
                        <a:pt x="41910" y="0"/>
                        <a:pt x="92710" y="0"/>
                      </a:cubicBezTo>
                      <a:lnTo>
                        <a:pt x="11850342" y="0"/>
                      </a:lnTo>
                      <a:cubicBezTo>
                        <a:pt x="11901142" y="0"/>
                        <a:pt x="11943052" y="41910"/>
                        <a:pt x="11943052" y="92710"/>
                      </a:cubicBezTo>
                      <a:lnTo>
                        <a:pt x="11943052" y="9688526"/>
                      </a:lnTo>
                      <a:cubicBezTo>
                        <a:pt x="11944322" y="9740597"/>
                        <a:pt x="11902411" y="9782507"/>
                        <a:pt x="11851611" y="9782507"/>
                      </a:cubicBezTo>
                      <a:close/>
                    </a:path>
                  </a:pathLst>
                </a:custGeom>
                <a:solidFill>
                  <a:srgbClr val="FDF9F2"/>
                </a:solidFill>
              </p:spPr>
            </p:sp>
            <p:sp>
              <p:nvSpPr>
                <p:cNvPr id="8" name="Freeform 8"/>
                <p:cNvSpPr/>
                <p:nvPr/>
              </p:nvSpPr>
              <p:spPr>
                <a:xfrm>
                  <a:off x="0" y="0"/>
                  <a:ext cx="12007822" cy="9846007"/>
                </a:xfrm>
                <a:custGeom>
                  <a:avLst/>
                  <a:gdLst/>
                  <a:ahLst/>
                  <a:cxnLst/>
                  <a:rect l="l" t="t" r="r" b="b"/>
                  <a:pathLst>
                    <a:path w="12007822" h="9846007">
                      <a:moveTo>
                        <a:pt x="11883361" y="59690"/>
                      </a:moveTo>
                      <a:cubicBezTo>
                        <a:pt x="11918922" y="59690"/>
                        <a:pt x="11948132" y="88900"/>
                        <a:pt x="11948132" y="124460"/>
                      </a:cubicBezTo>
                      <a:lnTo>
                        <a:pt x="11948132" y="9721547"/>
                      </a:lnTo>
                      <a:cubicBezTo>
                        <a:pt x="11948132" y="9757107"/>
                        <a:pt x="11918922" y="9786317"/>
                        <a:pt x="11883361" y="9786317"/>
                      </a:cubicBezTo>
                      <a:lnTo>
                        <a:pt x="124460" y="9786317"/>
                      </a:lnTo>
                      <a:cubicBezTo>
                        <a:pt x="88900" y="9786317"/>
                        <a:pt x="59690" y="9757107"/>
                        <a:pt x="59690" y="9721547"/>
                      </a:cubicBezTo>
                      <a:lnTo>
                        <a:pt x="59690" y="124460"/>
                      </a:lnTo>
                      <a:cubicBezTo>
                        <a:pt x="59690" y="88900"/>
                        <a:pt x="88900" y="59690"/>
                        <a:pt x="124460" y="59690"/>
                      </a:cubicBezTo>
                      <a:lnTo>
                        <a:pt x="11883362" y="59690"/>
                      </a:lnTo>
                      <a:moveTo>
                        <a:pt x="11883362" y="0"/>
                      </a:moveTo>
                      <a:lnTo>
                        <a:pt x="124460" y="0"/>
                      </a:lnTo>
                      <a:cubicBezTo>
                        <a:pt x="55880" y="0"/>
                        <a:pt x="0" y="55880"/>
                        <a:pt x="0" y="124460"/>
                      </a:cubicBezTo>
                      <a:lnTo>
                        <a:pt x="0" y="9721547"/>
                      </a:lnTo>
                      <a:cubicBezTo>
                        <a:pt x="0" y="9790127"/>
                        <a:pt x="55880" y="9846007"/>
                        <a:pt x="124460" y="9846007"/>
                      </a:cubicBezTo>
                      <a:lnTo>
                        <a:pt x="11883362" y="9846007"/>
                      </a:lnTo>
                      <a:cubicBezTo>
                        <a:pt x="11951942" y="9846007"/>
                        <a:pt x="12007822" y="9790127"/>
                        <a:pt x="12007822" y="9721547"/>
                      </a:cubicBezTo>
                      <a:lnTo>
                        <a:pt x="12007822" y="124460"/>
                      </a:lnTo>
                      <a:cubicBezTo>
                        <a:pt x="12007822" y="55880"/>
                        <a:pt x="11951942" y="0"/>
                        <a:pt x="11883362" y="0"/>
                      </a:cubicBezTo>
                      <a:close/>
                    </a:path>
                  </a:pathLst>
                </a:custGeom>
                <a:solidFill>
                  <a:srgbClr val="100F0D"/>
                </a:solidFill>
              </p:spPr>
            </p:sp>
          </p:grpSp>
          <p:sp>
            <p:nvSpPr>
              <p:cNvPr id="15" name="AutoShape 15"/>
              <p:cNvSpPr/>
              <p:nvPr/>
            </p:nvSpPr>
            <p:spPr>
              <a:xfrm flipV="1">
                <a:off x="871012" y="3031311"/>
                <a:ext cx="7814844" cy="0"/>
              </a:xfrm>
              <a:prstGeom prst="line">
                <a:avLst/>
              </a:prstGeom>
              <a:ln w="38100" cap="rnd">
                <a:solidFill>
                  <a:srgbClr val="100F0D"/>
                </a:solidFill>
                <a:prstDash val="solid"/>
                <a:headEnd type="none" w="sm" len="sm"/>
                <a:tailEnd type="none" w="sm" len="sm"/>
              </a:ln>
            </p:spPr>
          </p:sp>
          <p:grpSp>
            <p:nvGrpSpPr>
              <p:cNvPr id="30" name="Group 29"/>
              <p:cNvGrpSpPr/>
              <p:nvPr/>
            </p:nvGrpSpPr>
            <p:grpSpPr>
              <a:xfrm>
                <a:off x="1290352" y="2420067"/>
                <a:ext cx="1016139" cy="238374"/>
                <a:chOff x="1371640" y="2144147"/>
                <a:chExt cx="1016139" cy="238374"/>
              </a:xfrm>
            </p:grpSpPr>
            <p:grpSp>
              <p:nvGrpSpPr>
                <p:cNvPr id="16" name="Group 16"/>
                <p:cNvGrpSpPr>
                  <a:grpSpLocks noChangeAspect="1"/>
                </p:cNvGrpSpPr>
                <p:nvPr/>
              </p:nvGrpSpPr>
              <p:grpSpPr>
                <a:xfrm>
                  <a:off x="2149405" y="2144147"/>
                  <a:ext cx="238374" cy="238374"/>
                  <a:chOff x="0" y="0"/>
                  <a:chExt cx="495300" cy="495300"/>
                </a:xfrm>
              </p:grpSpPr>
              <p:sp>
                <p:nvSpPr>
                  <p:cNvPr id="17" name="Freeform 17"/>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8" name="Freeform 18"/>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19" name="Group 19"/>
                <p:cNvGrpSpPr>
                  <a:grpSpLocks noChangeAspect="1"/>
                </p:cNvGrpSpPr>
                <p:nvPr/>
              </p:nvGrpSpPr>
              <p:grpSpPr>
                <a:xfrm>
                  <a:off x="1760523" y="2144147"/>
                  <a:ext cx="238374" cy="238374"/>
                  <a:chOff x="0" y="0"/>
                  <a:chExt cx="495300" cy="495300"/>
                </a:xfrm>
              </p:grpSpPr>
              <p:sp>
                <p:nvSpPr>
                  <p:cNvPr id="20" name="Freeform 2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1" name="Freeform 2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22" name="Group 22"/>
                <p:cNvGrpSpPr>
                  <a:grpSpLocks noChangeAspect="1"/>
                </p:cNvGrpSpPr>
                <p:nvPr/>
              </p:nvGrpSpPr>
              <p:grpSpPr>
                <a:xfrm>
                  <a:off x="1371640" y="2144147"/>
                  <a:ext cx="238374" cy="238374"/>
                  <a:chOff x="0" y="0"/>
                  <a:chExt cx="495300" cy="495300"/>
                </a:xfrm>
              </p:grpSpPr>
              <p:sp>
                <p:nvSpPr>
                  <p:cNvPr id="23" name="Freeform 23"/>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4" name="Freeform 24"/>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grpSp>
        </p:grpSp>
        <p:sp>
          <p:nvSpPr>
            <p:cNvPr id="36" name="TextBox 43"/>
            <p:cNvSpPr txBox="1"/>
            <p:nvPr/>
          </p:nvSpPr>
          <p:spPr>
            <a:xfrm>
              <a:off x="2616434" y="2305538"/>
              <a:ext cx="4493106" cy="515206"/>
            </a:xfrm>
            <a:prstGeom prst="rect">
              <a:avLst/>
            </a:prstGeom>
          </p:spPr>
          <p:txBody>
            <a:bodyPr lIns="0" tIns="0" rIns="0" bIns="0" rtlCol="0" anchor="t">
              <a:spAutoFit/>
            </a:bodyPr>
            <a:lstStyle/>
            <a:p>
              <a:pPr algn="ctr">
                <a:lnSpc>
                  <a:spcPts val="3919"/>
                </a:lnSpc>
              </a:pPr>
              <a:r>
                <a:rPr lang="en-US" sz="4800" b="1" dirty="0" smtClean="0">
                  <a:solidFill>
                    <a:schemeClr val="tx2">
                      <a:lumMod val="75000"/>
                    </a:schemeClr>
                  </a:solidFill>
                  <a:latin typeface="Arial" panose="020B0604020202020204" pitchFamily="34" charset="0"/>
                  <a:cs typeface="Arial" panose="020B0604020202020204" pitchFamily="34" charset="0"/>
                </a:rPr>
                <a:t>01</a:t>
              </a:r>
              <a:endParaRPr lang="en-US" sz="4800" b="1" dirty="0">
                <a:solidFill>
                  <a:schemeClr val="tx2">
                    <a:lumMod val="75000"/>
                  </a:schemeClr>
                </a:solidFill>
                <a:latin typeface="Arial" panose="020B0604020202020204" pitchFamily="34" charset="0"/>
                <a:cs typeface="Arial" panose="020B0604020202020204" pitchFamily="34" charset="0"/>
              </a:endParaRPr>
            </a:p>
          </p:txBody>
        </p:sp>
        <p:sp>
          <p:nvSpPr>
            <p:cNvPr id="25" name="Rectangle 24"/>
            <p:cNvSpPr/>
            <p:nvPr/>
          </p:nvSpPr>
          <p:spPr>
            <a:xfrm>
              <a:off x="1016729" y="3125884"/>
              <a:ext cx="7523409" cy="3970318"/>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Thông tin đáng tin cậy giúp em đưa ra kết luận đúng, quyết định hành động đúng và giải quyết được các vấn đề đặt ra.</a:t>
              </a:r>
              <a:endParaRPr lang="en-US" sz="4200" dirty="0">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4732" y="7356444"/>
              <a:ext cx="2196510" cy="1881311"/>
            </a:xfrm>
            <a:prstGeom prst="rect">
              <a:avLst/>
            </a:prstGeom>
          </p:spPr>
        </p:pic>
      </p:grpSp>
    </p:spTree>
    <p:extLst>
      <p:ext uri="{BB962C8B-B14F-4D97-AF65-F5344CB8AC3E}">
        <p14:creationId xmlns:p14="http://schemas.microsoft.com/office/powerpoint/2010/main" val="42721793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out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0" y="-22860"/>
            <a:ext cx="18288000" cy="10287000"/>
          </a:xfrm>
          <a:prstGeom prst="rect">
            <a:avLst/>
          </a:prstGeom>
          <a:solidFill>
            <a:srgbClr val="FDF9F2"/>
          </a:solidFill>
          <a:ln>
            <a:solidFill>
              <a:srgbClr val="FDF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6"/>
          <p:cNvSpPr/>
          <p:nvPr/>
        </p:nvSpPr>
        <p:spPr>
          <a:xfrm rot="3538">
            <a:off x="-17767" y="8152348"/>
            <a:ext cx="18507844" cy="0"/>
          </a:xfrm>
          <a:prstGeom prst="line">
            <a:avLst/>
          </a:prstGeom>
          <a:ln w="38100" cap="rnd">
            <a:solidFill>
              <a:srgbClr val="100F0D"/>
            </a:solidFill>
            <a:prstDash val="solid"/>
            <a:headEnd type="none" w="sm" len="sm"/>
            <a:tailEnd type="none" w="sm" len="sm"/>
          </a:ln>
        </p:spPr>
      </p:sp>
      <p:grpSp>
        <p:nvGrpSpPr>
          <p:cNvPr id="28" name="Group 27"/>
          <p:cNvGrpSpPr/>
          <p:nvPr/>
        </p:nvGrpSpPr>
        <p:grpSpPr>
          <a:xfrm>
            <a:off x="15999344" y="699314"/>
            <a:ext cx="1755757" cy="411879"/>
            <a:chOff x="1018322" y="621146"/>
            <a:chExt cx="1755757" cy="411879"/>
          </a:xfrm>
        </p:grpSpPr>
        <p:grpSp>
          <p:nvGrpSpPr>
            <p:cNvPr id="17" name="Group 17"/>
            <p:cNvGrpSpPr>
              <a:grpSpLocks noChangeAspect="1"/>
            </p:cNvGrpSpPr>
            <p:nvPr/>
          </p:nvGrpSpPr>
          <p:grpSpPr>
            <a:xfrm>
              <a:off x="2362200" y="621146"/>
              <a:ext cx="411879" cy="411879"/>
              <a:chOff x="0" y="0"/>
              <a:chExt cx="495300" cy="495300"/>
            </a:xfrm>
          </p:grpSpPr>
          <p:sp>
            <p:nvSpPr>
              <p:cNvPr id="18" name="Freeform 18"/>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9" name="Freeform 19"/>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20" name="Group 20"/>
            <p:cNvGrpSpPr>
              <a:grpSpLocks noChangeAspect="1"/>
            </p:cNvGrpSpPr>
            <p:nvPr/>
          </p:nvGrpSpPr>
          <p:grpSpPr>
            <a:xfrm>
              <a:off x="1690261" y="621146"/>
              <a:ext cx="411879" cy="411879"/>
              <a:chOff x="0" y="0"/>
              <a:chExt cx="495300" cy="495300"/>
            </a:xfrm>
          </p:grpSpPr>
          <p:sp>
            <p:nvSpPr>
              <p:cNvPr id="21" name="Freeform 21"/>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2" name="Freeform 22"/>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23" name="Group 23"/>
            <p:cNvGrpSpPr>
              <a:grpSpLocks noChangeAspect="1"/>
            </p:cNvGrpSpPr>
            <p:nvPr/>
          </p:nvGrpSpPr>
          <p:grpSpPr>
            <a:xfrm>
              <a:off x="1018322" y="621146"/>
              <a:ext cx="411879" cy="411879"/>
              <a:chOff x="0" y="0"/>
              <a:chExt cx="495300" cy="495300"/>
            </a:xfrm>
          </p:grpSpPr>
          <p:sp>
            <p:nvSpPr>
              <p:cNvPr id="24" name="Freeform 2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5" name="Freeform 2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grpSp>
      <p:sp>
        <p:nvSpPr>
          <p:cNvPr id="33" name="TextBox 32"/>
          <p:cNvSpPr txBox="1"/>
          <p:nvPr/>
        </p:nvSpPr>
        <p:spPr>
          <a:xfrm>
            <a:off x="4096842" y="468445"/>
            <a:ext cx="10278626" cy="1015663"/>
          </a:xfrm>
          <a:prstGeom prst="rect">
            <a:avLst/>
          </a:prstGeom>
          <a:noFill/>
        </p:spPr>
        <p:txBody>
          <a:bodyPr wrap="square" rtlCol="0">
            <a:spAutoFit/>
          </a:bodyPr>
          <a:lstStyle/>
          <a:p>
            <a:pPr algn="ctr"/>
            <a:r>
              <a:rPr lang="en-US" sz="6000" b="1" dirty="0" smtClean="0">
                <a:solidFill>
                  <a:srgbClr val="D2660C"/>
                </a:solidFill>
                <a:latin typeface="Arial" panose="020B0604020202020204" pitchFamily="34" charset="0"/>
                <a:cs typeface="Arial" panose="020B0604020202020204" pitchFamily="34" charset="0"/>
              </a:rPr>
              <a:t>KHỞI ĐỘNG</a:t>
            </a:r>
            <a:endParaRPr lang="en-US" sz="6000" b="1" dirty="0">
              <a:solidFill>
                <a:srgbClr val="D2660C"/>
              </a:solidFill>
              <a:latin typeface="Arial" panose="020B0604020202020204" pitchFamily="34" charset="0"/>
              <a:cs typeface="Arial" panose="020B0604020202020204" pitchFamily="34" charset="0"/>
            </a:endParaRPr>
          </a:p>
        </p:txBody>
      </p:sp>
      <p:sp>
        <p:nvSpPr>
          <p:cNvPr id="40" name="AutoShape 5"/>
          <p:cNvSpPr/>
          <p:nvPr/>
        </p:nvSpPr>
        <p:spPr>
          <a:xfrm rot="3538" flipV="1">
            <a:off x="5" y="1616539"/>
            <a:ext cx="18516589" cy="19057"/>
          </a:xfrm>
          <a:prstGeom prst="line">
            <a:avLst/>
          </a:prstGeom>
          <a:ln w="38100" cap="rnd">
            <a:solidFill>
              <a:srgbClr val="100F0D"/>
            </a:solidFill>
            <a:prstDash val="solid"/>
            <a:headEnd type="none" w="sm" len="sm"/>
            <a:tailEnd type="none" w="sm" len="sm"/>
          </a:ln>
        </p:spPr>
      </p:sp>
      <p:sp>
        <p:nvSpPr>
          <p:cNvPr id="3" name="Rectangle 2"/>
          <p:cNvSpPr/>
          <p:nvPr/>
        </p:nvSpPr>
        <p:spPr>
          <a:xfrm>
            <a:off x="828734" y="2607941"/>
            <a:ext cx="10567181" cy="4247317"/>
          </a:xfrm>
          <a:prstGeom prst="rect">
            <a:avLst/>
          </a:prstGeom>
        </p:spPr>
        <p:txBody>
          <a:bodyPr wrap="square">
            <a:spAutoFit/>
          </a:bodyPr>
          <a:lstStyle/>
          <a:p>
            <a:pPr algn="just">
              <a:lnSpc>
                <a:spcPct val="150000"/>
              </a:lnSpc>
            </a:pPr>
            <a:r>
              <a:rPr lang="vi-VN" sz="3600" dirty="0"/>
              <a:t>Trong tập ảnh cũ, Khoa thấy bức ảnh ruộng bậc thang. Để chia sẻ ảnh với An mà không cần phải đến nhà bạn, Khoa đã dùng điện thoại thông minh chụp lại bức ảnh và gửi cho An qua thư điện tử. Em hãy cho biết:</a:t>
            </a:r>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48641" y="2058576"/>
            <a:ext cx="4941737" cy="2856324"/>
          </a:xfrm>
          <a:prstGeom prst="roundRect">
            <a:avLst/>
          </a:prstGeom>
        </p:spPr>
      </p:pic>
      <p:pic>
        <p:nvPicPr>
          <p:cNvPr id="5" name="Picture 4"/>
          <p:cNvPicPr>
            <a:picLocks noChangeAspect="1"/>
          </p:cNvPicPr>
          <p:nvPr/>
        </p:nvPicPr>
        <p:blipFill>
          <a:blip r:embed="rId3"/>
          <a:stretch>
            <a:fillRect/>
          </a:stretch>
        </p:blipFill>
        <p:spPr>
          <a:xfrm>
            <a:off x="11768782" y="4597648"/>
            <a:ext cx="2886657" cy="1821141"/>
          </a:xfrm>
          <a:prstGeom prst="rect">
            <a:avLst/>
          </a:prstGeom>
        </p:spPr>
      </p:pic>
      <p:grpSp>
        <p:nvGrpSpPr>
          <p:cNvPr id="8" name="Group 7"/>
          <p:cNvGrpSpPr/>
          <p:nvPr/>
        </p:nvGrpSpPr>
        <p:grpSpPr>
          <a:xfrm>
            <a:off x="577073" y="6855885"/>
            <a:ext cx="5671327" cy="2816295"/>
            <a:chOff x="577073" y="6855885"/>
            <a:chExt cx="5671327" cy="2816295"/>
          </a:xfrm>
        </p:grpSpPr>
        <p:grpSp>
          <p:nvGrpSpPr>
            <p:cNvPr id="37" name="Group 36"/>
            <p:cNvGrpSpPr/>
            <p:nvPr/>
          </p:nvGrpSpPr>
          <p:grpSpPr>
            <a:xfrm>
              <a:off x="609600" y="6855885"/>
              <a:ext cx="5638800" cy="2816295"/>
              <a:chOff x="9357234" y="6667500"/>
              <a:chExt cx="8362305" cy="3352800"/>
            </a:xfrm>
          </p:grpSpPr>
          <p:grpSp>
            <p:nvGrpSpPr>
              <p:cNvPr id="11" name="Group 11"/>
              <p:cNvGrpSpPr/>
              <p:nvPr/>
            </p:nvGrpSpPr>
            <p:grpSpPr>
              <a:xfrm>
                <a:off x="9746495" y="6848383"/>
                <a:ext cx="7973044" cy="3171917"/>
                <a:chOff x="0" y="0"/>
                <a:chExt cx="8872667" cy="6100626"/>
              </a:xfrm>
            </p:grpSpPr>
            <p:sp>
              <p:nvSpPr>
                <p:cNvPr id="12" name="Freeform 12"/>
                <p:cNvSpPr/>
                <p:nvPr/>
              </p:nvSpPr>
              <p:spPr>
                <a:xfrm>
                  <a:off x="31750" y="31750"/>
                  <a:ext cx="8809167" cy="6037126"/>
                </a:xfrm>
                <a:custGeom>
                  <a:avLst/>
                  <a:gdLst/>
                  <a:ahLst/>
                  <a:cxnLst/>
                  <a:rect l="l" t="t" r="r" b="b"/>
                  <a:pathLst>
                    <a:path w="8809167" h="6037126">
                      <a:moveTo>
                        <a:pt x="8716457" y="6037126"/>
                      </a:moveTo>
                      <a:lnTo>
                        <a:pt x="92710" y="6037126"/>
                      </a:lnTo>
                      <a:cubicBezTo>
                        <a:pt x="41910" y="6037126"/>
                        <a:pt x="0" y="5995216"/>
                        <a:pt x="0" y="5944416"/>
                      </a:cubicBezTo>
                      <a:lnTo>
                        <a:pt x="0" y="92710"/>
                      </a:lnTo>
                      <a:cubicBezTo>
                        <a:pt x="0" y="41910"/>
                        <a:pt x="41910" y="0"/>
                        <a:pt x="92710" y="0"/>
                      </a:cubicBezTo>
                      <a:lnTo>
                        <a:pt x="8715187" y="0"/>
                      </a:lnTo>
                      <a:cubicBezTo>
                        <a:pt x="8765987" y="0"/>
                        <a:pt x="8807896" y="41910"/>
                        <a:pt x="8807896" y="92710"/>
                      </a:cubicBezTo>
                      <a:lnTo>
                        <a:pt x="8807896" y="5943146"/>
                      </a:lnTo>
                      <a:cubicBezTo>
                        <a:pt x="8809167" y="5995216"/>
                        <a:pt x="8767257" y="6037126"/>
                        <a:pt x="8716457" y="6037126"/>
                      </a:cubicBezTo>
                      <a:close/>
                    </a:path>
                  </a:pathLst>
                </a:custGeom>
                <a:solidFill>
                  <a:srgbClr val="B8A6C0"/>
                </a:solidFill>
              </p:spPr>
            </p:sp>
            <p:sp>
              <p:nvSpPr>
                <p:cNvPr id="13" name="Freeform 13"/>
                <p:cNvSpPr/>
                <p:nvPr/>
              </p:nvSpPr>
              <p:spPr>
                <a:xfrm>
                  <a:off x="0" y="0"/>
                  <a:ext cx="8872667" cy="6100626"/>
                </a:xfrm>
                <a:custGeom>
                  <a:avLst/>
                  <a:gdLst/>
                  <a:ahLst/>
                  <a:cxnLst/>
                  <a:rect l="l" t="t" r="r" b="b"/>
                  <a:pathLst>
                    <a:path w="8872667" h="6100626">
                      <a:moveTo>
                        <a:pt x="8748207" y="59690"/>
                      </a:moveTo>
                      <a:cubicBezTo>
                        <a:pt x="8783767" y="59690"/>
                        <a:pt x="8812977" y="88900"/>
                        <a:pt x="8812977" y="124460"/>
                      </a:cubicBezTo>
                      <a:lnTo>
                        <a:pt x="8812977" y="5976166"/>
                      </a:lnTo>
                      <a:cubicBezTo>
                        <a:pt x="8812977" y="6011726"/>
                        <a:pt x="8783767" y="6040936"/>
                        <a:pt x="8748207" y="6040936"/>
                      </a:cubicBezTo>
                      <a:lnTo>
                        <a:pt x="124460" y="6040936"/>
                      </a:lnTo>
                      <a:cubicBezTo>
                        <a:pt x="88900" y="6040936"/>
                        <a:pt x="59690" y="6011726"/>
                        <a:pt x="59690" y="5976166"/>
                      </a:cubicBezTo>
                      <a:lnTo>
                        <a:pt x="59690" y="124460"/>
                      </a:lnTo>
                      <a:cubicBezTo>
                        <a:pt x="59690" y="88900"/>
                        <a:pt x="88900" y="59690"/>
                        <a:pt x="124460" y="59690"/>
                      </a:cubicBezTo>
                      <a:lnTo>
                        <a:pt x="8748207" y="59690"/>
                      </a:lnTo>
                      <a:moveTo>
                        <a:pt x="8748207" y="0"/>
                      </a:moveTo>
                      <a:lnTo>
                        <a:pt x="124460" y="0"/>
                      </a:lnTo>
                      <a:cubicBezTo>
                        <a:pt x="55880" y="0"/>
                        <a:pt x="0" y="55880"/>
                        <a:pt x="0" y="124460"/>
                      </a:cubicBezTo>
                      <a:lnTo>
                        <a:pt x="0" y="5976166"/>
                      </a:lnTo>
                      <a:cubicBezTo>
                        <a:pt x="0" y="6044747"/>
                        <a:pt x="55880" y="6100626"/>
                        <a:pt x="124460" y="6100626"/>
                      </a:cubicBezTo>
                      <a:lnTo>
                        <a:pt x="8748207" y="6100626"/>
                      </a:lnTo>
                      <a:cubicBezTo>
                        <a:pt x="8816787" y="6100626"/>
                        <a:pt x="8872667" y="6044747"/>
                        <a:pt x="8872667" y="5976166"/>
                      </a:cubicBezTo>
                      <a:lnTo>
                        <a:pt x="8872667" y="124460"/>
                      </a:lnTo>
                      <a:cubicBezTo>
                        <a:pt x="8872667" y="55880"/>
                        <a:pt x="8816787" y="0"/>
                        <a:pt x="8748207" y="0"/>
                      </a:cubicBezTo>
                      <a:close/>
                    </a:path>
                  </a:pathLst>
                </a:custGeom>
                <a:solidFill>
                  <a:srgbClr val="100F0D"/>
                </a:solidFill>
              </p:spPr>
            </p:sp>
          </p:grpSp>
          <p:grpSp>
            <p:nvGrpSpPr>
              <p:cNvPr id="14" name="Group 14"/>
              <p:cNvGrpSpPr/>
              <p:nvPr/>
            </p:nvGrpSpPr>
            <p:grpSpPr>
              <a:xfrm>
                <a:off x="9357234" y="6667500"/>
                <a:ext cx="8136387" cy="3149254"/>
                <a:chOff x="0" y="0"/>
                <a:chExt cx="8915261" cy="6057037"/>
              </a:xfrm>
            </p:grpSpPr>
            <p:sp>
              <p:nvSpPr>
                <p:cNvPr id="15" name="Freeform 15"/>
                <p:cNvSpPr/>
                <p:nvPr/>
              </p:nvSpPr>
              <p:spPr>
                <a:xfrm>
                  <a:off x="31750" y="31750"/>
                  <a:ext cx="8851760" cy="5993537"/>
                </a:xfrm>
                <a:custGeom>
                  <a:avLst/>
                  <a:gdLst/>
                  <a:ahLst/>
                  <a:cxnLst/>
                  <a:rect l="l" t="t" r="r" b="b"/>
                  <a:pathLst>
                    <a:path w="8851760" h="5993537">
                      <a:moveTo>
                        <a:pt x="8759051" y="5993537"/>
                      </a:moveTo>
                      <a:lnTo>
                        <a:pt x="92710" y="5993537"/>
                      </a:lnTo>
                      <a:cubicBezTo>
                        <a:pt x="41910" y="5993537"/>
                        <a:pt x="0" y="5951627"/>
                        <a:pt x="0" y="5900827"/>
                      </a:cubicBezTo>
                      <a:lnTo>
                        <a:pt x="0" y="92710"/>
                      </a:lnTo>
                      <a:cubicBezTo>
                        <a:pt x="0" y="41910"/>
                        <a:pt x="41910" y="0"/>
                        <a:pt x="92710" y="0"/>
                      </a:cubicBezTo>
                      <a:lnTo>
                        <a:pt x="8757781" y="0"/>
                      </a:lnTo>
                      <a:cubicBezTo>
                        <a:pt x="8808581" y="0"/>
                        <a:pt x="8850491" y="41910"/>
                        <a:pt x="8850491" y="92710"/>
                      </a:cubicBezTo>
                      <a:lnTo>
                        <a:pt x="8850491" y="5899557"/>
                      </a:lnTo>
                      <a:cubicBezTo>
                        <a:pt x="8851760" y="5951627"/>
                        <a:pt x="8809851" y="5993537"/>
                        <a:pt x="8759051" y="5993537"/>
                      </a:cubicBezTo>
                      <a:close/>
                    </a:path>
                  </a:pathLst>
                </a:custGeom>
                <a:solidFill>
                  <a:srgbClr val="FDF9F2"/>
                </a:solidFill>
              </p:spPr>
            </p:sp>
            <p:sp>
              <p:nvSpPr>
                <p:cNvPr id="16" name="Freeform 16"/>
                <p:cNvSpPr/>
                <p:nvPr/>
              </p:nvSpPr>
              <p:spPr>
                <a:xfrm>
                  <a:off x="0" y="0"/>
                  <a:ext cx="8915261" cy="6057037"/>
                </a:xfrm>
                <a:custGeom>
                  <a:avLst/>
                  <a:gdLst/>
                  <a:ahLst/>
                  <a:cxnLst/>
                  <a:rect l="l" t="t" r="r" b="b"/>
                  <a:pathLst>
                    <a:path w="8915261" h="6057037">
                      <a:moveTo>
                        <a:pt x="8790801" y="59690"/>
                      </a:moveTo>
                      <a:cubicBezTo>
                        <a:pt x="8826360" y="59690"/>
                        <a:pt x="8855571" y="88900"/>
                        <a:pt x="8855571" y="124460"/>
                      </a:cubicBezTo>
                      <a:lnTo>
                        <a:pt x="8855571" y="5932577"/>
                      </a:lnTo>
                      <a:cubicBezTo>
                        <a:pt x="8855571" y="5968137"/>
                        <a:pt x="8826360" y="5997347"/>
                        <a:pt x="8790801" y="5997347"/>
                      </a:cubicBezTo>
                      <a:lnTo>
                        <a:pt x="124460" y="5997347"/>
                      </a:lnTo>
                      <a:cubicBezTo>
                        <a:pt x="88900" y="5997347"/>
                        <a:pt x="59690" y="5968137"/>
                        <a:pt x="59690" y="5932577"/>
                      </a:cubicBezTo>
                      <a:lnTo>
                        <a:pt x="59690" y="124460"/>
                      </a:lnTo>
                      <a:cubicBezTo>
                        <a:pt x="59690" y="88900"/>
                        <a:pt x="88900" y="59690"/>
                        <a:pt x="124460" y="59690"/>
                      </a:cubicBezTo>
                      <a:lnTo>
                        <a:pt x="8790801" y="59690"/>
                      </a:lnTo>
                      <a:moveTo>
                        <a:pt x="8790801" y="0"/>
                      </a:moveTo>
                      <a:lnTo>
                        <a:pt x="124460" y="0"/>
                      </a:lnTo>
                      <a:cubicBezTo>
                        <a:pt x="55880" y="0"/>
                        <a:pt x="0" y="55880"/>
                        <a:pt x="0" y="124460"/>
                      </a:cubicBezTo>
                      <a:lnTo>
                        <a:pt x="0" y="5932577"/>
                      </a:lnTo>
                      <a:cubicBezTo>
                        <a:pt x="0" y="6001157"/>
                        <a:pt x="55880" y="6057037"/>
                        <a:pt x="124460" y="6057037"/>
                      </a:cubicBezTo>
                      <a:lnTo>
                        <a:pt x="8790801" y="6057037"/>
                      </a:lnTo>
                      <a:cubicBezTo>
                        <a:pt x="8859381" y="6057037"/>
                        <a:pt x="8915261" y="6001157"/>
                        <a:pt x="8915261" y="5932577"/>
                      </a:cubicBezTo>
                      <a:lnTo>
                        <a:pt x="8915261" y="124460"/>
                      </a:lnTo>
                      <a:cubicBezTo>
                        <a:pt x="8915261" y="55880"/>
                        <a:pt x="8859381" y="0"/>
                        <a:pt x="8790801" y="0"/>
                      </a:cubicBezTo>
                      <a:close/>
                    </a:path>
                  </a:pathLst>
                </a:custGeom>
                <a:solidFill>
                  <a:srgbClr val="100F0D"/>
                </a:solidFill>
              </p:spPr>
            </p:sp>
          </p:grpSp>
        </p:grpSp>
        <p:sp>
          <p:nvSpPr>
            <p:cNvPr id="7" name="Rectangle 6"/>
            <p:cNvSpPr/>
            <p:nvPr/>
          </p:nvSpPr>
          <p:spPr>
            <a:xfrm>
              <a:off x="577073" y="7198749"/>
              <a:ext cx="5551514" cy="1664879"/>
            </a:xfrm>
            <a:prstGeom prst="rect">
              <a:avLst/>
            </a:prstGeom>
          </p:spPr>
          <p:txBody>
            <a:bodyPr wrap="square">
              <a:spAutoFit/>
            </a:bodyPr>
            <a:lstStyle/>
            <a:p>
              <a:pPr algn="ctr">
                <a:lnSpc>
                  <a:spcPct val="150000"/>
                </a:lnSpc>
              </a:pPr>
              <a:r>
                <a:rPr lang="vi-VN" sz="3600" dirty="0"/>
                <a:t>1. An có thể nhận được ảnh bằng cách nào?</a:t>
              </a:r>
              <a:endParaRPr lang="en-US" sz="3600" dirty="0"/>
            </a:p>
          </p:txBody>
        </p:sp>
      </p:grpSp>
      <p:grpSp>
        <p:nvGrpSpPr>
          <p:cNvPr id="9" name="Group 8"/>
          <p:cNvGrpSpPr/>
          <p:nvPr/>
        </p:nvGrpSpPr>
        <p:grpSpPr>
          <a:xfrm>
            <a:off x="6133519" y="6913590"/>
            <a:ext cx="5906257" cy="2816295"/>
            <a:chOff x="6214414" y="6913591"/>
            <a:chExt cx="5906257" cy="2816295"/>
          </a:xfrm>
        </p:grpSpPr>
        <p:grpSp>
          <p:nvGrpSpPr>
            <p:cNvPr id="29" name="Group 28"/>
            <p:cNvGrpSpPr/>
            <p:nvPr/>
          </p:nvGrpSpPr>
          <p:grpSpPr>
            <a:xfrm>
              <a:off x="6446311" y="6913591"/>
              <a:ext cx="5638800" cy="2816295"/>
              <a:chOff x="9357234" y="6667500"/>
              <a:chExt cx="8362305" cy="3352800"/>
            </a:xfrm>
          </p:grpSpPr>
          <p:grpSp>
            <p:nvGrpSpPr>
              <p:cNvPr id="30" name="Group 11"/>
              <p:cNvGrpSpPr/>
              <p:nvPr/>
            </p:nvGrpSpPr>
            <p:grpSpPr>
              <a:xfrm>
                <a:off x="9746495" y="6848383"/>
                <a:ext cx="7973044" cy="3171917"/>
                <a:chOff x="0" y="0"/>
                <a:chExt cx="8872667" cy="6100626"/>
              </a:xfrm>
            </p:grpSpPr>
            <p:sp>
              <p:nvSpPr>
                <p:cNvPr id="36" name="Freeform 12"/>
                <p:cNvSpPr/>
                <p:nvPr/>
              </p:nvSpPr>
              <p:spPr>
                <a:xfrm>
                  <a:off x="31750" y="31750"/>
                  <a:ext cx="8809167" cy="6037126"/>
                </a:xfrm>
                <a:custGeom>
                  <a:avLst/>
                  <a:gdLst/>
                  <a:ahLst/>
                  <a:cxnLst/>
                  <a:rect l="l" t="t" r="r" b="b"/>
                  <a:pathLst>
                    <a:path w="8809167" h="6037126">
                      <a:moveTo>
                        <a:pt x="8716457" y="6037126"/>
                      </a:moveTo>
                      <a:lnTo>
                        <a:pt x="92710" y="6037126"/>
                      </a:lnTo>
                      <a:cubicBezTo>
                        <a:pt x="41910" y="6037126"/>
                        <a:pt x="0" y="5995216"/>
                        <a:pt x="0" y="5944416"/>
                      </a:cubicBezTo>
                      <a:lnTo>
                        <a:pt x="0" y="92710"/>
                      </a:lnTo>
                      <a:cubicBezTo>
                        <a:pt x="0" y="41910"/>
                        <a:pt x="41910" y="0"/>
                        <a:pt x="92710" y="0"/>
                      </a:cubicBezTo>
                      <a:lnTo>
                        <a:pt x="8715187" y="0"/>
                      </a:lnTo>
                      <a:cubicBezTo>
                        <a:pt x="8765987" y="0"/>
                        <a:pt x="8807896" y="41910"/>
                        <a:pt x="8807896" y="92710"/>
                      </a:cubicBezTo>
                      <a:lnTo>
                        <a:pt x="8807896" y="5943146"/>
                      </a:lnTo>
                      <a:cubicBezTo>
                        <a:pt x="8809167" y="5995216"/>
                        <a:pt x="8767257" y="6037126"/>
                        <a:pt x="8716457" y="6037126"/>
                      </a:cubicBezTo>
                      <a:close/>
                    </a:path>
                  </a:pathLst>
                </a:custGeom>
                <a:solidFill>
                  <a:schemeClr val="accent6">
                    <a:lumMod val="60000"/>
                    <a:lumOff val="40000"/>
                  </a:schemeClr>
                </a:solidFill>
              </p:spPr>
            </p:sp>
            <p:sp>
              <p:nvSpPr>
                <p:cNvPr id="41" name="Freeform 13"/>
                <p:cNvSpPr/>
                <p:nvPr/>
              </p:nvSpPr>
              <p:spPr>
                <a:xfrm>
                  <a:off x="0" y="0"/>
                  <a:ext cx="8872667" cy="6100626"/>
                </a:xfrm>
                <a:custGeom>
                  <a:avLst/>
                  <a:gdLst/>
                  <a:ahLst/>
                  <a:cxnLst/>
                  <a:rect l="l" t="t" r="r" b="b"/>
                  <a:pathLst>
                    <a:path w="8872667" h="6100626">
                      <a:moveTo>
                        <a:pt x="8748207" y="59690"/>
                      </a:moveTo>
                      <a:cubicBezTo>
                        <a:pt x="8783767" y="59690"/>
                        <a:pt x="8812977" y="88900"/>
                        <a:pt x="8812977" y="124460"/>
                      </a:cubicBezTo>
                      <a:lnTo>
                        <a:pt x="8812977" y="5976166"/>
                      </a:lnTo>
                      <a:cubicBezTo>
                        <a:pt x="8812977" y="6011726"/>
                        <a:pt x="8783767" y="6040936"/>
                        <a:pt x="8748207" y="6040936"/>
                      </a:cubicBezTo>
                      <a:lnTo>
                        <a:pt x="124460" y="6040936"/>
                      </a:lnTo>
                      <a:cubicBezTo>
                        <a:pt x="88900" y="6040936"/>
                        <a:pt x="59690" y="6011726"/>
                        <a:pt x="59690" y="5976166"/>
                      </a:cubicBezTo>
                      <a:lnTo>
                        <a:pt x="59690" y="124460"/>
                      </a:lnTo>
                      <a:cubicBezTo>
                        <a:pt x="59690" y="88900"/>
                        <a:pt x="88900" y="59690"/>
                        <a:pt x="124460" y="59690"/>
                      </a:cubicBezTo>
                      <a:lnTo>
                        <a:pt x="8748207" y="59690"/>
                      </a:lnTo>
                      <a:moveTo>
                        <a:pt x="8748207" y="0"/>
                      </a:moveTo>
                      <a:lnTo>
                        <a:pt x="124460" y="0"/>
                      </a:lnTo>
                      <a:cubicBezTo>
                        <a:pt x="55880" y="0"/>
                        <a:pt x="0" y="55880"/>
                        <a:pt x="0" y="124460"/>
                      </a:cubicBezTo>
                      <a:lnTo>
                        <a:pt x="0" y="5976166"/>
                      </a:lnTo>
                      <a:cubicBezTo>
                        <a:pt x="0" y="6044747"/>
                        <a:pt x="55880" y="6100626"/>
                        <a:pt x="124460" y="6100626"/>
                      </a:cubicBezTo>
                      <a:lnTo>
                        <a:pt x="8748207" y="6100626"/>
                      </a:lnTo>
                      <a:cubicBezTo>
                        <a:pt x="8816787" y="6100626"/>
                        <a:pt x="8872667" y="6044747"/>
                        <a:pt x="8872667" y="5976166"/>
                      </a:cubicBezTo>
                      <a:lnTo>
                        <a:pt x="8872667" y="124460"/>
                      </a:lnTo>
                      <a:cubicBezTo>
                        <a:pt x="8872667" y="55880"/>
                        <a:pt x="8816787" y="0"/>
                        <a:pt x="8748207" y="0"/>
                      </a:cubicBezTo>
                      <a:close/>
                    </a:path>
                  </a:pathLst>
                </a:custGeom>
                <a:solidFill>
                  <a:srgbClr val="100F0D"/>
                </a:solidFill>
              </p:spPr>
            </p:sp>
          </p:grpSp>
          <p:grpSp>
            <p:nvGrpSpPr>
              <p:cNvPr id="31" name="Group 14"/>
              <p:cNvGrpSpPr/>
              <p:nvPr/>
            </p:nvGrpSpPr>
            <p:grpSpPr>
              <a:xfrm>
                <a:off x="9357234" y="6667500"/>
                <a:ext cx="8136387" cy="3149254"/>
                <a:chOff x="0" y="0"/>
                <a:chExt cx="8915261" cy="6057037"/>
              </a:xfrm>
            </p:grpSpPr>
            <p:sp>
              <p:nvSpPr>
                <p:cNvPr id="32" name="Freeform 15"/>
                <p:cNvSpPr/>
                <p:nvPr/>
              </p:nvSpPr>
              <p:spPr>
                <a:xfrm>
                  <a:off x="31750" y="31750"/>
                  <a:ext cx="8851760" cy="5993537"/>
                </a:xfrm>
                <a:custGeom>
                  <a:avLst/>
                  <a:gdLst/>
                  <a:ahLst/>
                  <a:cxnLst/>
                  <a:rect l="l" t="t" r="r" b="b"/>
                  <a:pathLst>
                    <a:path w="8851760" h="5993537">
                      <a:moveTo>
                        <a:pt x="8759051" y="5993537"/>
                      </a:moveTo>
                      <a:lnTo>
                        <a:pt x="92710" y="5993537"/>
                      </a:lnTo>
                      <a:cubicBezTo>
                        <a:pt x="41910" y="5993537"/>
                        <a:pt x="0" y="5951627"/>
                        <a:pt x="0" y="5900827"/>
                      </a:cubicBezTo>
                      <a:lnTo>
                        <a:pt x="0" y="92710"/>
                      </a:lnTo>
                      <a:cubicBezTo>
                        <a:pt x="0" y="41910"/>
                        <a:pt x="41910" y="0"/>
                        <a:pt x="92710" y="0"/>
                      </a:cubicBezTo>
                      <a:lnTo>
                        <a:pt x="8757781" y="0"/>
                      </a:lnTo>
                      <a:cubicBezTo>
                        <a:pt x="8808581" y="0"/>
                        <a:pt x="8850491" y="41910"/>
                        <a:pt x="8850491" y="92710"/>
                      </a:cubicBezTo>
                      <a:lnTo>
                        <a:pt x="8850491" y="5899557"/>
                      </a:lnTo>
                      <a:cubicBezTo>
                        <a:pt x="8851760" y="5951627"/>
                        <a:pt x="8809851" y="5993537"/>
                        <a:pt x="8759051" y="5993537"/>
                      </a:cubicBezTo>
                      <a:close/>
                    </a:path>
                  </a:pathLst>
                </a:custGeom>
                <a:solidFill>
                  <a:srgbClr val="FDF9F2"/>
                </a:solidFill>
              </p:spPr>
            </p:sp>
            <p:sp>
              <p:nvSpPr>
                <p:cNvPr id="35" name="Freeform 16"/>
                <p:cNvSpPr/>
                <p:nvPr/>
              </p:nvSpPr>
              <p:spPr>
                <a:xfrm>
                  <a:off x="0" y="0"/>
                  <a:ext cx="8915261" cy="6057037"/>
                </a:xfrm>
                <a:custGeom>
                  <a:avLst/>
                  <a:gdLst/>
                  <a:ahLst/>
                  <a:cxnLst/>
                  <a:rect l="l" t="t" r="r" b="b"/>
                  <a:pathLst>
                    <a:path w="8915261" h="6057037">
                      <a:moveTo>
                        <a:pt x="8790801" y="59690"/>
                      </a:moveTo>
                      <a:cubicBezTo>
                        <a:pt x="8826360" y="59690"/>
                        <a:pt x="8855571" y="88900"/>
                        <a:pt x="8855571" y="124460"/>
                      </a:cubicBezTo>
                      <a:lnTo>
                        <a:pt x="8855571" y="5932577"/>
                      </a:lnTo>
                      <a:cubicBezTo>
                        <a:pt x="8855571" y="5968137"/>
                        <a:pt x="8826360" y="5997347"/>
                        <a:pt x="8790801" y="5997347"/>
                      </a:cubicBezTo>
                      <a:lnTo>
                        <a:pt x="124460" y="5997347"/>
                      </a:lnTo>
                      <a:cubicBezTo>
                        <a:pt x="88900" y="5997347"/>
                        <a:pt x="59690" y="5968137"/>
                        <a:pt x="59690" y="5932577"/>
                      </a:cubicBezTo>
                      <a:lnTo>
                        <a:pt x="59690" y="124460"/>
                      </a:lnTo>
                      <a:cubicBezTo>
                        <a:pt x="59690" y="88900"/>
                        <a:pt x="88900" y="59690"/>
                        <a:pt x="124460" y="59690"/>
                      </a:cubicBezTo>
                      <a:lnTo>
                        <a:pt x="8790801" y="59690"/>
                      </a:lnTo>
                      <a:moveTo>
                        <a:pt x="8790801" y="0"/>
                      </a:moveTo>
                      <a:lnTo>
                        <a:pt x="124460" y="0"/>
                      </a:lnTo>
                      <a:cubicBezTo>
                        <a:pt x="55880" y="0"/>
                        <a:pt x="0" y="55880"/>
                        <a:pt x="0" y="124460"/>
                      </a:cubicBezTo>
                      <a:lnTo>
                        <a:pt x="0" y="5932577"/>
                      </a:lnTo>
                      <a:cubicBezTo>
                        <a:pt x="0" y="6001157"/>
                        <a:pt x="55880" y="6057037"/>
                        <a:pt x="124460" y="6057037"/>
                      </a:cubicBezTo>
                      <a:lnTo>
                        <a:pt x="8790801" y="6057037"/>
                      </a:lnTo>
                      <a:cubicBezTo>
                        <a:pt x="8859381" y="6057037"/>
                        <a:pt x="8915261" y="6001157"/>
                        <a:pt x="8915261" y="5932577"/>
                      </a:cubicBezTo>
                      <a:lnTo>
                        <a:pt x="8915261" y="124460"/>
                      </a:lnTo>
                      <a:cubicBezTo>
                        <a:pt x="8915261" y="55880"/>
                        <a:pt x="8859381" y="0"/>
                        <a:pt x="8790801" y="0"/>
                      </a:cubicBezTo>
                      <a:close/>
                    </a:path>
                  </a:pathLst>
                </a:custGeom>
                <a:solidFill>
                  <a:srgbClr val="100F0D"/>
                </a:solidFill>
              </p:spPr>
            </p:sp>
          </p:grpSp>
        </p:grpSp>
        <p:sp>
          <p:nvSpPr>
            <p:cNvPr id="42" name="Rectangle 41"/>
            <p:cNvSpPr/>
            <p:nvPr/>
          </p:nvSpPr>
          <p:spPr>
            <a:xfrm>
              <a:off x="6214414" y="6966772"/>
              <a:ext cx="5906257" cy="2482667"/>
            </a:xfrm>
            <a:prstGeom prst="rect">
              <a:avLst/>
            </a:prstGeom>
          </p:spPr>
          <p:txBody>
            <a:bodyPr wrap="square">
              <a:spAutoFit/>
            </a:bodyPr>
            <a:lstStyle/>
            <a:p>
              <a:pPr algn="ctr">
                <a:lnSpc>
                  <a:spcPct val="150000"/>
                </a:lnSpc>
              </a:pPr>
              <a:r>
                <a:rPr lang="en-US" sz="3600" dirty="0">
                  <a:latin typeface="Arial" panose="020B0604020202020204" pitchFamily="34" charset="0"/>
                  <a:cs typeface="Arial" panose="020B0604020202020204" pitchFamily="34" charset="0"/>
                </a:rPr>
                <a:t>2.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khi</a:t>
              </a:r>
              <a:r>
                <a:rPr lang="en-US" sz="3600" dirty="0">
                  <a:latin typeface="Arial" panose="020B0604020202020204" pitchFamily="34" charset="0"/>
                  <a:cs typeface="Arial" panose="020B0604020202020204" pitchFamily="34" charset="0"/>
                </a:rPr>
                <a:t> An </a:t>
              </a:r>
              <a:r>
                <a:rPr lang="en-US" sz="3600" dirty="0" err="1">
                  <a:latin typeface="Arial" panose="020B0604020202020204" pitchFamily="34" charset="0"/>
                  <a:cs typeface="Arial" panose="020B0604020202020204" pitchFamily="34" charset="0"/>
                </a:rPr>
                <a:t>nhận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ảnh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Khoa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ảnh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gốc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không</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grpSp>
      <p:grpSp>
        <p:nvGrpSpPr>
          <p:cNvPr id="10" name="Group 9"/>
          <p:cNvGrpSpPr/>
          <p:nvPr/>
        </p:nvGrpSpPr>
        <p:grpSpPr>
          <a:xfrm>
            <a:off x="12083774" y="6927456"/>
            <a:ext cx="5671327" cy="2816295"/>
            <a:chOff x="12190069" y="6927457"/>
            <a:chExt cx="5671327" cy="2816295"/>
          </a:xfrm>
        </p:grpSpPr>
        <p:grpSp>
          <p:nvGrpSpPr>
            <p:cNvPr id="43" name="Group 42"/>
            <p:cNvGrpSpPr/>
            <p:nvPr/>
          </p:nvGrpSpPr>
          <p:grpSpPr>
            <a:xfrm>
              <a:off x="12222596" y="6927457"/>
              <a:ext cx="5638800" cy="2816295"/>
              <a:chOff x="9357234" y="6667500"/>
              <a:chExt cx="8362305" cy="3352800"/>
            </a:xfrm>
          </p:grpSpPr>
          <p:grpSp>
            <p:nvGrpSpPr>
              <p:cNvPr id="44" name="Group 11"/>
              <p:cNvGrpSpPr/>
              <p:nvPr/>
            </p:nvGrpSpPr>
            <p:grpSpPr>
              <a:xfrm>
                <a:off x="9746495" y="6848383"/>
                <a:ext cx="7973044" cy="3171917"/>
                <a:chOff x="0" y="0"/>
                <a:chExt cx="8872667" cy="6100626"/>
              </a:xfrm>
            </p:grpSpPr>
            <p:sp>
              <p:nvSpPr>
                <p:cNvPr id="48" name="Freeform 12"/>
                <p:cNvSpPr/>
                <p:nvPr/>
              </p:nvSpPr>
              <p:spPr>
                <a:xfrm>
                  <a:off x="31750" y="31750"/>
                  <a:ext cx="8809167" cy="6037126"/>
                </a:xfrm>
                <a:custGeom>
                  <a:avLst/>
                  <a:gdLst/>
                  <a:ahLst/>
                  <a:cxnLst/>
                  <a:rect l="l" t="t" r="r" b="b"/>
                  <a:pathLst>
                    <a:path w="8809167" h="6037126">
                      <a:moveTo>
                        <a:pt x="8716457" y="6037126"/>
                      </a:moveTo>
                      <a:lnTo>
                        <a:pt x="92710" y="6037126"/>
                      </a:lnTo>
                      <a:cubicBezTo>
                        <a:pt x="41910" y="6037126"/>
                        <a:pt x="0" y="5995216"/>
                        <a:pt x="0" y="5944416"/>
                      </a:cubicBezTo>
                      <a:lnTo>
                        <a:pt x="0" y="92710"/>
                      </a:lnTo>
                      <a:cubicBezTo>
                        <a:pt x="0" y="41910"/>
                        <a:pt x="41910" y="0"/>
                        <a:pt x="92710" y="0"/>
                      </a:cubicBezTo>
                      <a:lnTo>
                        <a:pt x="8715187" y="0"/>
                      </a:lnTo>
                      <a:cubicBezTo>
                        <a:pt x="8765987" y="0"/>
                        <a:pt x="8807896" y="41910"/>
                        <a:pt x="8807896" y="92710"/>
                      </a:cubicBezTo>
                      <a:lnTo>
                        <a:pt x="8807896" y="5943146"/>
                      </a:lnTo>
                      <a:cubicBezTo>
                        <a:pt x="8809167" y="5995216"/>
                        <a:pt x="8767257" y="6037126"/>
                        <a:pt x="8716457" y="6037126"/>
                      </a:cubicBezTo>
                      <a:close/>
                    </a:path>
                  </a:pathLst>
                </a:custGeom>
                <a:solidFill>
                  <a:schemeClr val="accent3">
                    <a:lumMod val="60000"/>
                    <a:lumOff val="40000"/>
                  </a:schemeClr>
                </a:solidFill>
              </p:spPr>
            </p:sp>
            <p:sp>
              <p:nvSpPr>
                <p:cNvPr id="49" name="Freeform 13"/>
                <p:cNvSpPr/>
                <p:nvPr/>
              </p:nvSpPr>
              <p:spPr>
                <a:xfrm>
                  <a:off x="0" y="0"/>
                  <a:ext cx="8872667" cy="6100626"/>
                </a:xfrm>
                <a:custGeom>
                  <a:avLst/>
                  <a:gdLst/>
                  <a:ahLst/>
                  <a:cxnLst/>
                  <a:rect l="l" t="t" r="r" b="b"/>
                  <a:pathLst>
                    <a:path w="8872667" h="6100626">
                      <a:moveTo>
                        <a:pt x="8748207" y="59690"/>
                      </a:moveTo>
                      <a:cubicBezTo>
                        <a:pt x="8783767" y="59690"/>
                        <a:pt x="8812977" y="88900"/>
                        <a:pt x="8812977" y="124460"/>
                      </a:cubicBezTo>
                      <a:lnTo>
                        <a:pt x="8812977" y="5976166"/>
                      </a:lnTo>
                      <a:cubicBezTo>
                        <a:pt x="8812977" y="6011726"/>
                        <a:pt x="8783767" y="6040936"/>
                        <a:pt x="8748207" y="6040936"/>
                      </a:cubicBezTo>
                      <a:lnTo>
                        <a:pt x="124460" y="6040936"/>
                      </a:lnTo>
                      <a:cubicBezTo>
                        <a:pt x="88900" y="6040936"/>
                        <a:pt x="59690" y="6011726"/>
                        <a:pt x="59690" y="5976166"/>
                      </a:cubicBezTo>
                      <a:lnTo>
                        <a:pt x="59690" y="124460"/>
                      </a:lnTo>
                      <a:cubicBezTo>
                        <a:pt x="59690" y="88900"/>
                        <a:pt x="88900" y="59690"/>
                        <a:pt x="124460" y="59690"/>
                      </a:cubicBezTo>
                      <a:lnTo>
                        <a:pt x="8748207" y="59690"/>
                      </a:lnTo>
                      <a:moveTo>
                        <a:pt x="8748207" y="0"/>
                      </a:moveTo>
                      <a:lnTo>
                        <a:pt x="124460" y="0"/>
                      </a:lnTo>
                      <a:cubicBezTo>
                        <a:pt x="55880" y="0"/>
                        <a:pt x="0" y="55880"/>
                        <a:pt x="0" y="124460"/>
                      </a:cubicBezTo>
                      <a:lnTo>
                        <a:pt x="0" y="5976166"/>
                      </a:lnTo>
                      <a:cubicBezTo>
                        <a:pt x="0" y="6044747"/>
                        <a:pt x="55880" y="6100626"/>
                        <a:pt x="124460" y="6100626"/>
                      </a:cubicBezTo>
                      <a:lnTo>
                        <a:pt x="8748207" y="6100626"/>
                      </a:lnTo>
                      <a:cubicBezTo>
                        <a:pt x="8816787" y="6100626"/>
                        <a:pt x="8872667" y="6044747"/>
                        <a:pt x="8872667" y="5976166"/>
                      </a:cubicBezTo>
                      <a:lnTo>
                        <a:pt x="8872667" y="124460"/>
                      </a:lnTo>
                      <a:cubicBezTo>
                        <a:pt x="8872667" y="55880"/>
                        <a:pt x="8816787" y="0"/>
                        <a:pt x="8748207" y="0"/>
                      </a:cubicBezTo>
                      <a:close/>
                    </a:path>
                  </a:pathLst>
                </a:custGeom>
                <a:solidFill>
                  <a:srgbClr val="100F0D"/>
                </a:solidFill>
              </p:spPr>
            </p:sp>
          </p:grpSp>
          <p:grpSp>
            <p:nvGrpSpPr>
              <p:cNvPr id="45" name="Group 14"/>
              <p:cNvGrpSpPr/>
              <p:nvPr/>
            </p:nvGrpSpPr>
            <p:grpSpPr>
              <a:xfrm>
                <a:off x="9357234" y="6667500"/>
                <a:ext cx="8136387" cy="3149254"/>
                <a:chOff x="0" y="0"/>
                <a:chExt cx="8915261" cy="6057037"/>
              </a:xfrm>
            </p:grpSpPr>
            <p:sp>
              <p:nvSpPr>
                <p:cNvPr id="46" name="Freeform 15"/>
                <p:cNvSpPr/>
                <p:nvPr/>
              </p:nvSpPr>
              <p:spPr>
                <a:xfrm>
                  <a:off x="31750" y="31750"/>
                  <a:ext cx="8851760" cy="5993537"/>
                </a:xfrm>
                <a:custGeom>
                  <a:avLst/>
                  <a:gdLst/>
                  <a:ahLst/>
                  <a:cxnLst/>
                  <a:rect l="l" t="t" r="r" b="b"/>
                  <a:pathLst>
                    <a:path w="8851760" h="5993537">
                      <a:moveTo>
                        <a:pt x="8759051" y="5993537"/>
                      </a:moveTo>
                      <a:lnTo>
                        <a:pt x="92710" y="5993537"/>
                      </a:lnTo>
                      <a:cubicBezTo>
                        <a:pt x="41910" y="5993537"/>
                        <a:pt x="0" y="5951627"/>
                        <a:pt x="0" y="5900827"/>
                      </a:cubicBezTo>
                      <a:lnTo>
                        <a:pt x="0" y="92710"/>
                      </a:lnTo>
                      <a:cubicBezTo>
                        <a:pt x="0" y="41910"/>
                        <a:pt x="41910" y="0"/>
                        <a:pt x="92710" y="0"/>
                      </a:cubicBezTo>
                      <a:lnTo>
                        <a:pt x="8757781" y="0"/>
                      </a:lnTo>
                      <a:cubicBezTo>
                        <a:pt x="8808581" y="0"/>
                        <a:pt x="8850491" y="41910"/>
                        <a:pt x="8850491" y="92710"/>
                      </a:cubicBezTo>
                      <a:lnTo>
                        <a:pt x="8850491" y="5899557"/>
                      </a:lnTo>
                      <a:cubicBezTo>
                        <a:pt x="8851760" y="5951627"/>
                        <a:pt x="8809851" y="5993537"/>
                        <a:pt x="8759051" y="5993537"/>
                      </a:cubicBezTo>
                      <a:close/>
                    </a:path>
                  </a:pathLst>
                </a:custGeom>
                <a:solidFill>
                  <a:srgbClr val="FDF9F2"/>
                </a:solidFill>
              </p:spPr>
            </p:sp>
            <p:sp>
              <p:nvSpPr>
                <p:cNvPr id="47" name="Freeform 16"/>
                <p:cNvSpPr/>
                <p:nvPr/>
              </p:nvSpPr>
              <p:spPr>
                <a:xfrm>
                  <a:off x="0" y="0"/>
                  <a:ext cx="8915261" cy="6057037"/>
                </a:xfrm>
                <a:custGeom>
                  <a:avLst/>
                  <a:gdLst/>
                  <a:ahLst/>
                  <a:cxnLst/>
                  <a:rect l="l" t="t" r="r" b="b"/>
                  <a:pathLst>
                    <a:path w="8915261" h="6057037">
                      <a:moveTo>
                        <a:pt x="8790801" y="59690"/>
                      </a:moveTo>
                      <a:cubicBezTo>
                        <a:pt x="8826360" y="59690"/>
                        <a:pt x="8855571" y="88900"/>
                        <a:pt x="8855571" y="124460"/>
                      </a:cubicBezTo>
                      <a:lnTo>
                        <a:pt x="8855571" y="5932577"/>
                      </a:lnTo>
                      <a:cubicBezTo>
                        <a:pt x="8855571" y="5968137"/>
                        <a:pt x="8826360" y="5997347"/>
                        <a:pt x="8790801" y="5997347"/>
                      </a:cubicBezTo>
                      <a:lnTo>
                        <a:pt x="124460" y="5997347"/>
                      </a:lnTo>
                      <a:cubicBezTo>
                        <a:pt x="88900" y="5997347"/>
                        <a:pt x="59690" y="5968137"/>
                        <a:pt x="59690" y="5932577"/>
                      </a:cubicBezTo>
                      <a:lnTo>
                        <a:pt x="59690" y="124460"/>
                      </a:lnTo>
                      <a:cubicBezTo>
                        <a:pt x="59690" y="88900"/>
                        <a:pt x="88900" y="59690"/>
                        <a:pt x="124460" y="59690"/>
                      </a:cubicBezTo>
                      <a:lnTo>
                        <a:pt x="8790801" y="59690"/>
                      </a:lnTo>
                      <a:moveTo>
                        <a:pt x="8790801" y="0"/>
                      </a:moveTo>
                      <a:lnTo>
                        <a:pt x="124460" y="0"/>
                      </a:lnTo>
                      <a:cubicBezTo>
                        <a:pt x="55880" y="0"/>
                        <a:pt x="0" y="55880"/>
                        <a:pt x="0" y="124460"/>
                      </a:cubicBezTo>
                      <a:lnTo>
                        <a:pt x="0" y="5932577"/>
                      </a:lnTo>
                      <a:cubicBezTo>
                        <a:pt x="0" y="6001157"/>
                        <a:pt x="55880" y="6057037"/>
                        <a:pt x="124460" y="6057037"/>
                      </a:cubicBezTo>
                      <a:lnTo>
                        <a:pt x="8790801" y="6057037"/>
                      </a:lnTo>
                      <a:cubicBezTo>
                        <a:pt x="8859381" y="6057037"/>
                        <a:pt x="8915261" y="6001157"/>
                        <a:pt x="8915261" y="5932577"/>
                      </a:cubicBezTo>
                      <a:lnTo>
                        <a:pt x="8915261" y="124460"/>
                      </a:lnTo>
                      <a:cubicBezTo>
                        <a:pt x="8915261" y="55880"/>
                        <a:pt x="8859381" y="0"/>
                        <a:pt x="8790801" y="0"/>
                      </a:cubicBezTo>
                      <a:close/>
                    </a:path>
                  </a:pathLst>
                </a:custGeom>
                <a:solidFill>
                  <a:srgbClr val="100F0D"/>
                </a:solidFill>
              </p:spPr>
            </p:sp>
          </p:grpSp>
        </p:grpSp>
        <p:sp>
          <p:nvSpPr>
            <p:cNvPr id="50" name="Rectangle 49"/>
            <p:cNvSpPr/>
            <p:nvPr/>
          </p:nvSpPr>
          <p:spPr>
            <a:xfrm>
              <a:off x="12190069" y="7270321"/>
              <a:ext cx="5551514" cy="1668470"/>
            </a:xfrm>
            <a:prstGeom prst="rect">
              <a:avLst/>
            </a:prstGeom>
          </p:spPr>
          <p:txBody>
            <a:bodyPr wrap="square">
              <a:spAutoFit/>
            </a:bodyPr>
            <a:lstStyle/>
            <a:p>
              <a:pPr algn="ctr">
                <a:lnSpc>
                  <a:spcPct val="150000"/>
                </a:lnSpc>
              </a:pPr>
              <a:r>
                <a:rPr lang="en-US" sz="3600" dirty="0">
                  <a:latin typeface="Arial" panose="020B0604020202020204" pitchFamily="34" charset="0"/>
                  <a:cs typeface="Arial" panose="020B0604020202020204" pitchFamily="34" charset="0"/>
                </a:rPr>
                <a:t>3. An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ảnh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những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nào</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grpSp>
      <p:sp>
        <p:nvSpPr>
          <p:cNvPr id="26" name="TextBox 25"/>
          <p:cNvSpPr txBox="1"/>
          <p:nvPr/>
        </p:nvSpPr>
        <p:spPr>
          <a:xfrm>
            <a:off x="2224910" y="1954965"/>
            <a:ext cx="8081058" cy="646331"/>
          </a:xfrm>
          <a:prstGeom prst="rect">
            <a:avLst/>
          </a:prstGeom>
          <a:noFill/>
        </p:spPr>
        <p:txBody>
          <a:bodyPr wrap="none" rtlCol="0">
            <a:spAutoFit/>
          </a:bodyPr>
          <a:lstStyle/>
          <a:p>
            <a:r>
              <a:rPr lang="en-US" sz="3600" i="1" dirty="0" err="1" smtClean="0">
                <a:solidFill>
                  <a:srgbClr val="002060"/>
                </a:solidFill>
                <a:latin typeface="Arial" panose="020B0604020202020204" pitchFamily="34" charset="0"/>
                <a:cs typeface="Arial" panose="020B0604020202020204" pitchFamily="34" charset="0"/>
              </a:rPr>
              <a:t>Hoạt</a:t>
            </a:r>
            <a:r>
              <a:rPr lang="en-US" sz="3600" i="1" dirty="0" smtClean="0">
                <a:solidFill>
                  <a:srgbClr val="002060"/>
                </a:solidFill>
                <a:latin typeface="Arial" panose="020B0604020202020204" pitchFamily="34" charset="0"/>
                <a:cs typeface="Arial" panose="020B0604020202020204" pitchFamily="34" charset="0"/>
              </a:rPr>
              <a:t> </a:t>
            </a:r>
            <a:r>
              <a:rPr lang="en-US" sz="3600" i="1" dirty="0" err="1" smtClean="0">
                <a:solidFill>
                  <a:srgbClr val="002060"/>
                </a:solidFill>
                <a:latin typeface="Arial" panose="020B0604020202020204" pitchFamily="34" charset="0"/>
                <a:cs typeface="Arial" panose="020B0604020202020204" pitchFamily="34" charset="0"/>
              </a:rPr>
              <a:t>động</a:t>
            </a:r>
            <a:r>
              <a:rPr lang="en-US" sz="3600" i="1" dirty="0" smtClean="0">
                <a:solidFill>
                  <a:srgbClr val="002060"/>
                </a:solidFill>
                <a:latin typeface="Arial" panose="020B0604020202020204" pitchFamily="34" charset="0"/>
                <a:cs typeface="Arial" panose="020B0604020202020204" pitchFamily="34" charset="0"/>
              </a:rPr>
              <a:t> </a:t>
            </a:r>
            <a:r>
              <a:rPr lang="en-US" sz="3600" i="1" dirty="0" err="1" smtClean="0">
                <a:solidFill>
                  <a:srgbClr val="002060"/>
                </a:solidFill>
                <a:latin typeface="Arial" panose="020B0604020202020204" pitchFamily="34" charset="0"/>
                <a:cs typeface="Arial" panose="020B0604020202020204" pitchFamily="34" charset="0"/>
              </a:rPr>
              <a:t>nhóm</a:t>
            </a:r>
            <a:r>
              <a:rPr lang="en-US" sz="3600" i="1" dirty="0" smtClean="0">
                <a:solidFill>
                  <a:srgbClr val="002060"/>
                </a:solidFill>
                <a:latin typeface="Arial" panose="020B0604020202020204" pitchFamily="34" charset="0"/>
                <a:cs typeface="Arial" panose="020B0604020202020204" pitchFamily="34" charset="0"/>
              </a:rPr>
              <a:t> </a:t>
            </a:r>
            <a:r>
              <a:rPr lang="en-US" sz="3600" i="1" dirty="0" err="1" smtClean="0">
                <a:solidFill>
                  <a:srgbClr val="002060"/>
                </a:solidFill>
                <a:latin typeface="Arial" panose="020B0604020202020204" pitchFamily="34" charset="0"/>
                <a:cs typeface="Arial" panose="020B0604020202020204" pitchFamily="34" charset="0"/>
              </a:rPr>
              <a:t>và</a:t>
            </a:r>
            <a:r>
              <a:rPr lang="en-US" sz="3600" i="1" dirty="0" smtClean="0">
                <a:solidFill>
                  <a:srgbClr val="002060"/>
                </a:solidFill>
                <a:latin typeface="Arial" panose="020B0604020202020204" pitchFamily="34" charset="0"/>
                <a:cs typeface="Arial" panose="020B0604020202020204" pitchFamily="34" charset="0"/>
              </a:rPr>
              <a:t> </a:t>
            </a:r>
            <a:r>
              <a:rPr lang="en-US" sz="3600" i="1" dirty="0" err="1" smtClean="0">
                <a:solidFill>
                  <a:srgbClr val="002060"/>
                </a:solidFill>
                <a:latin typeface="Arial" panose="020B0604020202020204" pitchFamily="34" charset="0"/>
                <a:cs typeface="Arial" panose="020B0604020202020204" pitchFamily="34" charset="0"/>
              </a:rPr>
              <a:t>trả</a:t>
            </a:r>
            <a:r>
              <a:rPr lang="en-US" sz="3600" i="1" dirty="0" smtClean="0">
                <a:solidFill>
                  <a:srgbClr val="002060"/>
                </a:solidFill>
                <a:latin typeface="Arial" panose="020B0604020202020204" pitchFamily="34" charset="0"/>
                <a:cs typeface="Arial" panose="020B0604020202020204" pitchFamily="34" charset="0"/>
              </a:rPr>
              <a:t> </a:t>
            </a:r>
            <a:r>
              <a:rPr lang="en-US" sz="3600" i="1" dirty="0" err="1" smtClean="0">
                <a:solidFill>
                  <a:srgbClr val="002060"/>
                </a:solidFill>
                <a:latin typeface="Arial" panose="020B0604020202020204" pitchFamily="34" charset="0"/>
                <a:cs typeface="Arial" panose="020B0604020202020204" pitchFamily="34" charset="0"/>
              </a:rPr>
              <a:t>lời</a:t>
            </a:r>
            <a:r>
              <a:rPr lang="en-US" sz="3600" i="1" dirty="0" smtClean="0">
                <a:solidFill>
                  <a:srgbClr val="002060"/>
                </a:solidFill>
                <a:latin typeface="Arial" panose="020B0604020202020204" pitchFamily="34" charset="0"/>
                <a:cs typeface="Arial" panose="020B0604020202020204" pitchFamily="34" charset="0"/>
              </a:rPr>
              <a:t> </a:t>
            </a:r>
            <a:r>
              <a:rPr lang="en-US" sz="3600" i="1" dirty="0" err="1" smtClean="0">
                <a:solidFill>
                  <a:srgbClr val="002060"/>
                </a:solidFill>
                <a:latin typeface="Arial" panose="020B0604020202020204" pitchFamily="34" charset="0"/>
                <a:cs typeface="Arial" panose="020B0604020202020204" pitchFamily="34" charset="0"/>
              </a:rPr>
              <a:t>các</a:t>
            </a:r>
            <a:r>
              <a:rPr lang="en-US" sz="3600" i="1" dirty="0" smtClean="0">
                <a:solidFill>
                  <a:srgbClr val="002060"/>
                </a:solidFill>
                <a:latin typeface="Arial" panose="020B0604020202020204" pitchFamily="34" charset="0"/>
                <a:cs typeface="Arial" panose="020B0604020202020204" pitchFamily="34" charset="0"/>
              </a:rPr>
              <a:t> </a:t>
            </a:r>
            <a:r>
              <a:rPr lang="en-US" sz="3600" i="1" dirty="0" err="1" smtClean="0">
                <a:solidFill>
                  <a:srgbClr val="002060"/>
                </a:solidFill>
                <a:latin typeface="Arial" panose="020B0604020202020204" pitchFamily="34" charset="0"/>
                <a:cs typeface="Arial" panose="020B0604020202020204" pitchFamily="34" charset="0"/>
              </a:rPr>
              <a:t>câu</a:t>
            </a:r>
            <a:r>
              <a:rPr lang="en-US" sz="3600" i="1" dirty="0" smtClean="0">
                <a:solidFill>
                  <a:srgbClr val="002060"/>
                </a:solidFill>
                <a:latin typeface="Arial" panose="020B0604020202020204" pitchFamily="34" charset="0"/>
                <a:cs typeface="Arial" panose="020B0604020202020204" pitchFamily="34" charset="0"/>
              </a:rPr>
              <a:t> </a:t>
            </a:r>
            <a:r>
              <a:rPr lang="en-US" sz="3600" i="1" dirty="0" err="1" smtClean="0">
                <a:solidFill>
                  <a:srgbClr val="002060"/>
                </a:solidFill>
                <a:latin typeface="Arial" panose="020B0604020202020204" pitchFamily="34" charset="0"/>
                <a:cs typeface="Arial" panose="020B0604020202020204" pitchFamily="34" charset="0"/>
              </a:rPr>
              <a:t>hỏi</a:t>
            </a:r>
            <a:r>
              <a:rPr lang="en-US" sz="3600" i="1" dirty="0" smtClean="0">
                <a:solidFill>
                  <a:srgbClr val="002060"/>
                </a:solidFill>
                <a:latin typeface="Arial" panose="020B0604020202020204" pitchFamily="34" charset="0"/>
                <a:cs typeface="Arial" panose="020B0604020202020204" pitchFamily="34" charset="0"/>
              </a:rPr>
              <a:t>:</a:t>
            </a:r>
            <a:endParaRPr lang="en-US" sz="3600" i="1" dirty="0">
              <a:solidFill>
                <a:srgbClr val="002060"/>
              </a:solidFill>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4"/>
          <a:stretch>
            <a:fillRect/>
          </a:stretch>
        </p:blipFill>
        <p:spPr>
          <a:xfrm>
            <a:off x="891322" y="1391300"/>
            <a:ext cx="1244976" cy="1205679"/>
          </a:xfrm>
          <a:prstGeom prst="rect">
            <a:avLst/>
          </a:prstGeom>
        </p:spPr>
      </p:pic>
    </p:spTree>
    <p:extLst>
      <p:ext uri="{BB962C8B-B14F-4D97-AF65-F5344CB8AC3E}">
        <p14:creationId xmlns:p14="http://schemas.microsoft.com/office/powerpoint/2010/main" val="143868186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1500"/>
                            </p:stCondLst>
                            <p:childTnLst>
                              <p:par>
                                <p:cTn id="41" presetID="53" presetClass="entr" presetSubtype="16"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sp>
        <p:nvSpPr>
          <p:cNvPr id="51" name="Rounded Rectangle 50"/>
          <p:cNvSpPr/>
          <p:nvPr/>
        </p:nvSpPr>
        <p:spPr>
          <a:xfrm>
            <a:off x="457200" y="1485900"/>
            <a:ext cx="17297400" cy="8382000"/>
          </a:xfrm>
          <a:prstGeom prst="roundRect">
            <a:avLst>
              <a:gd name="adj" fmla="val 3793"/>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5095667" y="421541"/>
            <a:ext cx="8020465" cy="923330"/>
          </a:xfrm>
          <a:prstGeom prst="rect">
            <a:avLst/>
          </a:prstGeom>
          <a:noFill/>
        </p:spPr>
        <p:txBody>
          <a:bodyPr wrap="none" rtlCol="0">
            <a:spAutoFit/>
          </a:bodyPr>
          <a:lstStyle/>
          <a:p>
            <a:pPr algn="ctr"/>
            <a:r>
              <a:rPr lang="en-US" sz="5400" b="1" dirty="0" smtClean="0">
                <a:latin typeface="Arial" panose="020B0604020202020204" pitchFamily="34" charset="0"/>
                <a:cs typeface="Arial" panose="020B0604020202020204" pitchFamily="34" charset="0"/>
              </a:rPr>
              <a:t>BÀI TẬP TRẮC NGHIỆM</a:t>
            </a:r>
            <a:endParaRPr lang="en-US" sz="5400" b="1" dirty="0">
              <a:latin typeface="Arial" panose="020B0604020202020204" pitchFamily="34" charset="0"/>
              <a:cs typeface="Arial" panose="020B0604020202020204" pitchFamily="34" charset="0"/>
            </a:endParaRPr>
          </a:p>
        </p:txBody>
      </p:sp>
      <p:sp>
        <p:nvSpPr>
          <p:cNvPr id="8" name="Rectangle 7"/>
          <p:cNvSpPr/>
          <p:nvPr/>
        </p:nvSpPr>
        <p:spPr>
          <a:xfrm>
            <a:off x="1485900" y="2171700"/>
            <a:ext cx="14592300" cy="6555641"/>
          </a:xfrm>
          <a:prstGeom prst="rect">
            <a:avLst/>
          </a:prstGeom>
        </p:spPr>
        <p:txBody>
          <a:bodyPr wrap="square">
            <a:spAutoFit/>
          </a:bodyPr>
          <a:lstStyle/>
          <a:p>
            <a:pPr algn="just">
              <a:lnSpc>
                <a:spcPct val="150000"/>
              </a:lnSpc>
            </a:pPr>
            <a:r>
              <a:rPr lang="vi-VN" sz="4000" b="1" dirty="0">
                <a:solidFill>
                  <a:srgbClr val="C00000"/>
                </a:solidFill>
                <a:latin typeface="Arial" panose="020B0604020202020204" pitchFamily="34" charset="0"/>
                <a:cs typeface="Arial" panose="020B0604020202020204" pitchFamily="34" charset="0"/>
              </a:rPr>
              <a:t>Câu 1. </a:t>
            </a:r>
            <a:r>
              <a:rPr lang="vi-VN" sz="4000" dirty="0">
                <a:latin typeface="Arial" panose="020B0604020202020204" pitchFamily="34" charset="0"/>
                <a:cs typeface="Arial" panose="020B0604020202020204" pitchFamily="34" charset="0"/>
              </a:rPr>
              <a:t>Thông tin kĩ thuật số là</a:t>
            </a:r>
          </a:p>
          <a:p>
            <a:pPr marL="742950" indent="-742950" algn="just">
              <a:lnSpc>
                <a:spcPct val="150000"/>
              </a:lnSpc>
              <a:buFont typeface="+mj-lt"/>
              <a:buAutoNum type="alphaUcPeriod"/>
            </a:pPr>
            <a:r>
              <a:rPr lang="vi-VN" sz="4000" dirty="0" smtClean="0">
                <a:latin typeface="Arial" panose="020B0604020202020204" pitchFamily="34" charset="0"/>
                <a:cs typeface="Arial" panose="020B0604020202020204" pitchFamily="34" charset="0"/>
              </a:rPr>
              <a:t>Nguồn </a:t>
            </a:r>
            <a:r>
              <a:rPr lang="vi-VN" sz="4000" dirty="0">
                <a:latin typeface="Arial" panose="020B0604020202020204" pitchFamily="34" charset="0"/>
                <a:cs typeface="Arial" panose="020B0604020202020204" pitchFamily="34" charset="0"/>
              </a:rPr>
              <a:t>thông tin số khổng lồ, phổ dụng nhất hiện nay.  </a:t>
            </a:r>
          </a:p>
          <a:p>
            <a:pPr marL="742950" indent="-742950" algn="just">
              <a:lnSpc>
                <a:spcPct val="150000"/>
              </a:lnSpc>
              <a:buFont typeface="+mj-lt"/>
              <a:buAutoNum type="alphaUcPeriod"/>
            </a:pPr>
            <a:r>
              <a:rPr lang="vi-VN" sz="4000" dirty="0" smtClean="0">
                <a:latin typeface="Arial" panose="020B0604020202020204" pitchFamily="34" charset="0"/>
                <a:cs typeface="Arial" panose="020B0604020202020204" pitchFamily="34" charset="0"/>
              </a:rPr>
              <a:t>Thông </a:t>
            </a:r>
            <a:r>
              <a:rPr lang="vi-VN" sz="4000" dirty="0">
                <a:latin typeface="Arial" panose="020B0604020202020204" pitchFamily="34" charset="0"/>
                <a:cs typeface="Arial" panose="020B0604020202020204" pitchFamily="34" charset="0"/>
              </a:rPr>
              <a:t>tin được thông qua các thiết bị, phương tiện công nghệ kĩ thuật số.</a:t>
            </a:r>
          </a:p>
          <a:p>
            <a:pPr marL="742950" indent="-742950" algn="just">
              <a:lnSpc>
                <a:spcPct val="150000"/>
              </a:lnSpc>
              <a:buFont typeface="+mj-lt"/>
              <a:buAutoNum type="alphaUcPeriod"/>
            </a:pPr>
            <a:r>
              <a:rPr lang="vi-VN" sz="4000" dirty="0" smtClean="0">
                <a:latin typeface="Arial" panose="020B0604020202020204" pitchFamily="34" charset="0"/>
                <a:cs typeface="Arial" panose="020B0604020202020204" pitchFamily="34" charset="0"/>
              </a:rPr>
              <a:t>Thông </a:t>
            </a:r>
            <a:r>
              <a:rPr lang="vi-VN" sz="4000" dirty="0">
                <a:latin typeface="Arial" panose="020B0604020202020204" pitchFamily="34" charset="0"/>
                <a:cs typeface="Arial" panose="020B0604020202020204" pitchFamily="34" charset="0"/>
              </a:rPr>
              <a:t>tin được thu thập, lưu trữ, xử lí, truyền, trao đổi.</a:t>
            </a:r>
          </a:p>
          <a:p>
            <a:pPr marL="742950" indent="-742950" algn="just">
              <a:lnSpc>
                <a:spcPct val="150000"/>
              </a:lnSpc>
              <a:buFont typeface="+mj-lt"/>
              <a:buAutoNum type="alphaUcPeriod"/>
            </a:pPr>
            <a:r>
              <a:rPr lang="vi-VN" sz="4000" dirty="0" smtClean="0">
                <a:latin typeface="Arial" panose="020B0604020202020204" pitchFamily="34" charset="0"/>
                <a:cs typeface="Arial" panose="020B0604020202020204" pitchFamily="34" charset="0"/>
              </a:rPr>
              <a:t>Thông </a:t>
            </a:r>
            <a:r>
              <a:rPr lang="vi-VN" sz="4000" dirty="0">
                <a:latin typeface="Arial" panose="020B0604020202020204" pitchFamily="34" charset="0"/>
                <a:cs typeface="Arial" panose="020B0604020202020204" pitchFamily="34" charset="0"/>
              </a:rPr>
              <a:t>tin được thu thập, lưu trữ, xử lí, truyền, trao đổi thông qua các thiết bị, phương tiện công nghệ kĩ thuật số.</a:t>
            </a:r>
          </a:p>
        </p:txBody>
      </p:sp>
      <p:pic>
        <p:nvPicPr>
          <p:cNvPr id="14" name="Picture 13"/>
          <p:cNvPicPr>
            <a:picLocks noChangeAspect="1"/>
          </p:cNvPicPr>
          <p:nvPr/>
        </p:nvPicPr>
        <p:blipFill>
          <a:blip r:embed="rId3"/>
          <a:stretch>
            <a:fillRect/>
          </a:stretch>
        </p:blipFill>
        <p:spPr>
          <a:xfrm>
            <a:off x="15048924" y="6438900"/>
            <a:ext cx="3239076" cy="3756660"/>
          </a:xfrm>
          <a:prstGeom prst="rect">
            <a:avLst/>
          </a:prstGeom>
        </p:spPr>
      </p:pic>
      <p:sp>
        <p:nvSpPr>
          <p:cNvPr id="16" name="Oval 15"/>
          <p:cNvSpPr/>
          <p:nvPr/>
        </p:nvSpPr>
        <p:spPr>
          <a:xfrm>
            <a:off x="1143000" y="6819900"/>
            <a:ext cx="1066800" cy="990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6701103"/>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sp>
        <p:nvSpPr>
          <p:cNvPr id="51" name="Rounded Rectangle 50"/>
          <p:cNvSpPr/>
          <p:nvPr/>
        </p:nvSpPr>
        <p:spPr>
          <a:xfrm>
            <a:off x="457200" y="1485900"/>
            <a:ext cx="17297400" cy="8382000"/>
          </a:xfrm>
          <a:prstGeom prst="roundRect">
            <a:avLst>
              <a:gd name="adj" fmla="val 3793"/>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5095667" y="421541"/>
            <a:ext cx="8020465" cy="923330"/>
          </a:xfrm>
          <a:prstGeom prst="rect">
            <a:avLst/>
          </a:prstGeom>
          <a:noFill/>
        </p:spPr>
        <p:txBody>
          <a:bodyPr wrap="none" rtlCol="0">
            <a:spAutoFit/>
          </a:bodyPr>
          <a:lstStyle/>
          <a:p>
            <a:pPr algn="ctr"/>
            <a:r>
              <a:rPr lang="en-US" sz="5400" b="1" dirty="0" smtClean="0">
                <a:latin typeface="Arial" panose="020B0604020202020204" pitchFamily="34" charset="0"/>
                <a:cs typeface="Arial" panose="020B0604020202020204" pitchFamily="34" charset="0"/>
              </a:rPr>
              <a:t>BÀI TẬP TRẮC NGHIỆM</a:t>
            </a:r>
            <a:endParaRPr lang="en-US" sz="5400" b="1" dirty="0">
              <a:latin typeface="Arial" panose="020B0604020202020204" pitchFamily="34" charset="0"/>
              <a:cs typeface="Arial" panose="020B0604020202020204" pitchFamily="34" charset="0"/>
            </a:endParaRPr>
          </a:p>
        </p:txBody>
      </p:sp>
      <p:sp>
        <p:nvSpPr>
          <p:cNvPr id="8" name="Rectangle 7"/>
          <p:cNvSpPr/>
          <p:nvPr/>
        </p:nvSpPr>
        <p:spPr>
          <a:xfrm>
            <a:off x="1447800" y="2095500"/>
            <a:ext cx="14325600" cy="4708981"/>
          </a:xfrm>
          <a:prstGeom prst="rect">
            <a:avLst/>
          </a:prstGeom>
        </p:spPr>
        <p:txBody>
          <a:bodyPr wrap="square">
            <a:spAutoFit/>
          </a:bodyPr>
          <a:lstStyle/>
          <a:p>
            <a:pPr algn="just">
              <a:lnSpc>
                <a:spcPct val="150000"/>
              </a:lnSpc>
            </a:pPr>
            <a:r>
              <a:rPr lang="vi-VN" sz="4000" b="1" dirty="0">
                <a:solidFill>
                  <a:srgbClr val="C00000"/>
                </a:solidFill>
                <a:latin typeface="Arial" panose="020B0604020202020204" pitchFamily="34" charset="0"/>
                <a:cs typeface="Arial" panose="020B0604020202020204" pitchFamily="34" charset="0"/>
              </a:rPr>
              <a:t>Câu </a:t>
            </a:r>
            <a:r>
              <a:rPr lang="en-US" sz="4000" b="1" dirty="0" smtClean="0">
                <a:solidFill>
                  <a:srgbClr val="C00000"/>
                </a:solidFill>
                <a:latin typeface="Arial" panose="020B0604020202020204" pitchFamily="34" charset="0"/>
                <a:cs typeface="Arial" panose="020B0604020202020204" pitchFamily="34" charset="0"/>
              </a:rPr>
              <a:t>2</a:t>
            </a:r>
            <a:r>
              <a:rPr lang="vi-VN" sz="4000" b="1" dirty="0" smtClean="0">
                <a:solidFill>
                  <a:srgbClr val="C00000"/>
                </a:solidFill>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Đặc </a:t>
            </a:r>
            <a:r>
              <a:rPr lang="vi-VN" sz="4000" dirty="0">
                <a:latin typeface="Arial" panose="020B0604020202020204" pitchFamily="34" charset="0"/>
                <a:cs typeface="Arial" panose="020B0604020202020204" pitchFamily="34" charset="0"/>
              </a:rPr>
              <a:t>điểm nào sau đây </a:t>
            </a:r>
            <a:r>
              <a:rPr lang="vi-VN" sz="4000" b="1" dirty="0">
                <a:latin typeface="Arial" panose="020B0604020202020204" pitchFamily="34" charset="0"/>
                <a:cs typeface="Arial" panose="020B0604020202020204" pitchFamily="34" charset="0"/>
              </a:rPr>
              <a:t>không</a:t>
            </a:r>
            <a:r>
              <a:rPr lang="vi-VN" sz="4000" dirty="0">
                <a:latin typeface="Arial" panose="020B0604020202020204" pitchFamily="34" charset="0"/>
                <a:cs typeface="Arial" panose="020B0604020202020204" pitchFamily="34" charset="0"/>
              </a:rPr>
              <a:t> thuộc về thông tin số?</a:t>
            </a:r>
            <a:endParaRPr lang="en-US" sz="4000" dirty="0">
              <a:latin typeface="Arial" panose="020B0604020202020204" pitchFamily="34" charset="0"/>
              <a:cs typeface="Arial" panose="020B0604020202020204" pitchFamily="34" charset="0"/>
            </a:endParaRPr>
          </a:p>
          <a:p>
            <a:pPr algn="just">
              <a:lnSpc>
                <a:spcPct val="150000"/>
              </a:lnSpc>
            </a:pPr>
            <a:r>
              <a:rPr lang="vi-VN" sz="4000" dirty="0">
                <a:latin typeface="Arial" panose="020B0604020202020204" pitchFamily="34" charset="0"/>
                <a:cs typeface="Arial" panose="020B0604020202020204" pitchFamily="34" charset="0"/>
              </a:rPr>
              <a:t>A. Nhiều người có thể truy cập đồng thời.</a:t>
            </a:r>
            <a:endParaRPr lang="en-US" sz="4000" dirty="0">
              <a:latin typeface="Arial" panose="020B0604020202020204" pitchFamily="34" charset="0"/>
              <a:cs typeface="Arial" panose="020B0604020202020204" pitchFamily="34" charset="0"/>
            </a:endParaRPr>
          </a:p>
          <a:p>
            <a:pPr algn="just">
              <a:lnSpc>
                <a:spcPct val="150000"/>
              </a:lnSpc>
            </a:pPr>
            <a:r>
              <a:rPr lang="vi-VN" sz="4000" dirty="0">
                <a:latin typeface="Arial" panose="020B0604020202020204" pitchFamily="34" charset="0"/>
                <a:cs typeface="Arial" panose="020B0604020202020204" pitchFamily="34" charset="0"/>
              </a:rPr>
              <a:t>B. Chỉ cho phép một người sử dụng tại một thời điểm.</a:t>
            </a:r>
            <a:endParaRPr lang="en-US" sz="4000" dirty="0">
              <a:latin typeface="Arial" panose="020B0604020202020204" pitchFamily="34" charset="0"/>
              <a:cs typeface="Arial" panose="020B0604020202020204" pitchFamily="34" charset="0"/>
            </a:endParaRPr>
          </a:p>
          <a:p>
            <a:pPr algn="just">
              <a:lnSpc>
                <a:spcPct val="150000"/>
              </a:lnSpc>
            </a:pPr>
            <a:r>
              <a:rPr lang="vi-VN" sz="4000" dirty="0">
                <a:latin typeface="Arial" panose="020B0604020202020204" pitchFamily="34" charset="0"/>
                <a:cs typeface="Arial" panose="020B0604020202020204" pitchFamily="34" charset="0"/>
              </a:rPr>
              <a:t>C. Có công cụ hỗ trợ tìm kiếm, xử lí, chuyển đổi hiệu quả.</a:t>
            </a:r>
            <a:endParaRPr lang="en-US" sz="4000" dirty="0">
              <a:latin typeface="Arial" panose="020B0604020202020204" pitchFamily="34" charset="0"/>
              <a:cs typeface="Arial" panose="020B0604020202020204" pitchFamily="34" charset="0"/>
            </a:endParaRPr>
          </a:p>
          <a:p>
            <a:pPr algn="just">
              <a:lnSpc>
                <a:spcPct val="150000"/>
              </a:lnSpc>
            </a:pPr>
            <a:r>
              <a:rPr lang="vi-VN" sz="4000" dirty="0">
                <a:latin typeface="Arial" panose="020B0604020202020204" pitchFamily="34" charset="0"/>
                <a:cs typeface="Arial" panose="020B0604020202020204" pitchFamily="34" charset="0"/>
              </a:rPr>
              <a:t>D. Có thể truy cập từ xa</a:t>
            </a:r>
            <a:r>
              <a:rPr lang="vi-VN"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6" name="Oval 15"/>
          <p:cNvSpPr/>
          <p:nvPr/>
        </p:nvSpPr>
        <p:spPr>
          <a:xfrm>
            <a:off x="1143000" y="3086100"/>
            <a:ext cx="1066800" cy="990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4600" y="6210300"/>
            <a:ext cx="5460683" cy="34819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71272" y="3322544"/>
            <a:ext cx="2095825" cy="20958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400" y="7551080"/>
            <a:ext cx="2141157" cy="2141157"/>
          </a:xfrm>
          <a:prstGeom prst="rect">
            <a:avLst/>
          </a:prstGeom>
        </p:spPr>
      </p:pic>
    </p:spTree>
    <p:extLst>
      <p:ext uri="{BB962C8B-B14F-4D97-AF65-F5344CB8AC3E}">
        <p14:creationId xmlns:p14="http://schemas.microsoft.com/office/powerpoint/2010/main" val="2704910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heel(1)">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sp>
        <p:nvSpPr>
          <p:cNvPr id="51" name="Rounded Rectangle 50"/>
          <p:cNvSpPr/>
          <p:nvPr/>
        </p:nvSpPr>
        <p:spPr>
          <a:xfrm>
            <a:off x="457200" y="1485900"/>
            <a:ext cx="17297400" cy="8382000"/>
          </a:xfrm>
          <a:prstGeom prst="roundRect">
            <a:avLst>
              <a:gd name="adj" fmla="val 3793"/>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5095667" y="421541"/>
            <a:ext cx="8020465" cy="923330"/>
          </a:xfrm>
          <a:prstGeom prst="rect">
            <a:avLst/>
          </a:prstGeom>
          <a:noFill/>
        </p:spPr>
        <p:txBody>
          <a:bodyPr wrap="none" rtlCol="0">
            <a:spAutoFit/>
          </a:bodyPr>
          <a:lstStyle/>
          <a:p>
            <a:pPr algn="ctr"/>
            <a:r>
              <a:rPr lang="en-US" sz="5400" b="1" dirty="0" smtClean="0">
                <a:latin typeface="Arial" panose="020B0604020202020204" pitchFamily="34" charset="0"/>
                <a:cs typeface="Arial" panose="020B0604020202020204" pitchFamily="34" charset="0"/>
              </a:rPr>
              <a:t>BÀI TẬP TRẮC NGHIỆM</a:t>
            </a:r>
            <a:endParaRPr lang="en-US" sz="5400" b="1" dirty="0">
              <a:latin typeface="Arial" panose="020B0604020202020204" pitchFamily="34" charset="0"/>
              <a:cs typeface="Arial" panose="020B0604020202020204" pitchFamily="34" charset="0"/>
            </a:endParaRPr>
          </a:p>
        </p:txBody>
      </p:sp>
      <p:sp>
        <p:nvSpPr>
          <p:cNvPr id="8" name="Rectangle 7"/>
          <p:cNvSpPr/>
          <p:nvPr/>
        </p:nvSpPr>
        <p:spPr>
          <a:xfrm>
            <a:off x="1447800" y="2095500"/>
            <a:ext cx="11201400" cy="4708981"/>
          </a:xfrm>
          <a:prstGeom prst="rect">
            <a:avLst/>
          </a:prstGeom>
        </p:spPr>
        <p:txBody>
          <a:bodyPr wrap="square">
            <a:spAutoFit/>
          </a:bodyPr>
          <a:lstStyle/>
          <a:p>
            <a:pPr algn="just">
              <a:lnSpc>
                <a:spcPct val="150000"/>
              </a:lnSpc>
            </a:pPr>
            <a:r>
              <a:rPr lang="vi-VN" sz="4000" b="1" dirty="0">
                <a:solidFill>
                  <a:srgbClr val="C00000"/>
                </a:solidFill>
                <a:latin typeface="Arial" panose="020B0604020202020204" pitchFamily="34" charset="0"/>
                <a:cs typeface="Arial" panose="020B0604020202020204" pitchFamily="34" charset="0"/>
              </a:rPr>
              <a:t>Câu </a:t>
            </a:r>
            <a:r>
              <a:rPr lang="en-US" sz="4000" b="1" dirty="0">
                <a:solidFill>
                  <a:srgbClr val="C00000"/>
                </a:solidFill>
                <a:latin typeface="Arial" panose="020B0604020202020204" pitchFamily="34" charset="0"/>
                <a:cs typeface="Arial" panose="020B0604020202020204" pitchFamily="34" charset="0"/>
              </a:rPr>
              <a:t>3</a:t>
            </a:r>
            <a:r>
              <a:rPr lang="vi-VN" sz="4000" b="1" dirty="0" smtClean="0">
                <a:solidFill>
                  <a:srgbClr val="C00000"/>
                </a:solidFill>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Thông tin đáng tin cậy giúp em điều gì?</a:t>
            </a:r>
            <a:endParaRPr lang="en-US" sz="4000" dirty="0">
              <a:latin typeface="Arial" panose="020B0604020202020204" pitchFamily="34" charset="0"/>
              <a:cs typeface="Arial" panose="020B0604020202020204" pitchFamily="34" charset="0"/>
            </a:endParaRPr>
          </a:p>
          <a:p>
            <a:pPr algn="just">
              <a:lnSpc>
                <a:spcPct val="150000"/>
              </a:lnSpc>
            </a:pPr>
            <a:r>
              <a:rPr lang="vi-VN" sz="4000" dirty="0">
                <a:latin typeface="Arial" panose="020B0604020202020204" pitchFamily="34" charset="0"/>
                <a:cs typeface="Arial" panose="020B0604020202020204" pitchFamily="34" charset="0"/>
              </a:rPr>
              <a:t>A. Đưa ra kết luận đúng.</a:t>
            </a:r>
            <a:endParaRPr lang="en-US" sz="4000" dirty="0">
              <a:latin typeface="Arial" panose="020B0604020202020204" pitchFamily="34" charset="0"/>
              <a:cs typeface="Arial" panose="020B0604020202020204" pitchFamily="34" charset="0"/>
            </a:endParaRPr>
          </a:p>
          <a:p>
            <a:pPr algn="just">
              <a:lnSpc>
                <a:spcPct val="150000"/>
              </a:lnSpc>
            </a:pPr>
            <a:r>
              <a:rPr lang="vi-VN" sz="4000" dirty="0">
                <a:latin typeface="Arial" panose="020B0604020202020204" pitchFamily="34" charset="0"/>
                <a:cs typeface="Arial" panose="020B0604020202020204" pitchFamily="34" charset="0"/>
              </a:rPr>
              <a:t>B. Quyết định hành động đúng.</a:t>
            </a:r>
            <a:endParaRPr lang="en-US" sz="4000" dirty="0">
              <a:latin typeface="Arial" panose="020B0604020202020204" pitchFamily="34" charset="0"/>
              <a:cs typeface="Arial" panose="020B0604020202020204" pitchFamily="34" charset="0"/>
            </a:endParaRPr>
          </a:p>
          <a:p>
            <a:pPr algn="just">
              <a:lnSpc>
                <a:spcPct val="150000"/>
              </a:lnSpc>
            </a:pPr>
            <a:r>
              <a:rPr lang="vi-VN" sz="4000" dirty="0">
                <a:latin typeface="Arial" panose="020B0604020202020204" pitchFamily="34" charset="0"/>
                <a:cs typeface="Arial" panose="020B0604020202020204" pitchFamily="34" charset="0"/>
              </a:rPr>
              <a:t>C. Giải quyết được các vấn đề được đặt ra</a:t>
            </a:r>
            <a:endParaRPr lang="en-US" sz="4000" dirty="0">
              <a:latin typeface="Arial" panose="020B0604020202020204" pitchFamily="34" charset="0"/>
              <a:cs typeface="Arial" panose="020B0604020202020204" pitchFamily="34" charset="0"/>
            </a:endParaRPr>
          </a:p>
          <a:p>
            <a:pPr algn="just">
              <a:lnSpc>
                <a:spcPct val="150000"/>
              </a:lnSpc>
            </a:pPr>
            <a:r>
              <a:rPr lang="vi-VN" sz="4000" dirty="0">
                <a:latin typeface="Arial" panose="020B0604020202020204" pitchFamily="34" charset="0"/>
                <a:cs typeface="Arial" panose="020B0604020202020204" pitchFamily="34" charset="0"/>
              </a:rPr>
              <a:t>D. Tất cả đáp án trên</a:t>
            </a:r>
            <a:r>
              <a:rPr lang="vi-VN"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6" name="Oval 15"/>
          <p:cNvSpPr/>
          <p:nvPr/>
        </p:nvSpPr>
        <p:spPr>
          <a:xfrm>
            <a:off x="1143000" y="5851981"/>
            <a:ext cx="1066800" cy="990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81239" y="2782554"/>
            <a:ext cx="4724400" cy="3334871"/>
          </a:xfrm>
          <a:prstGeom prst="rect">
            <a:avLst/>
          </a:prstGeom>
        </p:spPr>
      </p:pic>
      <p:pic>
        <p:nvPicPr>
          <p:cNvPr id="9" name="Pictur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37541" y="7115587"/>
            <a:ext cx="6509685" cy="2752313"/>
          </a:xfrm>
          <a:prstGeom prst="rect">
            <a:avLst/>
          </a:prstGeom>
        </p:spPr>
      </p:pic>
    </p:spTree>
    <p:extLst>
      <p:ext uri="{BB962C8B-B14F-4D97-AF65-F5344CB8AC3E}">
        <p14:creationId xmlns:p14="http://schemas.microsoft.com/office/powerpoint/2010/main" val="448597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heel(1)">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sp>
        <p:nvSpPr>
          <p:cNvPr id="51" name="Rounded Rectangle 50"/>
          <p:cNvSpPr/>
          <p:nvPr/>
        </p:nvSpPr>
        <p:spPr>
          <a:xfrm>
            <a:off x="457200" y="1485900"/>
            <a:ext cx="17297400" cy="8382000"/>
          </a:xfrm>
          <a:prstGeom prst="roundRect">
            <a:avLst>
              <a:gd name="adj" fmla="val 3793"/>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5095667" y="421541"/>
            <a:ext cx="8020465" cy="923330"/>
          </a:xfrm>
          <a:prstGeom prst="rect">
            <a:avLst/>
          </a:prstGeom>
          <a:noFill/>
        </p:spPr>
        <p:txBody>
          <a:bodyPr wrap="none" rtlCol="0">
            <a:spAutoFit/>
          </a:bodyPr>
          <a:lstStyle/>
          <a:p>
            <a:pPr algn="ctr"/>
            <a:r>
              <a:rPr lang="en-US" sz="5400" b="1" dirty="0" smtClean="0">
                <a:latin typeface="Arial" panose="020B0604020202020204" pitchFamily="34" charset="0"/>
                <a:cs typeface="Arial" panose="020B0604020202020204" pitchFamily="34" charset="0"/>
              </a:rPr>
              <a:t>BÀI TẬP TRẮC NGHIỆM</a:t>
            </a:r>
            <a:endParaRPr lang="en-US" sz="5400" b="1" dirty="0">
              <a:latin typeface="Arial" panose="020B0604020202020204" pitchFamily="34" charset="0"/>
              <a:cs typeface="Arial" panose="020B0604020202020204" pitchFamily="34" charset="0"/>
            </a:endParaRPr>
          </a:p>
        </p:txBody>
      </p:sp>
      <p:sp>
        <p:nvSpPr>
          <p:cNvPr id="4" name="Rectangle 3"/>
          <p:cNvSpPr/>
          <p:nvPr/>
        </p:nvSpPr>
        <p:spPr>
          <a:xfrm>
            <a:off x="990599" y="1485900"/>
            <a:ext cx="16383001" cy="8402300"/>
          </a:xfrm>
          <a:prstGeom prst="rect">
            <a:avLst/>
          </a:prstGeom>
        </p:spPr>
        <p:txBody>
          <a:bodyPr wrap="square">
            <a:spAutoFit/>
          </a:bodyPr>
          <a:lstStyle/>
          <a:p>
            <a:pPr algn="just">
              <a:lnSpc>
                <a:spcPct val="150000"/>
              </a:lnSpc>
            </a:pPr>
            <a:r>
              <a:rPr lang="vi-VN" sz="4000" b="1" dirty="0">
                <a:solidFill>
                  <a:srgbClr val="C00000"/>
                </a:solidFill>
                <a:latin typeface="Arial" panose="020B0604020202020204" pitchFamily="34" charset="0"/>
                <a:cs typeface="Arial" panose="020B0604020202020204" pitchFamily="34" charset="0"/>
              </a:rPr>
              <a:t>Câu 4. </a:t>
            </a:r>
            <a:r>
              <a:rPr lang="vi-VN" sz="4000" dirty="0">
                <a:latin typeface="Arial" panose="020B0604020202020204" pitchFamily="34" charset="0"/>
                <a:cs typeface="Arial" panose="020B0604020202020204" pitchFamily="34" charset="0"/>
              </a:rPr>
              <a:t>Thông tin trong những trường hợp nào sau đây là </a:t>
            </a:r>
            <a:r>
              <a:rPr lang="vi-VN" sz="4000" b="1" dirty="0">
                <a:latin typeface="Arial" panose="020B0604020202020204" pitchFamily="34" charset="0"/>
                <a:cs typeface="Arial" panose="020B0604020202020204" pitchFamily="34" charset="0"/>
              </a:rPr>
              <a:t>không</a:t>
            </a:r>
            <a:r>
              <a:rPr lang="vi-VN" sz="4000" dirty="0">
                <a:latin typeface="Arial" panose="020B0604020202020204" pitchFamily="34" charset="0"/>
                <a:cs typeface="Arial" panose="020B0604020202020204" pitchFamily="34" charset="0"/>
              </a:rPr>
              <a:t> đáng tin cậy? </a:t>
            </a:r>
          </a:p>
          <a:p>
            <a:pPr marL="742950" indent="-742950" algn="just">
              <a:lnSpc>
                <a:spcPct val="150000"/>
              </a:lnSpc>
              <a:buFont typeface="+mj-lt"/>
              <a:buAutoNum type="alphaUcPeriod"/>
            </a:pPr>
            <a:r>
              <a:rPr lang="vi-VN" sz="4000" dirty="0" smtClean="0">
                <a:latin typeface="Arial" panose="020B0604020202020204" pitchFamily="34" charset="0"/>
                <a:cs typeface="Arial" panose="020B0604020202020204" pitchFamily="34" charset="0"/>
              </a:rPr>
              <a:t>Thông </a:t>
            </a:r>
            <a:r>
              <a:rPr lang="vi-VN" sz="4000" dirty="0">
                <a:latin typeface="Arial" panose="020B0604020202020204" pitchFamily="34" charset="0"/>
                <a:cs typeface="Arial" panose="020B0604020202020204" pitchFamily="34" charset="0"/>
              </a:rPr>
              <a:t>tin trên website có tên miền là .gov.</a:t>
            </a:r>
          </a:p>
          <a:p>
            <a:pPr marL="742950" indent="-742950" algn="just">
              <a:lnSpc>
                <a:spcPct val="150000"/>
              </a:lnSpc>
              <a:buFont typeface="+mj-lt"/>
              <a:buAutoNum type="alphaUcPeriod"/>
            </a:pPr>
            <a:r>
              <a:rPr lang="vi-VN" sz="4000" dirty="0" smtClean="0">
                <a:latin typeface="Arial" panose="020B0604020202020204" pitchFamily="34" charset="0"/>
                <a:cs typeface="Arial" panose="020B0604020202020204" pitchFamily="34" charset="0"/>
              </a:rPr>
              <a:t>Bài </a:t>
            </a:r>
            <a:r>
              <a:rPr lang="vi-VN" sz="4000" dirty="0">
                <a:latin typeface="Arial" panose="020B0604020202020204" pitchFamily="34" charset="0"/>
                <a:cs typeface="Arial" panose="020B0604020202020204" pitchFamily="34" charset="0"/>
              </a:rPr>
              <a:t>viết của một cá nhân đăng tải trên mạng xã hội với mục đích bôi nhọ người khác. </a:t>
            </a:r>
          </a:p>
          <a:p>
            <a:pPr marL="742950" indent="-742950" algn="just">
              <a:lnSpc>
                <a:spcPct val="150000"/>
              </a:lnSpc>
              <a:buFont typeface="+mj-lt"/>
              <a:buAutoNum type="alphaUcPeriod"/>
            </a:pPr>
            <a:r>
              <a:rPr lang="vi-VN" sz="4000" dirty="0" smtClean="0">
                <a:latin typeface="Arial" panose="020B0604020202020204" pitchFamily="34" charset="0"/>
                <a:cs typeface="Arial" panose="020B0604020202020204" pitchFamily="34" charset="0"/>
              </a:rPr>
              <a:t>Bài </a:t>
            </a:r>
            <a:r>
              <a:rPr lang="vi-VN" sz="4000" dirty="0">
                <a:latin typeface="Arial" panose="020B0604020202020204" pitchFamily="34" charset="0"/>
                <a:cs typeface="Arial" panose="020B0604020202020204" pitchFamily="34" charset="0"/>
              </a:rPr>
              <a:t>viết hướng dẫn phòng tránh dịch bệnh trên trang web của cơ quan y tế.</a:t>
            </a:r>
          </a:p>
          <a:p>
            <a:pPr marL="742950" indent="-742950" algn="just">
              <a:lnSpc>
                <a:spcPct val="150000"/>
              </a:lnSpc>
              <a:buFont typeface="+mj-lt"/>
              <a:buAutoNum type="alphaUcPeriod"/>
            </a:pPr>
            <a:r>
              <a:rPr lang="vi-VN" sz="4000" dirty="0" smtClean="0">
                <a:latin typeface="Arial" panose="020B0604020202020204" pitchFamily="34" charset="0"/>
                <a:cs typeface="Arial" panose="020B0604020202020204" pitchFamily="34" charset="0"/>
              </a:rPr>
              <a:t>Bài </a:t>
            </a:r>
            <a:r>
              <a:rPr lang="vi-VN" sz="4000" dirty="0">
                <a:latin typeface="Arial" panose="020B0604020202020204" pitchFamily="34" charset="0"/>
                <a:cs typeface="Arial" panose="020B0604020202020204" pitchFamily="34" charset="0"/>
              </a:rPr>
              <a:t>viết trên tài khoản mạng xã hội của một nhà báo có uy tín và có trích dẫn nguồn thông tin từ trang web của Chính phủ.</a:t>
            </a:r>
          </a:p>
        </p:txBody>
      </p:sp>
      <p:sp>
        <p:nvSpPr>
          <p:cNvPr id="16" name="Oval 15"/>
          <p:cNvSpPr/>
          <p:nvPr/>
        </p:nvSpPr>
        <p:spPr>
          <a:xfrm>
            <a:off x="609599" y="4305300"/>
            <a:ext cx="1066800" cy="990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92207">
            <a:off x="13598882" y="2818945"/>
            <a:ext cx="3191754" cy="1071897"/>
          </a:xfrm>
          <a:prstGeom prst="rect">
            <a:avLst/>
          </a:prstGeom>
        </p:spPr>
      </p:pic>
    </p:spTree>
    <p:extLst>
      <p:ext uri="{BB962C8B-B14F-4D97-AF65-F5344CB8AC3E}">
        <p14:creationId xmlns:p14="http://schemas.microsoft.com/office/powerpoint/2010/main" val="4269563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sp>
        <p:nvSpPr>
          <p:cNvPr id="51" name="Rounded Rectangle 50"/>
          <p:cNvSpPr/>
          <p:nvPr/>
        </p:nvSpPr>
        <p:spPr>
          <a:xfrm>
            <a:off x="457200" y="1485900"/>
            <a:ext cx="17297400" cy="8382000"/>
          </a:xfrm>
          <a:prstGeom prst="roundRect">
            <a:avLst>
              <a:gd name="adj" fmla="val 3793"/>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5095667" y="421541"/>
            <a:ext cx="8020465" cy="923330"/>
          </a:xfrm>
          <a:prstGeom prst="rect">
            <a:avLst/>
          </a:prstGeom>
          <a:noFill/>
        </p:spPr>
        <p:txBody>
          <a:bodyPr wrap="none" rtlCol="0">
            <a:spAutoFit/>
          </a:bodyPr>
          <a:lstStyle/>
          <a:p>
            <a:pPr algn="ctr"/>
            <a:r>
              <a:rPr lang="en-US" sz="5400" b="1" dirty="0" smtClean="0">
                <a:latin typeface="Arial" panose="020B0604020202020204" pitchFamily="34" charset="0"/>
                <a:cs typeface="Arial" panose="020B0604020202020204" pitchFamily="34" charset="0"/>
              </a:rPr>
              <a:t>BÀI TẬP TRẮC NGHIỆM</a:t>
            </a:r>
            <a:endParaRPr lang="en-US" sz="5400" b="1" dirty="0">
              <a:latin typeface="Arial" panose="020B0604020202020204" pitchFamily="34" charset="0"/>
              <a:cs typeface="Arial" panose="020B0604020202020204" pitchFamily="34" charset="0"/>
            </a:endParaRPr>
          </a:p>
        </p:txBody>
      </p:sp>
      <p:sp>
        <p:nvSpPr>
          <p:cNvPr id="3" name="Rectangle 2"/>
          <p:cNvSpPr/>
          <p:nvPr/>
        </p:nvSpPr>
        <p:spPr>
          <a:xfrm>
            <a:off x="1219200" y="1888332"/>
            <a:ext cx="10058400" cy="7478970"/>
          </a:xfrm>
          <a:prstGeom prst="rect">
            <a:avLst/>
          </a:prstGeom>
        </p:spPr>
        <p:txBody>
          <a:bodyPr wrap="square">
            <a:spAutoFit/>
          </a:bodyPr>
          <a:lstStyle/>
          <a:p>
            <a:pPr algn="just">
              <a:lnSpc>
                <a:spcPct val="150000"/>
              </a:lnSpc>
            </a:pPr>
            <a:r>
              <a:rPr lang="en-US" sz="4000" b="1" dirty="0" err="1">
                <a:solidFill>
                  <a:srgbClr val="C00000"/>
                </a:solidFill>
                <a:latin typeface="Arial" panose="020B0604020202020204" pitchFamily="34" charset="0"/>
                <a:cs typeface="Arial" panose="020B0604020202020204" pitchFamily="34" charset="0"/>
              </a:rPr>
              <a:t>Câu</a:t>
            </a:r>
            <a:r>
              <a:rPr lang="en-US" sz="4000" b="1" dirty="0">
                <a:solidFill>
                  <a:srgbClr val="C00000"/>
                </a:solidFill>
                <a:latin typeface="Arial" panose="020B0604020202020204" pitchFamily="34" charset="0"/>
                <a:cs typeface="Arial" panose="020B0604020202020204" pitchFamily="34" charset="0"/>
              </a:rPr>
              <a:t> 5.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quan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trọng</a:t>
            </a:r>
            <a:r>
              <a:rPr lang="en-US" sz="4000" dirty="0">
                <a:latin typeface="Arial" panose="020B0604020202020204" pitchFamily="34" charset="0"/>
                <a:cs typeface="Arial" panose="020B0604020202020204" pitchFamily="34" charset="0"/>
              </a:rPr>
              <a:t>?</a:t>
            </a:r>
          </a:p>
          <a:p>
            <a:pPr marL="742950" indent="-742950" algn="just">
              <a:lnSpc>
                <a:spcPct val="150000"/>
              </a:lnSpc>
              <a:buFont typeface="+mj-lt"/>
              <a:buAutoNum type="alphaUcPeriod"/>
            </a:pPr>
            <a:r>
              <a:rPr lang="en-US" sz="4000" dirty="0" err="1" smtClean="0">
                <a:latin typeface="Arial" panose="020B0604020202020204" pitchFamily="34" charset="0"/>
                <a:cs typeface="Arial" panose="020B0604020202020204" pitchFamily="34" charset="0"/>
              </a:rPr>
              <a:t>Vì</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endParaRPr lang="en-US" sz="4000" dirty="0">
              <a:latin typeface="Arial" panose="020B0604020202020204" pitchFamily="34" charset="0"/>
              <a:cs typeface="Arial" panose="020B0604020202020204" pitchFamily="34" charset="0"/>
            </a:endParaRPr>
          </a:p>
          <a:p>
            <a:pPr marL="742950" indent="-742950" algn="just">
              <a:lnSpc>
                <a:spcPct val="150000"/>
              </a:lnSpc>
              <a:buFont typeface="+mj-lt"/>
              <a:buAutoNum type="alphaUcPeriod"/>
            </a:pPr>
            <a:r>
              <a:rPr lang="en-US" sz="4000" dirty="0" err="1" smtClean="0">
                <a:latin typeface="Arial" panose="020B0604020202020204" pitchFamily="34" charset="0"/>
                <a:cs typeface="Arial" panose="020B0604020202020204" pitchFamily="34" charset="0"/>
              </a:rPr>
              <a:t>Vì</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cậy</a:t>
            </a:r>
            <a:r>
              <a:rPr lang="en-US" sz="4000" dirty="0">
                <a:latin typeface="Arial" panose="020B0604020202020204" pitchFamily="34" charset="0"/>
                <a:cs typeface="Arial" panose="020B0604020202020204" pitchFamily="34" charset="0"/>
              </a:rPr>
              <a:t> hay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marL="742950" indent="-742950" algn="just">
              <a:lnSpc>
                <a:spcPct val="150000"/>
              </a:lnSpc>
              <a:buFont typeface="+mj-lt"/>
              <a:buAutoNum type="alphaUcPeriod"/>
            </a:pPr>
            <a:r>
              <a:rPr lang="en-US" sz="4000" dirty="0" err="1" smtClean="0">
                <a:latin typeface="Arial" panose="020B0604020202020204" pitchFamily="34" charset="0"/>
                <a:cs typeface="Arial" panose="020B0604020202020204" pitchFamily="34" charset="0"/>
              </a:rPr>
              <a:t>Vì</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quyết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còn</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nghĩa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hay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trở</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a:t>
            </a:r>
          </a:p>
          <a:p>
            <a:pPr marL="742950" indent="-742950" algn="just">
              <a:lnSpc>
                <a:spcPct val="150000"/>
              </a:lnSpc>
              <a:buFont typeface="+mj-lt"/>
              <a:buAutoNum type="alphaUcPeriod"/>
            </a:pPr>
            <a:r>
              <a:rPr lang="en-US" sz="4000" dirty="0" err="1" smtClean="0">
                <a:latin typeface="Arial" panose="020B0604020202020204" pitchFamily="34" charset="0"/>
                <a:cs typeface="Arial" panose="020B0604020202020204" pitchFamily="34" charset="0"/>
              </a:rPr>
              <a:t>Đáp</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a:t>
            </a:r>
          </a:p>
        </p:txBody>
      </p:sp>
      <p:pic>
        <p:nvPicPr>
          <p:cNvPr id="7" name="Picture 6"/>
          <p:cNvPicPr>
            <a:picLocks noChangeAspect="1"/>
          </p:cNvPicPr>
          <p:nvPr/>
        </p:nvPicPr>
        <p:blipFill>
          <a:blip r:embed="rId3"/>
          <a:stretch>
            <a:fillRect/>
          </a:stretch>
        </p:blipFill>
        <p:spPr>
          <a:xfrm>
            <a:off x="11555506" y="3375660"/>
            <a:ext cx="5497971" cy="6454140"/>
          </a:xfrm>
          <a:prstGeom prst="rect">
            <a:avLst/>
          </a:prstGeom>
        </p:spPr>
      </p:pic>
      <p:sp>
        <p:nvSpPr>
          <p:cNvPr id="16" name="Oval 15"/>
          <p:cNvSpPr/>
          <p:nvPr/>
        </p:nvSpPr>
        <p:spPr>
          <a:xfrm>
            <a:off x="941294" y="6438900"/>
            <a:ext cx="1066800" cy="990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7475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heel(1)">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grpSp>
        <p:nvGrpSpPr>
          <p:cNvPr id="21" name="Group 20"/>
          <p:cNvGrpSpPr/>
          <p:nvPr/>
        </p:nvGrpSpPr>
        <p:grpSpPr>
          <a:xfrm>
            <a:off x="466648" y="1416048"/>
            <a:ext cx="17525999" cy="8305800"/>
            <a:chOff x="457200" y="1485900"/>
            <a:chExt cx="17525999" cy="8610600"/>
          </a:xfrm>
        </p:grpSpPr>
        <p:sp>
          <p:nvSpPr>
            <p:cNvPr id="3" name="Rounded Rectangle 2"/>
            <p:cNvSpPr/>
            <p:nvPr/>
          </p:nvSpPr>
          <p:spPr>
            <a:xfrm>
              <a:off x="668380" y="1716308"/>
              <a:ext cx="17314819" cy="8380192"/>
            </a:xfrm>
            <a:prstGeom prst="roundRect">
              <a:avLst>
                <a:gd name="adj" fmla="val 1932"/>
              </a:avLst>
            </a:prstGeom>
            <a:solidFill>
              <a:schemeClr val="accent3">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ounded Rectangle 50"/>
            <p:cNvSpPr/>
            <p:nvPr/>
          </p:nvSpPr>
          <p:spPr>
            <a:xfrm>
              <a:off x="457200" y="1485900"/>
              <a:ext cx="17297400" cy="8382000"/>
            </a:xfrm>
            <a:prstGeom prst="roundRect">
              <a:avLst>
                <a:gd name="adj" fmla="val 2379"/>
              </a:avLst>
            </a:prstGeom>
            <a:solidFill>
              <a:srgbClr val="FDF9F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 name="Group 3"/>
          <p:cNvGrpSpPr/>
          <p:nvPr/>
        </p:nvGrpSpPr>
        <p:grpSpPr>
          <a:xfrm>
            <a:off x="5762548" y="604278"/>
            <a:ext cx="6705600" cy="1466136"/>
            <a:chOff x="5715000" y="544469"/>
            <a:chExt cx="6705600" cy="1466136"/>
          </a:xfrm>
        </p:grpSpPr>
        <p:sp>
          <p:nvSpPr>
            <p:cNvPr id="20" name="Rounded Rectangle 19"/>
            <p:cNvSpPr/>
            <p:nvPr/>
          </p:nvSpPr>
          <p:spPr>
            <a:xfrm>
              <a:off x="5715000" y="544469"/>
              <a:ext cx="6705600" cy="1466136"/>
            </a:xfrm>
            <a:prstGeom prst="roundRect">
              <a:avLst>
                <a:gd name="adj" fmla="val 5579"/>
              </a:avLst>
            </a:prstGeom>
            <a:solidFill>
              <a:srgbClr val="FDF9F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43"/>
            <p:cNvSpPr txBox="1"/>
            <p:nvPr/>
          </p:nvSpPr>
          <p:spPr>
            <a:xfrm>
              <a:off x="6602533" y="582552"/>
              <a:ext cx="4930533" cy="1213922"/>
            </a:xfrm>
            <a:prstGeom prst="rect">
              <a:avLst/>
            </a:prstGeom>
          </p:spPr>
          <p:txBody>
            <a:bodyPr wrap="square" lIns="0" tIns="0" rIns="0" bIns="0" rtlCol="0" anchor="ctr">
              <a:spAutoFit/>
            </a:bodyPr>
            <a:lstStyle/>
            <a:p>
              <a:pPr algn="ctr">
                <a:lnSpc>
                  <a:spcPct val="150000"/>
                </a:lnSpc>
              </a:pPr>
              <a:r>
                <a:rPr lang="en-US" sz="6000" b="1" dirty="0" smtClean="0">
                  <a:solidFill>
                    <a:schemeClr val="tx2">
                      <a:lumMod val="75000"/>
                    </a:schemeClr>
                  </a:solidFill>
                  <a:latin typeface="Arial" panose="020B0604020202020204" pitchFamily="34" charset="0"/>
                  <a:cs typeface="Arial" panose="020B0604020202020204" pitchFamily="34" charset="0"/>
                </a:rPr>
                <a:t>LUYỆN TẬP</a:t>
              </a:r>
              <a:endParaRPr lang="en-US" sz="6000" b="1" dirty="0">
                <a:solidFill>
                  <a:schemeClr val="tx2">
                    <a:lumMod val="75000"/>
                  </a:schemeClr>
                </a:solidFill>
                <a:latin typeface="Arial" panose="020B0604020202020204" pitchFamily="34" charset="0"/>
                <a:cs typeface="Arial" panose="020B0604020202020204" pitchFamily="34" charset="0"/>
              </a:endParaRPr>
            </a:p>
          </p:txBody>
        </p:sp>
      </p:grpSp>
      <p:sp>
        <p:nvSpPr>
          <p:cNvPr id="5" name="TextBox 4"/>
          <p:cNvSpPr txBox="1"/>
          <p:nvPr/>
        </p:nvSpPr>
        <p:spPr>
          <a:xfrm>
            <a:off x="1457247" y="2300307"/>
            <a:ext cx="15316200" cy="6971139"/>
          </a:xfrm>
          <a:prstGeom prst="rect">
            <a:avLst/>
          </a:prstGeom>
          <a:noFill/>
        </p:spPr>
        <p:txBody>
          <a:bodyPr wrap="square" rtlCol="0">
            <a:spAutoFit/>
          </a:bodyPr>
          <a:lstStyle/>
          <a:p>
            <a:pPr algn="just">
              <a:lnSpc>
                <a:spcPct val="150000"/>
              </a:lnSpc>
            </a:pPr>
            <a:r>
              <a:rPr lang="en-US" sz="4200" b="1" dirty="0" err="1" smtClean="0">
                <a:solidFill>
                  <a:srgbClr val="C00000"/>
                </a:solidFill>
                <a:latin typeface="Arial" panose="020B0604020202020204" pitchFamily="34" charset="0"/>
                <a:cs typeface="Arial" panose="020B0604020202020204" pitchFamily="34" charset="0"/>
              </a:rPr>
              <a:t>Bài</a:t>
            </a:r>
            <a:r>
              <a:rPr lang="en-US" sz="4200" b="1" dirty="0" smtClean="0">
                <a:solidFill>
                  <a:srgbClr val="C00000"/>
                </a:solidFill>
                <a:latin typeface="Arial" panose="020B0604020202020204" pitchFamily="34" charset="0"/>
                <a:cs typeface="Arial" panose="020B0604020202020204" pitchFamily="34" charset="0"/>
              </a:rPr>
              <a:t> 1 (SGK - tr13) </a:t>
            </a:r>
            <a:r>
              <a:rPr lang="vi-VN" sz="4200" dirty="0" smtClean="0">
                <a:latin typeface="Arial" panose="020B0604020202020204" pitchFamily="34" charset="0"/>
                <a:cs typeface="Arial" panose="020B0604020202020204" pitchFamily="34" charset="0"/>
              </a:rPr>
              <a:t>Em </a:t>
            </a:r>
            <a:r>
              <a:rPr lang="vi-VN" sz="4200" dirty="0">
                <a:latin typeface="Arial" panose="020B0604020202020204" pitchFamily="34" charset="0"/>
                <a:cs typeface="Arial" panose="020B0604020202020204" pitchFamily="34" charset="0"/>
              </a:rPr>
              <a:t>hãy kể tên ba ứng dụng thu thập nhiều thông tin từ người sử dụng và cho biết:</a:t>
            </a:r>
            <a:endParaRPr lang="en-US" sz="4200" dirty="0">
              <a:latin typeface="Arial" panose="020B0604020202020204" pitchFamily="34" charset="0"/>
              <a:cs typeface="Arial" panose="020B0604020202020204" pitchFamily="34" charset="0"/>
            </a:endParaRPr>
          </a:p>
          <a:p>
            <a:pPr algn="just">
              <a:lnSpc>
                <a:spcPct val="150000"/>
              </a:lnSpc>
            </a:pPr>
            <a:r>
              <a:rPr lang="vi-VN" sz="4200" dirty="0">
                <a:latin typeface="Arial" panose="020B0604020202020204" pitchFamily="34" charset="0"/>
                <a:cs typeface="Arial" panose="020B0604020202020204" pitchFamily="34" charset="0"/>
              </a:rPr>
              <a:t>a) Tổ chức, cá nhân nào sở hữu các ứng dụng đó?</a:t>
            </a:r>
            <a:endParaRPr lang="en-US" sz="4200" dirty="0">
              <a:latin typeface="Arial" panose="020B0604020202020204" pitchFamily="34" charset="0"/>
              <a:cs typeface="Arial" panose="020B0604020202020204" pitchFamily="34" charset="0"/>
            </a:endParaRPr>
          </a:p>
          <a:p>
            <a:pPr algn="just">
              <a:lnSpc>
                <a:spcPct val="150000"/>
              </a:lnSpc>
            </a:pPr>
            <a:r>
              <a:rPr lang="vi-VN" sz="4200" dirty="0">
                <a:latin typeface="Arial" panose="020B0604020202020204" pitchFamily="34" charset="0"/>
                <a:cs typeface="Arial" panose="020B0604020202020204" pitchFamily="34" charset="0"/>
              </a:rPr>
              <a:t>b) Mỗi ứng dụng thu thập dạng thông tin nào</a:t>
            </a:r>
            <a:r>
              <a:rPr lang="vi-VN" sz="4200" dirty="0" smtClean="0">
                <a:latin typeface="Arial" panose="020B0604020202020204" pitchFamily="34" charset="0"/>
                <a:cs typeface="Arial" panose="020B0604020202020204" pitchFamily="34" charset="0"/>
              </a:rPr>
              <a:t>?</a:t>
            </a:r>
            <a:endParaRPr lang="en-US" sz="4200" dirty="0" smtClean="0">
              <a:latin typeface="Arial" panose="020B0604020202020204" pitchFamily="34" charset="0"/>
              <a:cs typeface="Arial" panose="020B0604020202020204" pitchFamily="34" charset="0"/>
            </a:endParaRPr>
          </a:p>
          <a:p>
            <a:pPr algn="just">
              <a:lnSpc>
                <a:spcPct val="150000"/>
              </a:lnSpc>
            </a:pPr>
            <a:r>
              <a:rPr lang="en-US" sz="4200" b="1" dirty="0" err="1" smtClean="0">
                <a:solidFill>
                  <a:srgbClr val="C00000"/>
                </a:solidFill>
                <a:latin typeface="Arial" panose="020B0604020202020204" pitchFamily="34" charset="0"/>
                <a:cs typeface="Arial" panose="020B0604020202020204" pitchFamily="34" charset="0"/>
              </a:rPr>
              <a:t>Bài</a:t>
            </a:r>
            <a:r>
              <a:rPr lang="en-US" sz="4200" b="1" dirty="0" smtClean="0">
                <a:solidFill>
                  <a:srgbClr val="C00000"/>
                </a:solidFill>
                <a:latin typeface="Arial" panose="020B0604020202020204" pitchFamily="34" charset="0"/>
                <a:cs typeface="Arial" panose="020B0604020202020204" pitchFamily="34" charset="0"/>
              </a:rPr>
              <a:t> 2 (SGK - tr13)</a:t>
            </a:r>
          </a:p>
          <a:p>
            <a:pPr algn="just">
              <a:lnSpc>
                <a:spcPct val="150000"/>
              </a:lnSpc>
            </a:pPr>
            <a:r>
              <a:rPr lang="vi-VN" sz="4200" dirty="0"/>
              <a:t>Em hãy đánh giá độ tin cậy của thông tin được cung cấp từ ba ứng dụng ở Câu 1.</a:t>
            </a:r>
            <a:endParaRPr lang="en-US" sz="4200" b="1" dirty="0">
              <a:solidFill>
                <a:schemeClr val="accent4">
                  <a:lumMod val="50000"/>
                </a:schemeClr>
              </a:solidFill>
              <a:latin typeface="Arial" panose="020B0604020202020204" pitchFamily="34" charset="0"/>
              <a:cs typeface="Arial" panose="020B0604020202020204" pitchFamily="34" charset="0"/>
            </a:endParaRPr>
          </a:p>
        </p:txBody>
      </p:sp>
      <p:pic>
        <p:nvPicPr>
          <p:cNvPr id="26" name="Picture 4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4858999" y="8724900"/>
            <a:ext cx="933607" cy="1208553"/>
          </a:xfrm>
          <a:prstGeom prst="rect">
            <a:avLst/>
          </a:prstGeom>
        </p:spPr>
      </p:pic>
    </p:spTree>
    <p:extLst>
      <p:ext uri="{BB962C8B-B14F-4D97-AF65-F5344CB8AC3E}">
        <p14:creationId xmlns:p14="http://schemas.microsoft.com/office/powerpoint/2010/main" val="306096433"/>
      </p:ext>
    </p:extLst>
  </p:cSld>
  <p:clrMapOvr>
    <a:masterClrMapping/>
  </p:clrMapOvr>
  <mc:AlternateContent xmlns:mc="http://schemas.openxmlformats.org/markup-compatibility/2006" xmlns:p14="http://schemas.microsoft.com/office/powerpoint/2010/main">
    <mc:Choice Requires="p14">
      <p:transition spd="med">
        <p14:prism dir="d"/>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p:cNvPicPr>
          <p:nvPr/>
        </p:nvPicPr>
        <p:blipFill>
          <a:blip r:embed="rId2"/>
          <a:srcRect t="30242" b="30242"/>
          <a:stretch>
            <a:fillRect/>
          </a:stretch>
        </p:blipFill>
        <p:spPr>
          <a:xfrm>
            <a:off x="0" y="0"/>
            <a:ext cx="18288000" cy="10287000"/>
          </a:xfrm>
          <a:prstGeom prst="rect">
            <a:avLst/>
          </a:prstGeom>
        </p:spPr>
      </p:pic>
      <p:sp>
        <p:nvSpPr>
          <p:cNvPr id="3" name="Rounded Rectangle 2"/>
          <p:cNvSpPr/>
          <p:nvPr/>
        </p:nvSpPr>
        <p:spPr>
          <a:xfrm>
            <a:off x="457200" y="419100"/>
            <a:ext cx="17297400" cy="9448800"/>
          </a:xfrm>
          <a:prstGeom prst="roundRect">
            <a:avLst>
              <a:gd name="adj" fmla="val 3793"/>
            </a:avLst>
          </a:prstGeom>
          <a:solidFill>
            <a:srgbClr val="FDF9F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 name="Group 23"/>
          <p:cNvGrpSpPr>
            <a:grpSpLocks noChangeAspect="1"/>
          </p:cNvGrpSpPr>
          <p:nvPr/>
        </p:nvGrpSpPr>
        <p:grpSpPr>
          <a:xfrm>
            <a:off x="16992600" y="952500"/>
            <a:ext cx="238374" cy="238374"/>
            <a:chOff x="0" y="0"/>
            <a:chExt cx="495300" cy="495300"/>
          </a:xfrm>
        </p:grpSpPr>
        <p:sp>
          <p:nvSpPr>
            <p:cNvPr id="5" name="Freeform 2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6" name="Freeform 2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7" name="Group 29"/>
          <p:cNvGrpSpPr>
            <a:grpSpLocks noChangeAspect="1"/>
          </p:cNvGrpSpPr>
          <p:nvPr/>
        </p:nvGrpSpPr>
        <p:grpSpPr>
          <a:xfrm>
            <a:off x="16603717" y="952500"/>
            <a:ext cx="238374" cy="238374"/>
            <a:chOff x="0" y="0"/>
            <a:chExt cx="495300" cy="495300"/>
          </a:xfrm>
        </p:grpSpPr>
        <p:sp>
          <p:nvSpPr>
            <p:cNvPr id="8" name="Freeform 3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9" name="Freeform 3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10" name="Group 35"/>
          <p:cNvGrpSpPr>
            <a:grpSpLocks noChangeAspect="1"/>
          </p:cNvGrpSpPr>
          <p:nvPr/>
        </p:nvGrpSpPr>
        <p:grpSpPr>
          <a:xfrm>
            <a:off x="16214835" y="952500"/>
            <a:ext cx="238374" cy="238374"/>
            <a:chOff x="0" y="0"/>
            <a:chExt cx="495300" cy="495300"/>
          </a:xfrm>
        </p:grpSpPr>
        <p:sp>
          <p:nvSpPr>
            <p:cNvPr id="11" name="Freeform 36"/>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2" name="Freeform 37"/>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grpSp>
        <p:nvGrpSpPr>
          <p:cNvPr id="19" name="Group 18"/>
          <p:cNvGrpSpPr/>
          <p:nvPr/>
        </p:nvGrpSpPr>
        <p:grpSpPr>
          <a:xfrm>
            <a:off x="7207398" y="424483"/>
            <a:ext cx="3499564" cy="2107105"/>
            <a:chOff x="2362200" y="369481"/>
            <a:chExt cx="3499564" cy="2107105"/>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369481"/>
              <a:ext cx="3499564" cy="2107105"/>
            </a:xfrm>
            <a:prstGeom prst="rect">
              <a:avLst/>
            </a:prstGeom>
          </p:spPr>
        </p:pic>
        <p:sp>
          <p:nvSpPr>
            <p:cNvPr id="21" name="TextBox 20"/>
            <p:cNvSpPr txBox="1"/>
            <p:nvPr/>
          </p:nvSpPr>
          <p:spPr>
            <a:xfrm>
              <a:off x="3191698" y="899245"/>
              <a:ext cx="1840568" cy="769441"/>
            </a:xfrm>
            <a:prstGeom prst="rect">
              <a:avLst/>
            </a:prstGeom>
            <a:noFill/>
          </p:spPr>
          <p:txBody>
            <a:bodyPr wrap="none" rtlCol="0">
              <a:spAutoFit/>
            </a:bodyPr>
            <a:lstStyle/>
            <a:p>
              <a:pPr algn="ctr"/>
              <a:r>
                <a:rPr lang="en-US" sz="4400" b="1" dirty="0" err="1" smtClean="0">
                  <a:latin typeface="Arial" panose="020B0604020202020204" pitchFamily="34" charset="0"/>
                  <a:cs typeface="Arial" panose="020B0604020202020204" pitchFamily="34" charset="0"/>
                </a:rPr>
                <a:t>Gợi</a:t>
              </a:r>
              <a:r>
                <a:rPr lang="en-US" sz="4400" b="1" dirty="0" smtClean="0">
                  <a:latin typeface="Arial" panose="020B0604020202020204" pitchFamily="34" charset="0"/>
                  <a:cs typeface="Arial" panose="020B0604020202020204" pitchFamily="34" charset="0"/>
                </a:rPr>
                <a:t> ý:</a:t>
              </a:r>
              <a:endParaRPr lang="en-US" sz="4400" b="1" dirty="0">
                <a:latin typeface="Arial" panose="020B0604020202020204" pitchFamily="34" charset="0"/>
                <a:cs typeface="Arial" panose="020B0604020202020204" pitchFamily="34" charset="0"/>
              </a:endParaRPr>
            </a:p>
          </p:txBody>
        </p:sp>
      </p:grpSp>
      <p:sp>
        <p:nvSpPr>
          <p:cNvPr id="2" name="Rectangle 1"/>
          <p:cNvSpPr/>
          <p:nvPr/>
        </p:nvSpPr>
        <p:spPr>
          <a:xfrm>
            <a:off x="1948331" y="2779974"/>
            <a:ext cx="14315137" cy="738664"/>
          </a:xfrm>
          <a:prstGeom prst="rect">
            <a:avLst/>
          </a:prstGeom>
        </p:spPr>
        <p:txBody>
          <a:bodyPr wrap="none">
            <a:spAutoFit/>
          </a:bodyPr>
          <a:lstStyle/>
          <a:p>
            <a:r>
              <a:rPr lang="vi-VN" sz="4200" dirty="0">
                <a:latin typeface="Arial" panose="020B0604020202020204" pitchFamily="34" charset="0"/>
                <a:cs typeface="Arial" panose="020B0604020202020204" pitchFamily="34" charset="0"/>
              </a:rPr>
              <a:t>Ba ứng dụng thu thập nhiều thông tin từ người sử dụng </a:t>
            </a:r>
            <a:r>
              <a:rPr lang="vi-VN" sz="4200" dirty="0" smtClean="0">
                <a:latin typeface="Arial" panose="020B0604020202020204" pitchFamily="34" charset="0"/>
                <a:cs typeface="Arial" panose="020B0604020202020204" pitchFamily="34" charset="0"/>
              </a:rPr>
              <a:t>là</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endParaRPr lang="en-US" sz="4200" dirty="0">
              <a:latin typeface="Arial" panose="020B0604020202020204" pitchFamily="34" charset="0"/>
              <a:cs typeface="Arial" panose="020B0604020202020204" pitchFamily="34" charset="0"/>
            </a:endParaRPr>
          </a:p>
        </p:txBody>
      </p:sp>
      <p:grpSp>
        <p:nvGrpSpPr>
          <p:cNvPr id="23" name="Group 22"/>
          <p:cNvGrpSpPr/>
          <p:nvPr/>
        </p:nvGrpSpPr>
        <p:grpSpPr>
          <a:xfrm>
            <a:off x="1295400" y="4221740"/>
            <a:ext cx="3893560" cy="4982446"/>
            <a:chOff x="1295400" y="4221740"/>
            <a:chExt cx="3893560" cy="4982446"/>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4221740"/>
              <a:ext cx="3893560" cy="3893560"/>
            </a:xfrm>
            <a:prstGeom prst="rect">
              <a:avLst/>
            </a:prstGeom>
          </p:spPr>
        </p:pic>
        <p:sp>
          <p:nvSpPr>
            <p:cNvPr id="16" name="TextBox 15"/>
            <p:cNvSpPr txBox="1"/>
            <p:nvPr/>
          </p:nvSpPr>
          <p:spPr>
            <a:xfrm>
              <a:off x="1409700" y="8496300"/>
              <a:ext cx="3664960" cy="707886"/>
            </a:xfrm>
            <a:prstGeom prst="rect">
              <a:avLst/>
            </a:prstGeom>
            <a:noFill/>
          </p:spPr>
          <p:txBody>
            <a:bodyPr wrap="square" rtlCol="0">
              <a:spAutoFit/>
            </a:bodyPr>
            <a:lstStyle/>
            <a:p>
              <a:pPr algn="ctr"/>
              <a:r>
                <a:rPr lang="en-US" sz="4000" i="1" dirty="0" smtClean="0">
                  <a:latin typeface="Arial" panose="020B0604020202020204" pitchFamily="34" charset="0"/>
                  <a:cs typeface="Arial" panose="020B0604020202020204" pitchFamily="34" charset="0"/>
                </a:rPr>
                <a:t>Facebook</a:t>
              </a:r>
              <a:endParaRPr lang="en-US" sz="4000" i="1" dirty="0">
                <a:latin typeface="Arial" panose="020B0604020202020204" pitchFamily="34" charset="0"/>
                <a:cs typeface="Arial" panose="020B0604020202020204" pitchFamily="34" charset="0"/>
              </a:endParaRPr>
            </a:p>
          </p:txBody>
        </p:sp>
      </p:grpSp>
      <p:grpSp>
        <p:nvGrpSpPr>
          <p:cNvPr id="24" name="Group 23"/>
          <p:cNvGrpSpPr/>
          <p:nvPr/>
        </p:nvGrpSpPr>
        <p:grpSpPr>
          <a:xfrm>
            <a:off x="7010400" y="4221740"/>
            <a:ext cx="3893560" cy="4974052"/>
            <a:chOff x="7010400" y="4221740"/>
            <a:chExt cx="3893560" cy="4974052"/>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4221740"/>
              <a:ext cx="3893560" cy="3893560"/>
            </a:xfrm>
            <a:prstGeom prst="rect">
              <a:avLst/>
            </a:prstGeom>
          </p:spPr>
        </p:pic>
        <p:sp>
          <p:nvSpPr>
            <p:cNvPr id="26" name="TextBox 25"/>
            <p:cNvSpPr txBox="1"/>
            <p:nvPr/>
          </p:nvSpPr>
          <p:spPr>
            <a:xfrm>
              <a:off x="7010400" y="8487906"/>
              <a:ext cx="3664960" cy="707886"/>
            </a:xfrm>
            <a:prstGeom prst="rect">
              <a:avLst/>
            </a:prstGeom>
            <a:noFill/>
          </p:spPr>
          <p:txBody>
            <a:bodyPr wrap="square" rtlCol="0">
              <a:spAutoFit/>
            </a:bodyPr>
            <a:lstStyle/>
            <a:p>
              <a:pPr algn="ctr"/>
              <a:r>
                <a:rPr lang="en-US" sz="4000" i="1" dirty="0" err="1" smtClean="0">
                  <a:latin typeface="Arial" panose="020B0604020202020204" pitchFamily="34" charset="0"/>
                  <a:cs typeface="Arial" panose="020B0604020202020204" pitchFamily="34" charset="0"/>
                </a:rPr>
                <a:t>Youtube</a:t>
              </a:r>
              <a:endParaRPr lang="en-US" sz="4000" i="1" dirty="0">
                <a:latin typeface="Arial" panose="020B0604020202020204" pitchFamily="34" charset="0"/>
                <a:cs typeface="Arial" panose="020B0604020202020204" pitchFamily="34" charset="0"/>
              </a:endParaRPr>
            </a:p>
          </p:txBody>
        </p:sp>
      </p:grpSp>
      <p:grpSp>
        <p:nvGrpSpPr>
          <p:cNvPr id="30" name="Group 29"/>
          <p:cNvGrpSpPr/>
          <p:nvPr/>
        </p:nvGrpSpPr>
        <p:grpSpPr>
          <a:xfrm>
            <a:off x="12559649" y="4221740"/>
            <a:ext cx="3893560" cy="4974052"/>
            <a:chOff x="12559649" y="4221740"/>
            <a:chExt cx="3893560" cy="4974052"/>
          </a:xfrm>
        </p:grpSpPr>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59649" y="4221740"/>
              <a:ext cx="3893560" cy="3893560"/>
            </a:xfrm>
            <a:prstGeom prst="rect">
              <a:avLst/>
            </a:prstGeom>
          </p:spPr>
        </p:pic>
        <p:sp>
          <p:nvSpPr>
            <p:cNvPr id="29" name="TextBox 28"/>
            <p:cNvSpPr txBox="1"/>
            <p:nvPr/>
          </p:nvSpPr>
          <p:spPr>
            <a:xfrm>
              <a:off x="12788249" y="8487906"/>
              <a:ext cx="3664960" cy="707886"/>
            </a:xfrm>
            <a:prstGeom prst="rect">
              <a:avLst/>
            </a:prstGeom>
            <a:noFill/>
          </p:spPr>
          <p:txBody>
            <a:bodyPr wrap="square" rtlCol="0">
              <a:spAutoFit/>
            </a:bodyPr>
            <a:lstStyle/>
            <a:p>
              <a:pPr algn="ctr"/>
              <a:r>
                <a:rPr lang="en-US" sz="4000" i="1" dirty="0" smtClean="0">
                  <a:latin typeface="Arial" panose="020B0604020202020204" pitchFamily="34" charset="0"/>
                  <a:cs typeface="Arial" panose="020B0604020202020204" pitchFamily="34" charset="0"/>
                </a:rPr>
                <a:t>Google Map</a:t>
              </a:r>
              <a:endParaRPr lang="en-US" sz="4000" i="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4364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500"/>
                                        <p:tgtEl>
                                          <p:spTgt spid="2"/>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p:cNvSpPr/>
          <p:nvPr/>
        </p:nvSpPr>
        <p:spPr>
          <a:xfrm>
            <a:off x="0" y="-22860"/>
            <a:ext cx="18288000" cy="10287000"/>
          </a:xfrm>
          <a:prstGeom prst="rect">
            <a:avLst/>
          </a:prstGeom>
          <a:solidFill>
            <a:srgbClr val="FDF9F2"/>
          </a:solidFill>
          <a:ln>
            <a:solidFill>
              <a:srgbClr val="FDF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187" y="1371600"/>
            <a:ext cx="9133561" cy="5715000"/>
          </a:xfrm>
          <a:prstGeom prst="roundRect">
            <a:avLst/>
          </a:prstGeom>
        </p:spPr>
      </p:pic>
      <p:sp>
        <p:nvSpPr>
          <p:cNvPr id="3" name="Rectangle 2"/>
          <p:cNvSpPr/>
          <p:nvPr/>
        </p:nvSpPr>
        <p:spPr>
          <a:xfrm>
            <a:off x="1371600" y="7277100"/>
            <a:ext cx="7239000" cy="1938992"/>
          </a:xfrm>
          <a:prstGeom prst="rect">
            <a:avLst/>
          </a:prstGeom>
        </p:spPr>
        <p:txBody>
          <a:bodyPr wrap="square">
            <a:spAutoFit/>
          </a:bodyPr>
          <a:lstStyle/>
          <a:p>
            <a:pPr algn="ctr">
              <a:lnSpc>
                <a:spcPct val="150000"/>
              </a:lnSpc>
            </a:pPr>
            <a:r>
              <a:rPr lang="en-US" sz="4000" i="1" dirty="0" err="1">
                <a:latin typeface="Arial" panose="020B0604020202020204" pitchFamily="34" charset="0"/>
                <a:cs typeface="Arial" panose="020B0604020202020204" pitchFamily="34" charset="0"/>
              </a:rPr>
              <a:t>Mạng</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xã</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hội</a:t>
            </a:r>
            <a:r>
              <a:rPr lang="en-US" sz="4000" i="1" dirty="0">
                <a:latin typeface="Arial" panose="020B0604020202020204" pitchFamily="34" charset="0"/>
                <a:cs typeface="Arial" panose="020B0604020202020204" pitchFamily="34" charset="0"/>
              </a:rPr>
              <a:t> Facebook do </a:t>
            </a:r>
            <a:r>
              <a:rPr lang="en-US" sz="4000" i="1" dirty="0" err="1">
                <a:latin typeface="Arial" panose="020B0604020202020204" pitchFamily="34" charset="0"/>
                <a:cs typeface="Arial" panose="020B0604020202020204" pitchFamily="34" charset="0"/>
              </a:rPr>
              <a:t>công</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ty</a:t>
            </a:r>
            <a:r>
              <a:rPr lang="en-US" sz="4000" i="1" dirty="0">
                <a:latin typeface="Arial" panose="020B0604020202020204" pitchFamily="34" charset="0"/>
                <a:cs typeface="Arial" panose="020B0604020202020204" pitchFamily="34" charset="0"/>
              </a:rPr>
              <a:t> Meta </a:t>
            </a:r>
            <a:r>
              <a:rPr lang="en-US" sz="4000" i="1" dirty="0" err="1">
                <a:latin typeface="Arial" panose="020B0604020202020204" pitchFamily="34" charset="0"/>
                <a:cs typeface="Arial" panose="020B0604020202020204" pitchFamily="34" charset="0"/>
              </a:rPr>
              <a:t>sở</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hữu</a:t>
            </a:r>
            <a:r>
              <a:rPr lang="en-US" sz="4000" i="1" dirty="0">
                <a:latin typeface="Arial" panose="020B0604020202020204" pitchFamily="34" charset="0"/>
                <a:cs typeface="Arial" panose="020B0604020202020204" pitchFamily="34" charset="0"/>
              </a:rPr>
              <a:t>.</a:t>
            </a:r>
          </a:p>
        </p:txBody>
      </p:sp>
      <p:pic>
        <p:nvPicPr>
          <p:cNvPr id="91" name="Picture 9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7461" y="1371600"/>
            <a:ext cx="8570826" cy="5715000"/>
          </a:xfrm>
          <a:prstGeom prst="roundRect">
            <a:avLst/>
          </a:prstGeom>
        </p:spPr>
      </p:pic>
      <p:sp>
        <p:nvSpPr>
          <p:cNvPr id="4" name="Rectangle 3"/>
          <p:cNvSpPr/>
          <p:nvPr/>
        </p:nvSpPr>
        <p:spPr>
          <a:xfrm>
            <a:off x="10291159" y="7277100"/>
            <a:ext cx="7123430" cy="1938992"/>
          </a:xfrm>
          <a:prstGeom prst="rect">
            <a:avLst/>
          </a:prstGeom>
        </p:spPr>
        <p:txBody>
          <a:bodyPr wrap="square">
            <a:spAutoFit/>
          </a:bodyPr>
          <a:lstStyle/>
          <a:p>
            <a:pPr algn="ctr">
              <a:lnSpc>
                <a:spcPct val="150000"/>
              </a:lnSpc>
            </a:pPr>
            <a:r>
              <a:rPr lang="en-US" sz="4000" i="1" dirty="0" err="1">
                <a:latin typeface="Arial" panose="020B0604020202020204" pitchFamily="34" charset="0"/>
                <a:cs typeface="Arial" panose="020B0604020202020204" pitchFamily="34" charset="0"/>
              </a:rPr>
              <a:t>Youtube</a:t>
            </a:r>
            <a:r>
              <a:rPr lang="en-US" sz="4000" i="1" dirty="0">
                <a:latin typeface="Arial" panose="020B0604020202020204" pitchFamily="34" charset="0"/>
                <a:cs typeface="Arial" panose="020B0604020202020204" pitchFamily="34" charset="0"/>
              </a:rPr>
              <a:t>, Google Map do Google </a:t>
            </a:r>
            <a:r>
              <a:rPr lang="en-US" sz="4000" i="1" dirty="0" err="1">
                <a:latin typeface="Arial" panose="020B0604020202020204" pitchFamily="34" charset="0"/>
                <a:cs typeface="Arial" panose="020B0604020202020204" pitchFamily="34" charset="0"/>
              </a:rPr>
              <a:t>sở</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hữu</a:t>
            </a:r>
            <a:r>
              <a:rPr lang="en-US" sz="4000" i="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6468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anim calcmode="lin" valueType="num">
                                      <p:cBhvr>
                                        <p:cTn id="20" dur="500" fill="hold"/>
                                        <p:tgtEl>
                                          <p:spTgt spid="91"/>
                                        </p:tgtEl>
                                        <p:attrNameLst>
                                          <p:attrName>ppt_x</p:attrName>
                                        </p:attrNameLst>
                                      </p:cBhvr>
                                      <p:tavLst>
                                        <p:tav tm="0">
                                          <p:val>
                                            <p:strVal val="#ppt_x"/>
                                          </p:val>
                                        </p:tav>
                                        <p:tav tm="100000">
                                          <p:val>
                                            <p:strVal val="#ppt_x"/>
                                          </p:val>
                                        </p:tav>
                                      </p:tavLst>
                                    </p:anim>
                                    <p:anim calcmode="lin" valueType="num">
                                      <p:cBhvr>
                                        <p:cTn id="21" dur="500" fill="hold"/>
                                        <p:tgtEl>
                                          <p:spTgt spid="91"/>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p:cNvSpPr/>
          <p:nvPr/>
        </p:nvSpPr>
        <p:spPr>
          <a:xfrm>
            <a:off x="0" y="-22860"/>
            <a:ext cx="18288000" cy="10287000"/>
          </a:xfrm>
          <a:prstGeom prst="rect">
            <a:avLst/>
          </a:prstGeom>
          <a:solidFill>
            <a:srgbClr val="FDF9F2"/>
          </a:solidFill>
          <a:ln>
            <a:solidFill>
              <a:srgbClr val="FDF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342900"/>
            <a:ext cx="15011399" cy="8435754"/>
          </a:xfrm>
          <a:prstGeom prst="rect">
            <a:avLst/>
          </a:prstGeom>
        </p:spPr>
      </p:pic>
      <p:sp>
        <p:nvSpPr>
          <p:cNvPr id="6" name="Rectangle 5"/>
          <p:cNvSpPr/>
          <p:nvPr/>
        </p:nvSpPr>
        <p:spPr>
          <a:xfrm>
            <a:off x="3032391" y="9106314"/>
            <a:ext cx="12223218" cy="707886"/>
          </a:xfrm>
          <a:prstGeom prst="rect">
            <a:avLst/>
          </a:prstGeom>
        </p:spPr>
        <p:txBody>
          <a:bodyPr wrap="none">
            <a:spAutoFit/>
          </a:bodyPr>
          <a:lstStyle/>
          <a:p>
            <a:pPr algn="ctr"/>
            <a:r>
              <a:rPr lang="en-US" sz="4000" i="1" dirty="0">
                <a:latin typeface="Arial" panose="020B0604020202020204" pitchFamily="34" charset="0"/>
                <a:cs typeface="Arial" panose="020B0604020202020204" pitchFamily="34" charset="0"/>
              </a:rPr>
              <a:t>Facebook </a:t>
            </a:r>
            <a:r>
              <a:rPr lang="en-US" sz="4000" i="1" dirty="0" err="1">
                <a:latin typeface="Arial" panose="020B0604020202020204" pitchFamily="34" charset="0"/>
                <a:cs typeface="Arial" panose="020B0604020202020204" pitchFamily="34" charset="0"/>
              </a:rPr>
              <a:t>thu</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thập</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thông</a:t>
            </a:r>
            <a:r>
              <a:rPr lang="en-US" sz="4000" i="1" dirty="0">
                <a:latin typeface="Arial" panose="020B0604020202020204" pitchFamily="34" charset="0"/>
                <a:cs typeface="Arial" panose="020B0604020202020204" pitchFamily="34" charset="0"/>
              </a:rPr>
              <a:t> tin </a:t>
            </a:r>
            <a:r>
              <a:rPr lang="en-US" sz="4000" i="1" dirty="0" err="1">
                <a:latin typeface="Arial" panose="020B0604020202020204" pitchFamily="34" charset="0"/>
                <a:cs typeface="Arial" panose="020B0604020202020204" pitchFamily="34" charset="0"/>
              </a:rPr>
              <a:t>dạng</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văn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bản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hình</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ảnh</a:t>
            </a:r>
            <a:r>
              <a:rPr lang="en-US" sz="4000" i="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6223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p:cNvSpPr/>
          <p:nvPr/>
        </p:nvSpPr>
        <p:spPr>
          <a:xfrm>
            <a:off x="0" y="-22860"/>
            <a:ext cx="18288000" cy="10287000"/>
          </a:xfrm>
          <a:prstGeom prst="rect">
            <a:avLst/>
          </a:prstGeom>
          <a:solidFill>
            <a:srgbClr val="FDF9F2"/>
          </a:solidFill>
          <a:ln>
            <a:solidFill>
              <a:srgbClr val="FDF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600" y="495300"/>
            <a:ext cx="16675458" cy="8187589"/>
          </a:xfrm>
          <a:prstGeom prst="rect">
            <a:avLst/>
          </a:prstGeom>
        </p:spPr>
      </p:pic>
      <p:sp>
        <p:nvSpPr>
          <p:cNvPr id="6" name="Rectangle 5"/>
          <p:cNvSpPr/>
          <p:nvPr/>
        </p:nvSpPr>
        <p:spPr>
          <a:xfrm>
            <a:off x="4658348" y="8876115"/>
            <a:ext cx="8971303" cy="707886"/>
          </a:xfrm>
          <a:prstGeom prst="rect">
            <a:avLst/>
          </a:prstGeom>
        </p:spPr>
        <p:txBody>
          <a:bodyPr wrap="none">
            <a:spAutoFit/>
          </a:bodyPr>
          <a:lstStyle/>
          <a:p>
            <a:pPr algn="ctr"/>
            <a:r>
              <a:rPr lang="en-US" sz="4000" i="1" dirty="0" err="1">
                <a:latin typeface="Arial" panose="020B0604020202020204" pitchFamily="34" charset="0"/>
                <a:cs typeface="Arial" panose="020B0604020202020204" pitchFamily="34" charset="0"/>
              </a:rPr>
              <a:t>Youtube</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thu</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thập</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thông</a:t>
            </a:r>
            <a:r>
              <a:rPr lang="en-US" sz="4000" i="1" dirty="0">
                <a:latin typeface="Arial" panose="020B0604020202020204" pitchFamily="34" charset="0"/>
                <a:cs typeface="Arial" panose="020B0604020202020204" pitchFamily="34" charset="0"/>
              </a:rPr>
              <a:t> tin </a:t>
            </a:r>
            <a:r>
              <a:rPr lang="en-US" sz="4000" i="1" dirty="0" err="1">
                <a:latin typeface="Arial" panose="020B0604020202020204" pitchFamily="34" charset="0"/>
                <a:cs typeface="Arial" panose="020B0604020202020204" pitchFamily="34" charset="0"/>
              </a:rPr>
              <a:t>dạng</a:t>
            </a:r>
            <a:r>
              <a:rPr lang="en-US" sz="4000" i="1" dirty="0">
                <a:latin typeface="Arial" panose="020B0604020202020204" pitchFamily="34" charset="0"/>
                <a:cs typeface="Arial" panose="020B0604020202020204" pitchFamily="34" charset="0"/>
              </a:rPr>
              <a:t> video</a:t>
            </a:r>
            <a:r>
              <a:rPr lang="en-US" sz="4000" i="1"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61464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0" y="-22860"/>
            <a:ext cx="18288000" cy="10287000"/>
          </a:xfrm>
          <a:prstGeom prst="rect">
            <a:avLst/>
          </a:prstGeom>
          <a:solidFill>
            <a:srgbClr val="FDF9F2"/>
          </a:solidFill>
          <a:ln>
            <a:solidFill>
              <a:srgbClr val="FDF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6"/>
          <p:cNvSpPr/>
          <p:nvPr/>
        </p:nvSpPr>
        <p:spPr>
          <a:xfrm rot="3538">
            <a:off x="-17767" y="8152348"/>
            <a:ext cx="18507844" cy="0"/>
          </a:xfrm>
          <a:prstGeom prst="line">
            <a:avLst/>
          </a:prstGeom>
          <a:ln w="38100" cap="rnd">
            <a:solidFill>
              <a:srgbClr val="100F0D"/>
            </a:solidFill>
            <a:prstDash val="solid"/>
            <a:headEnd type="none" w="sm" len="sm"/>
            <a:tailEnd type="none" w="sm" len="sm"/>
          </a:ln>
        </p:spPr>
      </p:sp>
      <p:sp>
        <p:nvSpPr>
          <p:cNvPr id="33" name="TextBox 32"/>
          <p:cNvSpPr txBox="1"/>
          <p:nvPr/>
        </p:nvSpPr>
        <p:spPr>
          <a:xfrm>
            <a:off x="4096842" y="468445"/>
            <a:ext cx="10278626" cy="1015663"/>
          </a:xfrm>
          <a:prstGeom prst="rect">
            <a:avLst/>
          </a:prstGeom>
          <a:noFill/>
        </p:spPr>
        <p:txBody>
          <a:bodyPr wrap="square" rtlCol="0">
            <a:spAutoFit/>
          </a:bodyPr>
          <a:lstStyle/>
          <a:p>
            <a:pPr algn="ctr"/>
            <a:r>
              <a:rPr lang="en-US" sz="6000" b="1" dirty="0" smtClean="0">
                <a:solidFill>
                  <a:srgbClr val="D2660C"/>
                </a:solidFill>
                <a:latin typeface="Arial" panose="020B0604020202020204" pitchFamily="34" charset="0"/>
                <a:cs typeface="Arial" panose="020B0604020202020204" pitchFamily="34" charset="0"/>
              </a:rPr>
              <a:t>KHỞI ĐỘNG</a:t>
            </a:r>
            <a:endParaRPr lang="en-US" sz="6000" b="1" dirty="0">
              <a:solidFill>
                <a:srgbClr val="D2660C"/>
              </a:solidFill>
              <a:latin typeface="Arial" panose="020B0604020202020204" pitchFamily="34" charset="0"/>
              <a:cs typeface="Arial" panose="020B0604020202020204" pitchFamily="34" charset="0"/>
            </a:endParaRPr>
          </a:p>
        </p:txBody>
      </p:sp>
      <p:sp>
        <p:nvSpPr>
          <p:cNvPr id="40" name="AutoShape 5"/>
          <p:cNvSpPr/>
          <p:nvPr/>
        </p:nvSpPr>
        <p:spPr>
          <a:xfrm rot="3538" flipV="1">
            <a:off x="5" y="1616539"/>
            <a:ext cx="18516589" cy="19057"/>
          </a:xfrm>
          <a:prstGeom prst="line">
            <a:avLst/>
          </a:prstGeom>
          <a:ln w="38100" cap="rnd">
            <a:solidFill>
              <a:srgbClr val="100F0D"/>
            </a:solidFill>
            <a:prstDash val="solid"/>
            <a:headEnd type="none" w="sm" len="sm"/>
            <a:tailEnd type="none" w="sm" len="sm"/>
          </a:ln>
        </p:spPr>
      </p:sp>
      <p:grpSp>
        <p:nvGrpSpPr>
          <p:cNvPr id="8" name="Group 7"/>
          <p:cNvGrpSpPr/>
          <p:nvPr/>
        </p:nvGrpSpPr>
        <p:grpSpPr>
          <a:xfrm>
            <a:off x="577073" y="6855885"/>
            <a:ext cx="5671327" cy="2816295"/>
            <a:chOff x="577073" y="6855885"/>
            <a:chExt cx="5671327" cy="2816295"/>
          </a:xfrm>
        </p:grpSpPr>
        <p:grpSp>
          <p:nvGrpSpPr>
            <p:cNvPr id="37" name="Group 36"/>
            <p:cNvGrpSpPr/>
            <p:nvPr/>
          </p:nvGrpSpPr>
          <p:grpSpPr>
            <a:xfrm>
              <a:off x="609600" y="6855885"/>
              <a:ext cx="5638800" cy="2816295"/>
              <a:chOff x="9357234" y="6667500"/>
              <a:chExt cx="8362305" cy="3352800"/>
            </a:xfrm>
          </p:grpSpPr>
          <p:grpSp>
            <p:nvGrpSpPr>
              <p:cNvPr id="11" name="Group 11"/>
              <p:cNvGrpSpPr/>
              <p:nvPr/>
            </p:nvGrpSpPr>
            <p:grpSpPr>
              <a:xfrm>
                <a:off x="9746495" y="6848383"/>
                <a:ext cx="7973044" cy="3171917"/>
                <a:chOff x="0" y="0"/>
                <a:chExt cx="8872667" cy="6100626"/>
              </a:xfrm>
            </p:grpSpPr>
            <p:sp>
              <p:nvSpPr>
                <p:cNvPr id="12" name="Freeform 12"/>
                <p:cNvSpPr/>
                <p:nvPr/>
              </p:nvSpPr>
              <p:spPr>
                <a:xfrm>
                  <a:off x="31750" y="31750"/>
                  <a:ext cx="8809167" cy="6037126"/>
                </a:xfrm>
                <a:custGeom>
                  <a:avLst/>
                  <a:gdLst/>
                  <a:ahLst/>
                  <a:cxnLst/>
                  <a:rect l="l" t="t" r="r" b="b"/>
                  <a:pathLst>
                    <a:path w="8809167" h="6037126">
                      <a:moveTo>
                        <a:pt x="8716457" y="6037126"/>
                      </a:moveTo>
                      <a:lnTo>
                        <a:pt x="92710" y="6037126"/>
                      </a:lnTo>
                      <a:cubicBezTo>
                        <a:pt x="41910" y="6037126"/>
                        <a:pt x="0" y="5995216"/>
                        <a:pt x="0" y="5944416"/>
                      </a:cubicBezTo>
                      <a:lnTo>
                        <a:pt x="0" y="92710"/>
                      </a:lnTo>
                      <a:cubicBezTo>
                        <a:pt x="0" y="41910"/>
                        <a:pt x="41910" y="0"/>
                        <a:pt x="92710" y="0"/>
                      </a:cubicBezTo>
                      <a:lnTo>
                        <a:pt x="8715187" y="0"/>
                      </a:lnTo>
                      <a:cubicBezTo>
                        <a:pt x="8765987" y="0"/>
                        <a:pt x="8807896" y="41910"/>
                        <a:pt x="8807896" y="92710"/>
                      </a:cubicBezTo>
                      <a:lnTo>
                        <a:pt x="8807896" y="5943146"/>
                      </a:lnTo>
                      <a:cubicBezTo>
                        <a:pt x="8809167" y="5995216"/>
                        <a:pt x="8767257" y="6037126"/>
                        <a:pt x="8716457" y="6037126"/>
                      </a:cubicBezTo>
                      <a:close/>
                    </a:path>
                  </a:pathLst>
                </a:custGeom>
                <a:solidFill>
                  <a:srgbClr val="B8A6C0"/>
                </a:solidFill>
              </p:spPr>
            </p:sp>
            <p:sp>
              <p:nvSpPr>
                <p:cNvPr id="13" name="Freeform 13"/>
                <p:cNvSpPr/>
                <p:nvPr/>
              </p:nvSpPr>
              <p:spPr>
                <a:xfrm>
                  <a:off x="0" y="0"/>
                  <a:ext cx="8872667" cy="6100626"/>
                </a:xfrm>
                <a:custGeom>
                  <a:avLst/>
                  <a:gdLst/>
                  <a:ahLst/>
                  <a:cxnLst/>
                  <a:rect l="l" t="t" r="r" b="b"/>
                  <a:pathLst>
                    <a:path w="8872667" h="6100626">
                      <a:moveTo>
                        <a:pt x="8748207" y="59690"/>
                      </a:moveTo>
                      <a:cubicBezTo>
                        <a:pt x="8783767" y="59690"/>
                        <a:pt x="8812977" y="88900"/>
                        <a:pt x="8812977" y="124460"/>
                      </a:cubicBezTo>
                      <a:lnTo>
                        <a:pt x="8812977" y="5976166"/>
                      </a:lnTo>
                      <a:cubicBezTo>
                        <a:pt x="8812977" y="6011726"/>
                        <a:pt x="8783767" y="6040936"/>
                        <a:pt x="8748207" y="6040936"/>
                      </a:cubicBezTo>
                      <a:lnTo>
                        <a:pt x="124460" y="6040936"/>
                      </a:lnTo>
                      <a:cubicBezTo>
                        <a:pt x="88900" y="6040936"/>
                        <a:pt x="59690" y="6011726"/>
                        <a:pt x="59690" y="5976166"/>
                      </a:cubicBezTo>
                      <a:lnTo>
                        <a:pt x="59690" y="124460"/>
                      </a:lnTo>
                      <a:cubicBezTo>
                        <a:pt x="59690" y="88900"/>
                        <a:pt x="88900" y="59690"/>
                        <a:pt x="124460" y="59690"/>
                      </a:cubicBezTo>
                      <a:lnTo>
                        <a:pt x="8748207" y="59690"/>
                      </a:lnTo>
                      <a:moveTo>
                        <a:pt x="8748207" y="0"/>
                      </a:moveTo>
                      <a:lnTo>
                        <a:pt x="124460" y="0"/>
                      </a:lnTo>
                      <a:cubicBezTo>
                        <a:pt x="55880" y="0"/>
                        <a:pt x="0" y="55880"/>
                        <a:pt x="0" y="124460"/>
                      </a:cubicBezTo>
                      <a:lnTo>
                        <a:pt x="0" y="5976166"/>
                      </a:lnTo>
                      <a:cubicBezTo>
                        <a:pt x="0" y="6044747"/>
                        <a:pt x="55880" y="6100626"/>
                        <a:pt x="124460" y="6100626"/>
                      </a:cubicBezTo>
                      <a:lnTo>
                        <a:pt x="8748207" y="6100626"/>
                      </a:lnTo>
                      <a:cubicBezTo>
                        <a:pt x="8816787" y="6100626"/>
                        <a:pt x="8872667" y="6044747"/>
                        <a:pt x="8872667" y="5976166"/>
                      </a:cubicBezTo>
                      <a:lnTo>
                        <a:pt x="8872667" y="124460"/>
                      </a:lnTo>
                      <a:cubicBezTo>
                        <a:pt x="8872667" y="55880"/>
                        <a:pt x="8816787" y="0"/>
                        <a:pt x="8748207" y="0"/>
                      </a:cubicBezTo>
                      <a:close/>
                    </a:path>
                  </a:pathLst>
                </a:custGeom>
                <a:solidFill>
                  <a:srgbClr val="100F0D"/>
                </a:solidFill>
              </p:spPr>
            </p:sp>
          </p:grpSp>
          <p:grpSp>
            <p:nvGrpSpPr>
              <p:cNvPr id="14" name="Group 14"/>
              <p:cNvGrpSpPr/>
              <p:nvPr/>
            </p:nvGrpSpPr>
            <p:grpSpPr>
              <a:xfrm>
                <a:off x="9357234" y="6667500"/>
                <a:ext cx="8136387" cy="3149254"/>
                <a:chOff x="0" y="0"/>
                <a:chExt cx="8915261" cy="6057037"/>
              </a:xfrm>
            </p:grpSpPr>
            <p:sp>
              <p:nvSpPr>
                <p:cNvPr id="15" name="Freeform 15"/>
                <p:cNvSpPr/>
                <p:nvPr/>
              </p:nvSpPr>
              <p:spPr>
                <a:xfrm>
                  <a:off x="31750" y="31750"/>
                  <a:ext cx="8851760" cy="5993537"/>
                </a:xfrm>
                <a:custGeom>
                  <a:avLst/>
                  <a:gdLst/>
                  <a:ahLst/>
                  <a:cxnLst/>
                  <a:rect l="l" t="t" r="r" b="b"/>
                  <a:pathLst>
                    <a:path w="8851760" h="5993537">
                      <a:moveTo>
                        <a:pt x="8759051" y="5993537"/>
                      </a:moveTo>
                      <a:lnTo>
                        <a:pt x="92710" y="5993537"/>
                      </a:lnTo>
                      <a:cubicBezTo>
                        <a:pt x="41910" y="5993537"/>
                        <a:pt x="0" y="5951627"/>
                        <a:pt x="0" y="5900827"/>
                      </a:cubicBezTo>
                      <a:lnTo>
                        <a:pt x="0" y="92710"/>
                      </a:lnTo>
                      <a:cubicBezTo>
                        <a:pt x="0" y="41910"/>
                        <a:pt x="41910" y="0"/>
                        <a:pt x="92710" y="0"/>
                      </a:cubicBezTo>
                      <a:lnTo>
                        <a:pt x="8757781" y="0"/>
                      </a:lnTo>
                      <a:cubicBezTo>
                        <a:pt x="8808581" y="0"/>
                        <a:pt x="8850491" y="41910"/>
                        <a:pt x="8850491" y="92710"/>
                      </a:cubicBezTo>
                      <a:lnTo>
                        <a:pt x="8850491" y="5899557"/>
                      </a:lnTo>
                      <a:cubicBezTo>
                        <a:pt x="8851760" y="5951627"/>
                        <a:pt x="8809851" y="5993537"/>
                        <a:pt x="8759051" y="5993537"/>
                      </a:cubicBezTo>
                      <a:close/>
                    </a:path>
                  </a:pathLst>
                </a:custGeom>
                <a:solidFill>
                  <a:srgbClr val="FDF9F2"/>
                </a:solidFill>
              </p:spPr>
            </p:sp>
            <p:sp>
              <p:nvSpPr>
                <p:cNvPr id="16" name="Freeform 16"/>
                <p:cNvSpPr/>
                <p:nvPr/>
              </p:nvSpPr>
              <p:spPr>
                <a:xfrm>
                  <a:off x="0" y="0"/>
                  <a:ext cx="8915261" cy="6057037"/>
                </a:xfrm>
                <a:custGeom>
                  <a:avLst/>
                  <a:gdLst/>
                  <a:ahLst/>
                  <a:cxnLst/>
                  <a:rect l="l" t="t" r="r" b="b"/>
                  <a:pathLst>
                    <a:path w="8915261" h="6057037">
                      <a:moveTo>
                        <a:pt x="8790801" y="59690"/>
                      </a:moveTo>
                      <a:cubicBezTo>
                        <a:pt x="8826360" y="59690"/>
                        <a:pt x="8855571" y="88900"/>
                        <a:pt x="8855571" y="124460"/>
                      </a:cubicBezTo>
                      <a:lnTo>
                        <a:pt x="8855571" y="5932577"/>
                      </a:lnTo>
                      <a:cubicBezTo>
                        <a:pt x="8855571" y="5968137"/>
                        <a:pt x="8826360" y="5997347"/>
                        <a:pt x="8790801" y="5997347"/>
                      </a:cubicBezTo>
                      <a:lnTo>
                        <a:pt x="124460" y="5997347"/>
                      </a:lnTo>
                      <a:cubicBezTo>
                        <a:pt x="88900" y="5997347"/>
                        <a:pt x="59690" y="5968137"/>
                        <a:pt x="59690" y="5932577"/>
                      </a:cubicBezTo>
                      <a:lnTo>
                        <a:pt x="59690" y="124460"/>
                      </a:lnTo>
                      <a:cubicBezTo>
                        <a:pt x="59690" y="88900"/>
                        <a:pt x="88900" y="59690"/>
                        <a:pt x="124460" y="59690"/>
                      </a:cubicBezTo>
                      <a:lnTo>
                        <a:pt x="8790801" y="59690"/>
                      </a:lnTo>
                      <a:moveTo>
                        <a:pt x="8790801" y="0"/>
                      </a:moveTo>
                      <a:lnTo>
                        <a:pt x="124460" y="0"/>
                      </a:lnTo>
                      <a:cubicBezTo>
                        <a:pt x="55880" y="0"/>
                        <a:pt x="0" y="55880"/>
                        <a:pt x="0" y="124460"/>
                      </a:cubicBezTo>
                      <a:lnTo>
                        <a:pt x="0" y="5932577"/>
                      </a:lnTo>
                      <a:cubicBezTo>
                        <a:pt x="0" y="6001157"/>
                        <a:pt x="55880" y="6057037"/>
                        <a:pt x="124460" y="6057037"/>
                      </a:cubicBezTo>
                      <a:lnTo>
                        <a:pt x="8790801" y="6057037"/>
                      </a:lnTo>
                      <a:cubicBezTo>
                        <a:pt x="8859381" y="6057037"/>
                        <a:pt x="8915261" y="6001157"/>
                        <a:pt x="8915261" y="5932577"/>
                      </a:cubicBezTo>
                      <a:lnTo>
                        <a:pt x="8915261" y="124460"/>
                      </a:lnTo>
                      <a:cubicBezTo>
                        <a:pt x="8915261" y="55880"/>
                        <a:pt x="8859381" y="0"/>
                        <a:pt x="8790801" y="0"/>
                      </a:cubicBezTo>
                      <a:close/>
                    </a:path>
                  </a:pathLst>
                </a:custGeom>
                <a:solidFill>
                  <a:srgbClr val="100F0D"/>
                </a:solidFill>
              </p:spPr>
            </p:sp>
          </p:grpSp>
        </p:grpSp>
        <p:sp>
          <p:nvSpPr>
            <p:cNvPr id="7" name="Rectangle 6"/>
            <p:cNvSpPr/>
            <p:nvPr/>
          </p:nvSpPr>
          <p:spPr>
            <a:xfrm>
              <a:off x="577073" y="7198749"/>
              <a:ext cx="5551514" cy="1664879"/>
            </a:xfrm>
            <a:prstGeom prst="rect">
              <a:avLst/>
            </a:prstGeom>
          </p:spPr>
          <p:txBody>
            <a:bodyPr wrap="square">
              <a:spAutoFit/>
            </a:bodyPr>
            <a:lstStyle/>
            <a:p>
              <a:pPr algn="ctr">
                <a:lnSpc>
                  <a:spcPct val="150000"/>
                </a:lnSpc>
              </a:pPr>
              <a:r>
                <a:rPr lang="vi-VN" sz="3600" dirty="0"/>
                <a:t>1. An có thể nhận được ảnh bằng cách nào?</a:t>
              </a:r>
              <a:endParaRPr lang="en-US" sz="3600" dirty="0"/>
            </a:p>
          </p:txBody>
        </p:sp>
      </p:grpSp>
      <p:grpSp>
        <p:nvGrpSpPr>
          <p:cNvPr id="9" name="Group 8"/>
          <p:cNvGrpSpPr/>
          <p:nvPr/>
        </p:nvGrpSpPr>
        <p:grpSpPr>
          <a:xfrm>
            <a:off x="6133519" y="6913590"/>
            <a:ext cx="5906257" cy="2816295"/>
            <a:chOff x="6214414" y="6913591"/>
            <a:chExt cx="5906257" cy="2816295"/>
          </a:xfrm>
        </p:grpSpPr>
        <p:grpSp>
          <p:nvGrpSpPr>
            <p:cNvPr id="29" name="Group 28"/>
            <p:cNvGrpSpPr/>
            <p:nvPr/>
          </p:nvGrpSpPr>
          <p:grpSpPr>
            <a:xfrm>
              <a:off x="6446311" y="6913591"/>
              <a:ext cx="5638800" cy="2816295"/>
              <a:chOff x="9357234" y="6667500"/>
              <a:chExt cx="8362305" cy="3352800"/>
            </a:xfrm>
          </p:grpSpPr>
          <p:grpSp>
            <p:nvGrpSpPr>
              <p:cNvPr id="30" name="Group 11"/>
              <p:cNvGrpSpPr/>
              <p:nvPr/>
            </p:nvGrpSpPr>
            <p:grpSpPr>
              <a:xfrm>
                <a:off x="9746495" y="6848383"/>
                <a:ext cx="7973044" cy="3171917"/>
                <a:chOff x="0" y="0"/>
                <a:chExt cx="8872667" cy="6100626"/>
              </a:xfrm>
            </p:grpSpPr>
            <p:sp>
              <p:nvSpPr>
                <p:cNvPr id="36" name="Freeform 12"/>
                <p:cNvSpPr/>
                <p:nvPr/>
              </p:nvSpPr>
              <p:spPr>
                <a:xfrm>
                  <a:off x="31750" y="31750"/>
                  <a:ext cx="8809167" cy="6037126"/>
                </a:xfrm>
                <a:custGeom>
                  <a:avLst/>
                  <a:gdLst/>
                  <a:ahLst/>
                  <a:cxnLst/>
                  <a:rect l="l" t="t" r="r" b="b"/>
                  <a:pathLst>
                    <a:path w="8809167" h="6037126">
                      <a:moveTo>
                        <a:pt x="8716457" y="6037126"/>
                      </a:moveTo>
                      <a:lnTo>
                        <a:pt x="92710" y="6037126"/>
                      </a:lnTo>
                      <a:cubicBezTo>
                        <a:pt x="41910" y="6037126"/>
                        <a:pt x="0" y="5995216"/>
                        <a:pt x="0" y="5944416"/>
                      </a:cubicBezTo>
                      <a:lnTo>
                        <a:pt x="0" y="92710"/>
                      </a:lnTo>
                      <a:cubicBezTo>
                        <a:pt x="0" y="41910"/>
                        <a:pt x="41910" y="0"/>
                        <a:pt x="92710" y="0"/>
                      </a:cubicBezTo>
                      <a:lnTo>
                        <a:pt x="8715187" y="0"/>
                      </a:lnTo>
                      <a:cubicBezTo>
                        <a:pt x="8765987" y="0"/>
                        <a:pt x="8807896" y="41910"/>
                        <a:pt x="8807896" y="92710"/>
                      </a:cubicBezTo>
                      <a:lnTo>
                        <a:pt x="8807896" y="5943146"/>
                      </a:lnTo>
                      <a:cubicBezTo>
                        <a:pt x="8809167" y="5995216"/>
                        <a:pt x="8767257" y="6037126"/>
                        <a:pt x="8716457" y="6037126"/>
                      </a:cubicBezTo>
                      <a:close/>
                    </a:path>
                  </a:pathLst>
                </a:custGeom>
                <a:solidFill>
                  <a:schemeClr val="accent6">
                    <a:lumMod val="60000"/>
                    <a:lumOff val="40000"/>
                  </a:schemeClr>
                </a:solidFill>
              </p:spPr>
            </p:sp>
            <p:sp>
              <p:nvSpPr>
                <p:cNvPr id="41" name="Freeform 13"/>
                <p:cNvSpPr/>
                <p:nvPr/>
              </p:nvSpPr>
              <p:spPr>
                <a:xfrm>
                  <a:off x="0" y="0"/>
                  <a:ext cx="8872667" cy="6100626"/>
                </a:xfrm>
                <a:custGeom>
                  <a:avLst/>
                  <a:gdLst/>
                  <a:ahLst/>
                  <a:cxnLst/>
                  <a:rect l="l" t="t" r="r" b="b"/>
                  <a:pathLst>
                    <a:path w="8872667" h="6100626">
                      <a:moveTo>
                        <a:pt x="8748207" y="59690"/>
                      </a:moveTo>
                      <a:cubicBezTo>
                        <a:pt x="8783767" y="59690"/>
                        <a:pt x="8812977" y="88900"/>
                        <a:pt x="8812977" y="124460"/>
                      </a:cubicBezTo>
                      <a:lnTo>
                        <a:pt x="8812977" y="5976166"/>
                      </a:lnTo>
                      <a:cubicBezTo>
                        <a:pt x="8812977" y="6011726"/>
                        <a:pt x="8783767" y="6040936"/>
                        <a:pt x="8748207" y="6040936"/>
                      </a:cubicBezTo>
                      <a:lnTo>
                        <a:pt x="124460" y="6040936"/>
                      </a:lnTo>
                      <a:cubicBezTo>
                        <a:pt x="88900" y="6040936"/>
                        <a:pt x="59690" y="6011726"/>
                        <a:pt x="59690" y="5976166"/>
                      </a:cubicBezTo>
                      <a:lnTo>
                        <a:pt x="59690" y="124460"/>
                      </a:lnTo>
                      <a:cubicBezTo>
                        <a:pt x="59690" y="88900"/>
                        <a:pt x="88900" y="59690"/>
                        <a:pt x="124460" y="59690"/>
                      </a:cubicBezTo>
                      <a:lnTo>
                        <a:pt x="8748207" y="59690"/>
                      </a:lnTo>
                      <a:moveTo>
                        <a:pt x="8748207" y="0"/>
                      </a:moveTo>
                      <a:lnTo>
                        <a:pt x="124460" y="0"/>
                      </a:lnTo>
                      <a:cubicBezTo>
                        <a:pt x="55880" y="0"/>
                        <a:pt x="0" y="55880"/>
                        <a:pt x="0" y="124460"/>
                      </a:cubicBezTo>
                      <a:lnTo>
                        <a:pt x="0" y="5976166"/>
                      </a:lnTo>
                      <a:cubicBezTo>
                        <a:pt x="0" y="6044747"/>
                        <a:pt x="55880" y="6100626"/>
                        <a:pt x="124460" y="6100626"/>
                      </a:cubicBezTo>
                      <a:lnTo>
                        <a:pt x="8748207" y="6100626"/>
                      </a:lnTo>
                      <a:cubicBezTo>
                        <a:pt x="8816787" y="6100626"/>
                        <a:pt x="8872667" y="6044747"/>
                        <a:pt x="8872667" y="5976166"/>
                      </a:cubicBezTo>
                      <a:lnTo>
                        <a:pt x="8872667" y="124460"/>
                      </a:lnTo>
                      <a:cubicBezTo>
                        <a:pt x="8872667" y="55880"/>
                        <a:pt x="8816787" y="0"/>
                        <a:pt x="8748207" y="0"/>
                      </a:cubicBezTo>
                      <a:close/>
                    </a:path>
                  </a:pathLst>
                </a:custGeom>
                <a:solidFill>
                  <a:srgbClr val="100F0D"/>
                </a:solidFill>
              </p:spPr>
            </p:sp>
          </p:grpSp>
          <p:grpSp>
            <p:nvGrpSpPr>
              <p:cNvPr id="31" name="Group 14"/>
              <p:cNvGrpSpPr/>
              <p:nvPr/>
            </p:nvGrpSpPr>
            <p:grpSpPr>
              <a:xfrm>
                <a:off x="9357234" y="6667500"/>
                <a:ext cx="8136387" cy="3149254"/>
                <a:chOff x="0" y="0"/>
                <a:chExt cx="8915261" cy="6057037"/>
              </a:xfrm>
            </p:grpSpPr>
            <p:sp>
              <p:nvSpPr>
                <p:cNvPr id="32" name="Freeform 15"/>
                <p:cNvSpPr/>
                <p:nvPr/>
              </p:nvSpPr>
              <p:spPr>
                <a:xfrm>
                  <a:off x="31750" y="31750"/>
                  <a:ext cx="8851760" cy="5993537"/>
                </a:xfrm>
                <a:custGeom>
                  <a:avLst/>
                  <a:gdLst/>
                  <a:ahLst/>
                  <a:cxnLst/>
                  <a:rect l="l" t="t" r="r" b="b"/>
                  <a:pathLst>
                    <a:path w="8851760" h="5993537">
                      <a:moveTo>
                        <a:pt x="8759051" y="5993537"/>
                      </a:moveTo>
                      <a:lnTo>
                        <a:pt x="92710" y="5993537"/>
                      </a:lnTo>
                      <a:cubicBezTo>
                        <a:pt x="41910" y="5993537"/>
                        <a:pt x="0" y="5951627"/>
                        <a:pt x="0" y="5900827"/>
                      </a:cubicBezTo>
                      <a:lnTo>
                        <a:pt x="0" y="92710"/>
                      </a:lnTo>
                      <a:cubicBezTo>
                        <a:pt x="0" y="41910"/>
                        <a:pt x="41910" y="0"/>
                        <a:pt x="92710" y="0"/>
                      </a:cubicBezTo>
                      <a:lnTo>
                        <a:pt x="8757781" y="0"/>
                      </a:lnTo>
                      <a:cubicBezTo>
                        <a:pt x="8808581" y="0"/>
                        <a:pt x="8850491" y="41910"/>
                        <a:pt x="8850491" y="92710"/>
                      </a:cubicBezTo>
                      <a:lnTo>
                        <a:pt x="8850491" y="5899557"/>
                      </a:lnTo>
                      <a:cubicBezTo>
                        <a:pt x="8851760" y="5951627"/>
                        <a:pt x="8809851" y="5993537"/>
                        <a:pt x="8759051" y="5993537"/>
                      </a:cubicBezTo>
                      <a:close/>
                    </a:path>
                  </a:pathLst>
                </a:custGeom>
                <a:solidFill>
                  <a:srgbClr val="FDF9F2"/>
                </a:solidFill>
              </p:spPr>
            </p:sp>
            <p:sp>
              <p:nvSpPr>
                <p:cNvPr id="35" name="Freeform 16"/>
                <p:cNvSpPr/>
                <p:nvPr/>
              </p:nvSpPr>
              <p:spPr>
                <a:xfrm>
                  <a:off x="0" y="0"/>
                  <a:ext cx="8915261" cy="6057037"/>
                </a:xfrm>
                <a:custGeom>
                  <a:avLst/>
                  <a:gdLst/>
                  <a:ahLst/>
                  <a:cxnLst/>
                  <a:rect l="l" t="t" r="r" b="b"/>
                  <a:pathLst>
                    <a:path w="8915261" h="6057037">
                      <a:moveTo>
                        <a:pt x="8790801" y="59690"/>
                      </a:moveTo>
                      <a:cubicBezTo>
                        <a:pt x="8826360" y="59690"/>
                        <a:pt x="8855571" y="88900"/>
                        <a:pt x="8855571" y="124460"/>
                      </a:cubicBezTo>
                      <a:lnTo>
                        <a:pt x="8855571" y="5932577"/>
                      </a:lnTo>
                      <a:cubicBezTo>
                        <a:pt x="8855571" y="5968137"/>
                        <a:pt x="8826360" y="5997347"/>
                        <a:pt x="8790801" y="5997347"/>
                      </a:cubicBezTo>
                      <a:lnTo>
                        <a:pt x="124460" y="5997347"/>
                      </a:lnTo>
                      <a:cubicBezTo>
                        <a:pt x="88900" y="5997347"/>
                        <a:pt x="59690" y="5968137"/>
                        <a:pt x="59690" y="5932577"/>
                      </a:cubicBezTo>
                      <a:lnTo>
                        <a:pt x="59690" y="124460"/>
                      </a:lnTo>
                      <a:cubicBezTo>
                        <a:pt x="59690" y="88900"/>
                        <a:pt x="88900" y="59690"/>
                        <a:pt x="124460" y="59690"/>
                      </a:cubicBezTo>
                      <a:lnTo>
                        <a:pt x="8790801" y="59690"/>
                      </a:lnTo>
                      <a:moveTo>
                        <a:pt x="8790801" y="0"/>
                      </a:moveTo>
                      <a:lnTo>
                        <a:pt x="124460" y="0"/>
                      </a:lnTo>
                      <a:cubicBezTo>
                        <a:pt x="55880" y="0"/>
                        <a:pt x="0" y="55880"/>
                        <a:pt x="0" y="124460"/>
                      </a:cubicBezTo>
                      <a:lnTo>
                        <a:pt x="0" y="5932577"/>
                      </a:lnTo>
                      <a:cubicBezTo>
                        <a:pt x="0" y="6001157"/>
                        <a:pt x="55880" y="6057037"/>
                        <a:pt x="124460" y="6057037"/>
                      </a:cubicBezTo>
                      <a:lnTo>
                        <a:pt x="8790801" y="6057037"/>
                      </a:lnTo>
                      <a:cubicBezTo>
                        <a:pt x="8859381" y="6057037"/>
                        <a:pt x="8915261" y="6001157"/>
                        <a:pt x="8915261" y="5932577"/>
                      </a:cubicBezTo>
                      <a:lnTo>
                        <a:pt x="8915261" y="124460"/>
                      </a:lnTo>
                      <a:cubicBezTo>
                        <a:pt x="8915261" y="55880"/>
                        <a:pt x="8859381" y="0"/>
                        <a:pt x="8790801" y="0"/>
                      </a:cubicBezTo>
                      <a:close/>
                    </a:path>
                  </a:pathLst>
                </a:custGeom>
                <a:solidFill>
                  <a:srgbClr val="100F0D"/>
                </a:solidFill>
              </p:spPr>
            </p:sp>
          </p:grpSp>
        </p:grpSp>
        <p:sp>
          <p:nvSpPr>
            <p:cNvPr id="42" name="Rectangle 41"/>
            <p:cNvSpPr/>
            <p:nvPr/>
          </p:nvSpPr>
          <p:spPr>
            <a:xfrm>
              <a:off x="6214414" y="6966772"/>
              <a:ext cx="5906257" cy="2482667"/>
            </a:xfrm>
            <a:prstGeom prst="rect">
              <a:avLst/>
            </a:prstGeom>
          </p:spPr>
          <p:txBody>
            <a:bodyPr wrap="square">
              <a:spAutoFit/>
            </a:bodyPr>
            <a:lstStyle/>
            <a:p>
              <a:pPr algn="ctr">
                <a:lnSpc>
                  <a:spcPct val="150000"/>
                </a:lnSpc>
              </a:pPr>
              <a:r>
                <a:rPr lang="en-US" sz="3600" dirty="0">
                  <a:latin typeface="Arial" panose="020B0604020202020204" pitchFamily="34" charset="0"/>
                  <a:cs typeface="Arial" panose="020B0604020202020204" pitchFamily="34" charset="0"/>
                </a:rPr>
                <a:t>2.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khi</a:t>
              </a:r>
              <a:r>
                <a:rPr lang="en-US" sz="3600" dirty="0">
                  <a:latin typeface="Arial" panose="020B0604020202020204" pitchFamily="34" charset="0"/>
                  <a:cs typeface="Arial" panose="020B0604020202020204" pitchFamily="34" charset="0"/>
                </a:rPr>
                <a:t> An </a:t>
              </a:r>
              <a:r>
                <a:rPr lang="en-US" sz="3600" dirty="0" err="1">
                  <a:latin typeface="Arial" panose="020B0604020202020204" pitchFamily="34" charset="0"/>
                  <a:cs typeface="Arial" panose="020B0604020202020204" pitchFamily="34" charset="0"/>
                </a:rPr>
                <a:t>nhận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ảnh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Khoa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ảnh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gốc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không</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grpSp>
      <p:grpSp>
        <p:nvGrpSpPr>
          <p:cNvPr id="10" name="Group 9"/>
          <p:cNvGrpSpPr/>
          <p:nvPr/>
        </p:nvGrpSpPr>
        <p:grpSpPr>
          <a:xfrm>
            <a:off x="12083774" y="6927456"/>
            <a:ext cx="5671327" cy="2816295"/>
            <a:chOff x="12190069" y="6927457"/>
            <a:chExt cx="5671327" cy="2816295"/>
          </a:xfrm>
        </p:grpSpPr>
        <p:grpSp>
          <p:nvGrpSpPr>
            <p:cNvPr id="43" name="Group 42"/>
            <p:cNvGrpSpPr/>
            <p:nvPr/>
          </p:nvGrpSpPr>
          <p:grpSpPr>
            <a:xfrm>
              <a:off x="12222596" y="6927457"/>
              <a:ext cx="5638800" cy="2816295"/>
              <a:chOff x="9357234" y="6667500"/>
              <a:chExt cx="8362305" cy="3352800"/>
            </a:xfrm>
          </p:grpSpPr>
          <p:grpSp>
            <p:nvGrpSpPr>
              <p:cNvPr id="44" name="Group 11"/>
              <p:cNvGrpSpPr/>
              <p:nvPr/>
            </p:nvGrpSpPr>
            <p:grpSpPr>
              <a:xfrm>
                <a:off x="9746495" y="6848383"/>
                <a:ext cx="7973044" cy="3171917"/>
                <a:chOff x="0" y="0"/>
                <a:chExt cx="8872667" cy="6100626"/>
              </a:xfrm>
            </p:grpSpPr>
            <p:sp>
              <p:nvSpPr>
                <p:cNvPr id="48" name="Freeform 12"/>
                <p:cNvSpPr/>
                <p:nvPr/>
              </p:nvSpPr>
              <p:spPr>
                <a:xfrm>
                  <a:off x="31750" y="31750"/>
                  <a:ext cx="8809167" cy="6037126"/>
                </a:xfrm>
                <a:custGeom>
                  <a:avLst/>
                  <a:gdLst/>
                  <a:ahLst/>
                  <a:cxnLst/>
                  <a:rect l="l" t="t" r="r" b="b"/>
                  <a:pathLst>
                    <a:path w="8809167" h="6037126">
                      <a:moveTo>
                        <a:pt x="8716457" y="6037126"/>
                      </a:moveTo>
                      <a:lnTo>
                        <a:pt x="92710" y="6037126"/>
                      </a:lnTo>
                      <a:cubicBezTo>
                        <a:pt x="41910" y="6037126"/>
                        <a:pt x="0" y="5995216"/>
                        <a:pt x="0" y="5944416"/>
                      </a:cubicBezTo>
                      <a:lnTo>
                        <a:pt x="0" y="92710"/>
                      </a:lnTo>
                      <a:cubicBezTo>
                        <a:pt x="0" y="41910"/>
                        <a:pt x="41910" y="0"/>
                        <a:pt x="92710" y="0"/>
                      </a:cubicBezTo>
                      <a:lnTo>
                        <a:pt x="8715187" y="0"/>
                      </a:lnTo>
                      <a:cubicBezTo>
                        <a:pt x="8765987" y="0"/>
                        <a:pt x="8807896" y="41910"/>
                        <a:pt x="8807896" y="92710"/>
                      </a:cubicBezTo>
                      <a:lnTo>
                        <a:pt x="8807896" y="5943146"/>
                      </a:lnTo>
                      <a:cubicBezTo>
                        <a:pt x="8809167" y="5995216"/>
                        <a:pt x="8767257" y="6037126"/>
                        <a:pt x="8716457" y="6037126"/>
                      </a:cubicBezTo>
                      <a:close/>
                    </a:path>
                  </a:pathLst>
                </a:custGeom>
                <a:solidFill>
                  <a:schemeClr val="accent3">
                    <a:lumMod val="60000"/>
                    <a:lumOff val="40000"/>
                  </a:schemeClr>
                </a:solidFill>
              </p:spPr>
            </p:sp>
            <p:sp>
              <p:nvSpPr>
                <p:cNvPr id="49" name="Freeform 13"/>
                <p:cNvSpPr/>
                <p:nvPr/>
              </p:nvSpPr>
              <p:spPr>
                <a:xfrm>
                  <a:off x="0" y="0"/>
                  <a:ext cx="8872667" cy="6100626"/>
                </a:xfrm>
                <a:custGeom>
                  <a:avLst/>
                  <a:gdLst/>
                  <a:ahLst/>
                  <a:cxnLst/>
                  <a:rect l="l" t="t" r="r" b="b"/>
                  <a:pathLst>
                    <a:path w="8872667" h="6100626">
                      <a:moveTo>
                        <a:pt x="8748207" y="59690"/>
                      </a:moveTo>
                      <a:cubicBezTo>
                        <a:pt x="8783767" y="59690"/>
                        <a:pt x="8812977" y="88900"/>
                        <a:pt x="8812977" y="124460"/>
                      </a:cubicBezTo>
                      <a:lnTo>
                        <a:pt x="8812977" y="5976166"/>
                      </a:lnTo>
                      <a:cubicBezTo>
                        <a:pt x="8812977" y="6011726"/>
                        <a:pt x="8783767" y="6040936"/>
                        <a:pt x="8748207" y="6040936"/>
                      </a:cubicBezTo>
                      <a:lnTo>
                        <a:pt x="124460" y="6040936"/>
                      </a:lnTo>
                      <a:cubicBezTo>
                        <a:pt x="88900" y="6040936"/>
                        <a:pt x="59690" y="6011726"/>
                        <a:pt x="59690" y="5976166"/>
                      </a:cubicBezTo>
                      <a:lnTo>
                        <a:pt x="59690" y="124460"/>
                      </a:lnTo>
                      <a:cubicBezTo>
                        <a:pt x="59690" y="88900"/>
                        <a:pt x="88900" y="59690"/>
                        <a:pt x="124460" y="59690"/>
                      </a:cubicBezTo>
                      <a:lnTo>
                        <a:pt x="8748207" y="59690"/>
                      </a:lnTo>
                      <a:moveTo>
                        <a:pt x="8748207" y="0"/>
                      </a:moveTo>
                      <a:lnTo>
                        <a:pt x="124460" y="0"/>
                      </a:lnTo>
                      <a:cubicBezTo>
                        <a:pt x="55880" y="0"/>
                        <a:pt x="0" y="55880"/>
                        <a:pt x="0" y="124460"/>
                      </a:cubicBezTo>
                      <a:lnTo>
                        <a:pt x="0" y="5976166"/>
                      </a:lnTo>
                      <a:cubicBezTo>
                        <a:pt x="0" y="6044747"/>
                        <a:pt x="55880" y="6100626"/>
                        <a:pt x="124460" y="6100626"/>
                      </a:cubicBezTo>
                      <a:lnTo>
                        <a:pt x="8748207" y="6100626"/>
                      </a:lnTo>
                      <a:cubicBezTo>
                        <a:pt x="8816787" y="6100626"/>
                        <a:pt x="8872667" y="6044747"/>
                        <a:pt x="8872667" y="5976166"/>
                      </a:cubicBezTo>
                      <a:lnTo>
                        <a:pt x="8872667" y="124460"/>
                      </a:lnTo>
                      <a:cubicBezTo>
                        <a:pt x="8872667" y="55880"/>
                        <a:pt x="8816787" y="0"/>
                        <a:pt x="8748207" y="0"/>
                      </a:cubicBezTo>
                      <a:close/>
                    </a:path>
                  </a:pathLst>
                </a:custGeom>
                <a:solidFill>
                  <a:srgbClr val="100F0D"/>
                </a:solidFill>
              </p:spPr>
            </p:sp>
          </p:grpSp>
          <p:grpSp>
            <p:nvGrpSpPr>
              <p:cNvPr id="45" name="Group 14"/>
              <p:cNvGrpSpPr/>
              <p:nvPr/>
            </p:nvGrpSpPr>
            <p:grpSpPr>
              <a:xfrm>
                <a:off x="9357234" y="6667500"/>
                <a:ext cx="8136387" cy="3149254"/>
                <a:chOff x="0" y="0"/>
                <a:chExt cx="8915261" cy="6057037"/>
              </a:xfrm>
            </p:grpSpPr>
            <p:sp>
              <p:nvSpPr>
                <p:cNvPr id="46" name="Freeform 15"/>
                <p:cNvSpPr/>
                <p:nvPr/>
              </p:nvSpPr>
              <p:spPr>
                <a:xfrm>
                  <a:off x="31750" y="31750"/>
                  <a:ext cx="8851760" cy="5993537"/>
                </a:xfrm>
                <a:custGeom>
                  <a:avLst/>
                  <a:gdLst/>
                  <a:ahLst/>
                  <a:cxnLst/>
                  <a:rect l="l" t="t" r="r" b="b"/>
                  <a:pathLst>
                    <a:path w="8851760" h="5993537">
                      <a:moveTo>
                        <a:pt x="8759051" y="5993537"/>
                      </a:moveTo>
                      <a:lnTo>
                        <a:pt x="92710" y="5993537"/>
                      </a:lnTo>
                      <a:cubicBezTo>
                        <a:pt x="41910" y="5993537"/>
                        <a:pt x="0" y="5951627"/>
                        <a:pt x="0" y="5900827"/>
                      </a:cubicBezTo>
                      <a:lnTo>
                        <a:pt x="0" y="92710"/>
                      </a:lnTo>
                      <a:cubicBezTo>
                        <a:pt x="0" y="41910"/>
                        <a:pt x="41910" y="0"/>
                        <a:pt x="92710" y="0"/>
                      </a:cubicBezTo>
                      <a:lnTo>
                        <a:pt x="8757781" y="0"/>
                      </a:lnTo>
                      <a:cubicBezTo>
                        <a:pt x="8808581" y="0"/>
                        <a:pt x="8850491" y="41910"/>
                        <a:pt x="8850491" y="92710"/>
                      </a:cubicBezTo>
                      <a:lnTo>
                        <a:pt x="8850491" y="5899557"/>
                      </a:lnTo>
                      <a:cubicBezTo>
                        <a:pt x="8851760" y="5951627"/>
                        <a:pt x="8809851" y="5993537"/>
                        <a:pt x="8759051" y="5993537"/>
                      </a:cubicBezTo>
                      <a:close/>
                    </a:path>
                  </a:pathLst>
                </a:custGeom>
                <a:solidFill>
                  <a:srgbClr val="FDF9F2"/>
                </a:solidFill>
              </p:spPr>
            </p:sp>
            <p:sp>
              <p:nvSpPr>
                <p:cNvPr id="47" name="Freeform 16"/>
                <p:cNvSpPr/>
                <p:nvPr/>
              </p:nvSpPr>
              <p:spPr>
                <a:xfrm>
                  <a:off x="0" y="0"/>
                  <a:ext cx="8915261" cy="6057037"/>
                </a:xfrm>
                <a:custGeom>
                  <a:avLst/>
                  <a:gdLst/>
                  <a:ahLst/>
                  <a:cxnLst/>
                  <a:rect l="l" t="t" r="r" b="b"/>
                  <a:pathLst>
                    <a:path w="8915261" h="6057037">
                      <a:moveTo>
                        <a:pt x="8790801" y="59690"/>
                      </a:moveTo>
                      <a:cubicBezTo>
                        <a:pt x="8826360" y="59690"/>
                        <a:pt x="8855571" y="88900"/>
                        <a:pt x="8855571" y="124460"/>
                      </a:cubicBezTo>
                      <a:lnTo>
                        <a:pt x="8855571" y="5932577"/>
                      </a:lnTo>
                      <a:cubicBezTo>
                        <a:pt x="8855571" y="5968137"/>
                        <a:pt x="8826360" y="5997347"/>
                        <a:pt x="8790801" y="5997347"/>
                      </a:cubicBezTo>
                      <a:lnTo>
                        <a:pt x="124460" y="5997347"/>
                      </a:lnTo>
                      <a:cubicBezTo>
                        <a:pt x="88900" y="5997347"/>
                        <a:pt x="59690" y="5968137"/>
                        <a:pt x="59690" y="5932577"/>
                      </a:cubicBezTo>
                      <a:lnTo>
                        <a:pt x="59690" y="124460"/>
                      </a:lnTo>
                      <a:cubicBezTo>
                        <a:pt x="59690" y="88900"/>
                        <a:pt x="88900" y="59690"/>
                        <a:pt x="124460" y="59690"/>
                      </a:cubicBezTo>
                      <a:lnTo>
                        <a:pt x="8790801" y="59690"/>
                      </a:lnTo>
                      <a:moveTo>
                        <a:pt x="8790801" y="0"/>
                      </a:moveTo>
                      <a:lnTo>
                        <a:pt x="124460" y="0"/>
                      </a:lnTo>
                      <a:cubicBezTo>
                        <a:pt x="55880" y="0"/>
                        <a:pt x="0" y="55880"/>
                        <a:pt x="0" y="124460"/>
                      </a:cubicBezTo>
                      <a:lnTo>
                        <a:pt x="0" y="5932577"/>
                      </a:lnTo>
                      <a:cubicBezTo>
                        <a:pt x="0" y="6001157"/>
                        <a:pt x="55880" y="6057037"/>
                        <a:pt x="124460" y="6057037"/>
                      </a:cubicBezTo>
                      <a:lnTo>
                        <a:pt x="8790801" y="6057037"/>
                      </a:lnTo>
                      <a:cubicBezTo>
                        <a:pt x="8859381" y="6057037"/>
                        <a:pt x="8915261" y="6001157"/>
                        <a:pt x="8915261" y="5932577"/>
                      </a:cubicBezTo>
                      <a:lnTo>
                        <a:pt x="8915261" y="124460"/>
                      </a:lnTo>
                      <a:cubicBezTo>
                        <a:pt x="8915261" y="55880"/>
                        <a:pt x="8859381" y="0"/>
                        <a:pt x="8790801" y="0"/>
                      </a:cubicBezTo>
                      <a:close/>
                    </a:path>
                  </a:pathLst>
                </a:custGeom>
                <a:solidFill>
                  <a:srgbClr val="100F0D"/>
                </a:solidFill>
              </p:spPr>
            </p:sp>
          </p:grpSp>
        </p:grpSp>
        <p:sp>
          <p:nvSpPr>
            <p:cNvPr id="50" name="Rectangle 49"/>
            <p:cNvSpPr/>
            <p:nvPr/>
          </p:nvSpPr>
          <p:spPr>
            <a:xfrm>
              <a:off x="12190069" y="7270321"/>
              <a:ext cx="5551514" cy="1668470"/>
            </a:xfrm>
            <a:prstGeom prst="rect">
              <a:avLst/>
            </a:prstGeom>
          </p:spPr>
          <p:txBody>
            <a:bodyPr wrap="square">
              <a:spAutoFit/>
            </a:bodyPr>
            <a:lstStyle/>
            <a:p>
              <a:pPr algn="ctr">
                <a:lnSpc>
                  <a:spcPct val="150000"/>
                </a:lnSpc>
              </a:pPr>
              <a:r>
                <a:rPr lang="en-US" sz="3600" dirty="0">
                  <a:latin typeface="Arial" panose="020B0604020202020204" pitchFamily="34" charset="0"/>
                  <a:cs typeface="Arial" panose="020B0604020202020204" pitchFamily="34" charset="0"/>
                </a:rPr>
                <a:t>3. An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ảnh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những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nào</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grpSp>
      <p:cxnSp>
        <p:nvCxnSpPr>
          <p:cNvPr id="27" name="Straight Arrow Connector 26"/>
          <p:cNvCxnSpPr/>
          <p:nvPr/>
        </p:nvCxnSpPr>
        <p:spPr>
          <a:xfrm flipV="1">
            <a:off x="3429000" y="5676900"/>
            <a:ext cx="0" cy="1178985"/>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29140" y="2314659"/>
            <a:ext cx="5447382" cy="3416320"/>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An nhận được bức ảnh số bằng cách truy cập vào hộp thư điện tử của mình qua mạng. </a:t>
            </a:r>
            <a:endParaRPr lang="en-US" sz="3600" dirty="0">
              <a:latin typeface="Arial" panose="020B0604020202020204" pitchFamily="34" charset="0"/>
              <a:cs typeface="Arial" panose="020B0604020202020204" pitchFamily="34" charset="0"/>
            </a:endParaRPr>
          </a:p>
        </p:txBody>
      </p:sp>
      <p:sp>
        <p:nvSpPr>
          <p:cNvPr id="34" name="Rectangle 33"/>
          <p:cNvSpPr/>
          <p:nvPr/>
        </p:nvSpPr>
        <p:spPr>
          <a:xfrm>
            <a:off x="6726916" y="2287504"/>
            <a:ext cx="4838444" cy="2585323"/>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An nhận được ảnh nhưng Khoa không bị mất bức ảnh gốc.</a:t>
            </a:r>
            <a:endParaRPr lang="en-US" sz="3600" dirty="0">
              <a:latin typeface="Arial" panose="020B0604020202020204" pitchFamily="34" charset="0"/>
              <a:cs typeface="Arial" panose="020B0604020202020204" pitchFamily="34" charset="0"/>
            </a:endParaRPr>
          </a:p>
        </p:txBody>
      </p:sp>
      <p:cxnSp>
        <p:nvCxnSpPr>
          <p:cNvPr id="51" name="Straight Arrow Connector 50"/>
          <p:cNvCxnSpPr/>
          <p:nvPr/>
        </p:nvCxnSpPr>
        <p:spPr>
          <a:xfrm flipV="1">
            <a:off x="9151637" y="5730979"/>
            <a:ext cx="0" cy="1178985"/>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14859531" y="5742090"/>
            <a:ext cx="0" cy="1178985"/>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221254" y="2308651"/>
            <a:ext cx="5276554" cy="3416320"/>
            <a:chOff x="12221254" y="2308651"/>
            <a:chExt cx="5276554" cy="3416320"/>
          </a:xfrm>
        </p:grpSpPr>
        <p:sp>
          <p:nvSpPr>
            <p:cNvPr id="38" name="Rectangle 37"/>
            <p:cNvSpPr/>
            <p:nvPr/>
          </p:nvSpPr>
          <p:spPr>
            <a:xfrm>
              <a:off x="12221254" y="2308651"/>
              <a:ext cx="5276554" cy="3416320"/>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An có thể lưu trữ bức ảnh số vào nhiều thiết bị của mình như điện thoại, USB, máy tính...</a:t>
              </a:r>
              <a:endParaRPr lang="en-US" sz="3600" dirty="0">
                <a:latin typeface="Arial" panose="020B0604020202020204" pitchFamily="34" charset="0"/>
                <a:cs typeface="Arial" panose="020B0604020202020204" pitchFamily="34" charset="0"/>
              </a:endParaRPr>
            </a:p>
          </p:txBody>
        </p:sp>
        <p:pic>
          <p:nvPicPr>
            <p:cNvPr id="39" name="Picture 38"/>
            <p:cNvPicPr>
              <a:picLocks noChangeAspect="1"/>
            </p:cNvPicPr>
            <p:nvPr/>
          </p:nvPicPr>
          <p:blipFill>
            <a:blip r:embed="rId2"/>
            <a:stretch>
              <a:fillRect/>
            </a:stretch>
          </p:blipFill>
          <p:spPr>
            <a:xfrm>
              <a:off x="16078200" y="4951990"/>
              <a:ext cx="909034" cy="592144"/>
            </a:xfrm>
            <a:prstGeom prst="rect">
              <a:avLst/>
            </a:prstGeom>
          </p:spPr>
        </p:pic>
      </p:grpSp>
      <p:grpSp>
        <p:nvGrpSpPr>
          <p:cNvPr id="55" name="Group 54"/>
          <p:cNvGrpSpPr/>
          <p:nvPr/>
        </p:nvGrpSpPr>
        <p:grpSpPr>
          <a:xfrm>
            <a:off x="15999344" y="699314"/>
            <a:ext cx="1755757" cy="411879"/>
            <a:chOff x="1018322" y="621146"/>
            <a:chExt cx="1755757" cy="411879"/>
          </a:xfrm>
        </p:grpSpPr>
        <p:grpSp>
          <p:nvGrpSpPr>
            <p:cNvPr id="56" name="Group 17"/>
            <p:cNvGrpSpPr>
              <a:grpSpLocks noChangeAspect="1"/>
            </p:cNvGrpSpPr>
            <p:nvPr/>
          </p:nvGrpSpPr>
          <p:grpSpPr>
            <a:xfrm>
              <a:off x="2362200" y="621146"/>
              <a:ext cx="411879" cy="411879"/>
              <a:chOff x="0" y="0"/>
              <a:chExt cx="495300" cy="495300"/>
            </a:xfrm>
          </p:grpSpPr>
          <p:sp>
            <p:nvSpPr>
              <p:cNvPr id="63" name="Freeform 18"/>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64" name="Freeform 19"/>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57" name="Group 20"/>
            <p:cNvGrpSpPr>
              <a:grpSpLocks noChangeAspect="1"/>
            </p:cNvGrpSpPr>
            <p:nvPr/>
          </p:nvGrpSpPr>
          <p:grpSpPr>
            <a:xfrm>
              <a:off x="1690261" y="621146"/>
              <a:ext cx="411879" cy="411879"/>
              <a:chOff x="0" y="0"/>
              <a:chExt cx="495300" cy="495300"/>
            </a:xfrm>
          </p:grpSpPr>
          <p:sp>
            <p:nvSpPr>
              <p:cNvPr id="61" name="Freeform 21"/>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62" name="Freeform 22"/>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58" name="Group 23"/>
            <p:cNvGrpSpPr>
              <a:grpSpLocks noChangeAspect="1"/>
            </p:cNvGrpSpPr>
            <p:nvPr/>
          </p:nvGrpSpPr>
          <p:grpSpPr>
            <a:xfrm>
              <a:off x="1018322" y="621146"/>
              <a:ext cx="411879" cy="411879"/>
              <a:chOff x="0" y="0"/>
              <a:chExt cx="495300" cy="495300"/>
            </a:xfrm>
          </p:grpSpPr>
          <p:sp>
            <p:nvSpPr>
              <p:cNvPr id="59" name="Freeform 2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60" name="Freeform 2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grpSp>
    </p:spTree>
    <p:extLst>
      <p:ext uri="{BB962C8B-B14F-4D97-AF65-F5344CB8AC3E}">
        <p14:creationId xmlns:p14="http://schemas.microsoft.com/office/powerpoint/2010/main" val="2205865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down)">
                                      <p:cBhvr>
                                        <p:cTn id="16" dur="500"/>
                                        <p:tgtEl>
                                          <p:spTgt spid="5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wipe(down)">
                                      <p:cBhvr>
                                        <p:cTn id="25" dur="500"/>
                                        <p:tgtEl>
                                          <p:spTgt spid="52"/>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p:cNvSpPr/>
          <p:nvPr/>
        </p:nvSpPr>
        <p:spPr>
          <a:xfrm>
            <a:off x="0" y="-22860"/>
            <a:ext cx="18288000" cy="10287000"/>
          </a:xfrm>
          <a:prstGeom prst="rect">
            <a:avLst/>
          </a:prstGeom>
          <a:solidFill>
            <a:srgbClr val="FDF9F2"/>
          </a:solidFill>
          <a:ln>
            <a:solidFill>
              <a:srgbClr val="FDF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9" y="340453"/>
            <a:ext cx="14044552" cy="8187589"/>
          </a:xfrm>
          <a:prstGeom prst="rect">
            <a:avLst/>
          </a:prstGeom>
        </p:spPr>
      </p:pic>
      <p:sp>
        <p:nvSpPr>
          <p:cNvPr id="6" name="Rectangle 5"/>
          <p:cNvSpPr/>
          <p:nvPr/>
        </p:nvSpPr>
        <p:spPr>
          <a:xfrm>
            <a:off x="3877943" y="8891355"/>
            <a:ext cx="10860665" cy="707886"/>
          </a:xfrm>
          <a:prstGeom prst="rect">
            <a:avLst/>
          </a:prstGeom>
        </p:spPr>
        <p:txBody>
          <a:bodyPr wrap="none">
            <a:spAutoFit/>
          </a:bodyPr>
          <a:lstStyle/>
          <a:p>
            <a:pPr algn="ctr"/>
            <a:r>
              <a:rPr lang="en-US" sz="4000" i="1" dirty="0">
                <a:latin typeface="Arial" panose="020B0604020202020204" pitchFamily="34" charset="0"/>
                <a:cs typeface="Arial" panose="020B0604020202020204" pitchFamily="34" charset="0"/>
              </a:rPr>
              <a:t>Google Map </a:t>
            </a:r>
            <a:r>
              <a:rPr lang="en-US" sz="4000" i="1" dirty="0" err="1">
                <a:latin typeface="Arial" panose="020B0604020202020204" pitchFamily="34" charset="0"/>
                <a:cs typeface="Arial" panose="020B0604020202020204" pitchFamily="34" charset="0"/>
              </a:rPr>
              <a:t>thu</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thập</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và</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lưu</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trữ</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dữ</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liệu</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bản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đồ</a:t>
            </a:r>
            <a:r>
              <a:rPr lang="en-US" sz="4000" i="1"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49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p:cNvPicPr>
          <p:nvPr/>
        </p:nvPicPr>
        <p:blipFill>
          <a:blip r:embed="rId3"/>
          <a:srcRect t="30242" b="30242"/>
          <a:stretch>
            <a:fillRect/>
          </a:stretch>
        </p:blipFill>
        <p:spPr>
          <a:xfrm>
            <a:off x="0" y="0"/>
            <a:ext cx="18288000" cy="10287000"/>
          </a:xfrm>
          <a:prstGeom prst="rect">
            <a:avLst/>
          </a:prstGeom>
        </p:spPr>
      </p:pic>
      <p:sp>
        <p:nvSpPr>
          <p:cNvPr id="3" name="Rounded Rectangle 2"/>
          <p:cNvSpPr/>
          <p:nvPr/>
        </p:nvSpPr>
        <p:spPr>
          <a:xfrm>
            <a:off x="457200" y="419100"/>
            <a:ext cx="17297400" cy="9448800"/>
          </a:xfrm>
          <a:prstGeom prst="roundRect">
            <a:avLst>
              <a:gd name="adj" fmla="val 3793"/>
            </a:avLst>
          </a:prstGeom>
          <a:solidFill>
            <a:srgbClr val="FDF9F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 name="Group 23"/>
          <p:cNvGrpSpPr>
            <a:grpSpLocks noChangeAspect="1"/>
          </p:cNvGrpSpPr>
          <p:nvPr/>
        </p:nvGrpSpPr>
        <p:grpSpPr>
          <a:xfrm>
            <a:off x="16992600" y="952500"/>
            <a:ext cx="238374" cy="238374"/>
            <a:chOff x="0" y="0"/>
            <a:chExt cx="495300" cy="495300"/>
          </a:xfrm>
        </p:grpSpPr>
        <p:sp>
          <p:nvSpPr>
            <p:cNvPr id="5" name="Freeform 2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6" name="Freeform 2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7" name="Group 29"/>
          <p:cNvGrpSpPr>
            <a:grpSpLocks noChangeAspect="1"/>
          </p:cNvGrpSpPr>
          <p:nvPr/>
        </p:nvGrpSpPr>
        <p:grpSpPr>
          <a:xfrm>
            <a:off x="16603717" y="952500"/>
            <a:ext cx="238374" cy="238374"/>
            <a:chOff x="0" y="0"/>
            <a:chExt cx="495300" cy="495300"/>
          </a:xfrm>
        </p:grpSpPr>
        <p:sp>
          <p:nvSpPr>
            <p:cNvPr id="8" name="Freeform 3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9" name="Freeform 3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10" name="Group 35"/>
          <p:cNvGrpSpPr>
            <a:grpSpLocks noChangeAspect="1"/>
          </p:cNvGrpSpPr>
          <p:nvPr/>
        </p:nvGrpSpPr>
        <p:grpSpPr>
          <a:xfrm>
            <a:off x="16214835" y="952500"/>
            <a:ext cx="238374" cy="238374"/>
            <a:chOff x="0" y="0"/>
            <a:chExt cx="495300" cy="495300"/>
          </a:xfrm>
        </p:grpSpPr>
        <p:sp>
          <p:nvSpPr>
            <p:cNvPr id="11" name="Freeform 36"/>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2" name="Freeform 37"/>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pic>
        <p:nvPicPr>
          <p:cNvPr id="17" name="Picture 16"/>
          <p:cNvPicPr>
            <a:picLocks noChangeAspect="1"/>
          </p:cNvPicPr>
          <p:nvPr/>
        </p:nvPicPr>
        <p:blipFill>
          <a:blip r:embed="rId4"/>
          <a:stretch>
            <a:fillRect/>
          </a:stretch>
        </p:blipFill>
        <p:spPr>
          <a:xfrm>
            <a:off x="12039600" y="2739261"/>
            <a:ext cx="5408772" cy="5042709"/>
          </a:xfrm>
          <a:prstGeom prst="rect">
            <a:avLst/>
          </a:prstGeom>
        </p:spPr>
      </p:pic>
      <p:sp>
        <p:nvSpPr>
          <p:cNvPr id="18" name="Rectangle 17"/>
          <p:cNvSpPr/>
          <p:nvPr/>
        </p:nvSpPr>
        <p:spPr>
          <a:xfrm>
            <a:off x="952278" y="1409700"/>
            <a:ext cx="10561542" cy="7478970"/>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Hầu hết các ứng dụng trên đều chỉ cung cấp môi trường giúp cập nhật, lưu trữ, lan truyền thông tin theo chủ quan của người dùng mà không kiểm chứng cũng như chịu trách nhiệm về những thông tin được lưu trữ và lan truyền trong môi trường đó. Vì vậy, độ tin cậy của thông tin trên Internet rất khác nhau, phục thuộc vào nguồn gốc và mục đích thông tin.</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745234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22860"/>
            <a:ext cx="18288000" cy="10287000"/>
          </a:xfrm>
          <a:prstGeom prst="rect">
            <a:avLst/>
          </a:prstGeom>
          <a:solidFill>
            <a:srgbClr val="FDF9F2"/>
          </a:solidFill>
          <a:ln>
            <a:solidFill>
              <a:srgbClr val="FDF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5"/>
          <p:cNvSpPr/>
          <p:nvPr/>
        </p:nvSpPr>
        <p:spPr>
          <a:xfrm rot="3538" flipV="1">
            <a:off x="-95596" y="1944442"/>
            <a:ext cx="18479188" cy="18923"/>
          </a:xfrm>
          <a:prstGeom prst="line">
            <a:avLst/>
          </a:prstGeom>
          <a:ln w="38100" cap="rnd">
            <a:solidFill>
              <a:srgbClr val="100F0D"/>
            </a:solidFill>
            <a:prstDash val="solid"/>
            <a:headEnd type="none" w="sm" len="sm"/>
            <a:tailEnd type="none" w="sm" len="sm"/>
          </a:ln>
        </p:spPr>
      </p:sp>
      <p:grpSp>
        <p:nvGrpSpPr>
          <p:cNvPr id="17" name="Group 17"/>
          <p:cNvGrpSpPr>
            <a:grpSpLocks noChangeAspect="1"/>
          </p:cNvGrpSpPr>
          <p:nvPr/>
        </p:nvGrpSpPr>
        <p:grpSpPr>
          <a:xfrm>
            <a:off x="2483069" y="928846"/>
            <a:ext cx="411879" cy="411879"/>
            <a:chOff x="0" y="0"/>
            <a:chExt cx="495300" cy="495300"/>
          </a:xfrm>
        </p:grpSpPr>
        <p:sp>
          <p:nvSpPr>
            <p:cNvPr id="18" name="Freeform 18"/>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9" name="Freeform 19"/>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20" name="Group 20"/>
          <p:cNvGrpSpPr>
            <a:grpSpLocks noChangeAspect="1"/>
          </p:cNvGrpSpPr>
          <p:nvPr/>
        </p:nvGrpSpPr>
        <p:grpSpPr>
          <a:xfrm>
            <a:off x="1811130" y="928846"/>
            <a:ext cx="411879" cy="411879"/>
            <a:chOff x="0" y="0"/>
            <a:chExt cx="495300" cy="495300"/>
          </a:xfrm>
        </p:grpSpPr>
        <p:sp>
          <p:nvSpPr>
            <p:cNvPr id="21" name="Freeform 21"/>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2" name="Freeform 22"/>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23" name="Group 23"/>
          <p:cNvGrpSpPr>
            <a:grpSpLocks noChangeAspect="1"/>
          </p:cNvGrpSpPr>
          <p:nvPr/>
        </p:nvGrpSpPr>
        <p:grpSpPr>
          <a:xfrm>
            <a:off x="1139191" y="928846"/>
            <a:ext cx="411879" cy="411879"/>
            <a:chOff x="0" y="0"/>
            <a:chExt cx="495300" cy="495300"/>
          </a:xfrm>
        </p:grpSpPr>
        <p:sp>
          <p:nvSpPr>
            <p:cNvPr id="24" name="Freeform 2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5" name="Freeform 2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sp>
        <p:nvSpPr>
          <p:cNvPr id="33" name="TextBox 43"/>
          <p:cNvSpPr txBox="1"/>
          <p:nvPr/>
        </p:nvSpPr>
        <p:spPr>
          <a:xfrm>
            <a:off x="6678733" y="491392"/>
            <a:ext cx="4930533" cy="1213922"/>
          </a:xfrm>
          <a:prstGeom prst="rect">
            <a:avLst/>
          </a:prstGeom>
        </p:spPr>
        <p:txBody>
          <a:bodyPr wrap="square" lIns="0" tIns="0" rIns="0" bIns="0" rtlCol="0" anchor="ctr">
            <a:spAutoFit/>
          </a:bodyPr>
          <a:lstStyle/>
          <a:p>
            <a:pPr algn="ctr">
              <a:lnSpc>
                <a:spcPct val="150000"/>
              </a:lnSpc>
            </a:pPr>
            <a:r>
              <a:rPr lang="en-US" sz="6000" b="1" dirty="0" smtClean="0">
                <a:solidFill>
                  <a:srgbClr val="002060"/>
                </a:solidFill>
                <a:latin typeface="Arial" panose="020B0604020202020204" pitchFamily="34" charset="0"/>
                <a:cs typeface="Arial" panose="020B0604020202020204" pitchFamily="34" charset="0"/>
              </a:rPr>
              <a:t>VẬN DỤNG</a:t>
            </a:r>
            <a:endParaRPr lang="en-US" sz="6000" b="1" dirty="0">
              <a:solidFill>
                <a:srgbClr val="002060"/>
              </a:solidFill>
              <a:latin typeface="Arial" panose="020B0604020202020204" pitchFamily="34" charset="0"/>
              <a:cs typeface="Arial" panose="020B0604020202020204" pitchFamily="34" charset="0"/>
            </a:endParaRPr>
          </a:p>
        </p:txBody>
      </p:sp>
      <p:pic>
        <p:nvPicPr>
          <p:cNvPr id="37"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14801880" y="474318"/>
            <a:ext cx="2526219" cy="1460614"/>
          </a:xfrm>
          <a:prstGeom prst="rect">
            <a:avLst/>
          </a:prstGeom>
        </p:spPr>
      </p:pic>
      <p:sp>
        <p:nvSpPr>
          <p:cNvPr id="3" name="Rectangle 2"/>
          <p:cNvSpPr/>
          <p:nvPr/>
        </p:nvSpPr>
        <p:spPr>
          <a:xfrm>
            <a:off x="836293" y="2234806"/>
            <a:ext cx="16615409" cy="7478970"/>
          </a:xfrm>
          <a:prstGeom prst="rect">
            <a:avLst/>
          </a:prstGeom>
        </p:spPr>
        <p:txBody>
          <a:bodyPr wrap="square">
            <a:spAutoFit/>
          </a:bodyPr>
          <a:lstStyle/>
          <a:p>
            <a:pPr algn="just">
              <a:lnSpc>
                <a:spcPct val="150000"/>
              </a:lnSpc>
            </a:pPr>
            <a:r>
              <a:rPr lang="vi-VN" sz="4000" b="1" dirty="0">
                <a:solidFill>
                  <a:srgbClr val="C00000"/>
                </a:solidFill>
                <a:latin typeface="Arial" panose="020B0604020202020204" pitchFamily="34" charset="0"/>
                <a:cs typeface="Arial" panose="020B0604020202020204" pitchFamily="34" charset="0"/>
              </a:rPr>
              <a:t>Bài </a:t>
            </a:r>
            <a:r>
              <a:rPr lang="vi-VN" sz="4000" b="1" dirty="0" smtClean="0">
                <a:solidFill>
                  <a:srgbClr val="C00000"/>
                </a:solidFill>
                <a:latin typeface="Arial" panose="020B0604020202020204" pitchFamily="34" charset="0"/>
                <a:cs typeface="Arial" panose="020B0604020202020204" pitchFamily="34" charset="0"/>
              </a:rPr>
              <a:t>1</a:t>
            </a:r>
            <a:r>
              <a:rPr lang="vi-VN" sz="4000" b="1" dirty="0">
                <a:solidFill>
                  <a:srgbClr val="C00000"/>
                </a:solidFill>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Em hãy tìm kiếm trên Internet thông tin về một đội bóng, một cầu thủ hoặc một nhân vật mà em yêu thích.</a:t>
            </a:r>
          </a:p>
          <a:p>
            <a:pPr algn="just">
              <a:lnSpc>
                <a:spcPct val="150000"/>
              </a:lnSpc>
            </a:pPr>
            <a:r>
              <a:rPr lang="vi-VN" sz="4000" b="1" dirty="0">
                <a:solidFill>
                  <a:srgbClr val="C00000"/>
                </a:solidFill>
                <a:latin typeface="Arial" panose="020B0604020202020204" pitchFamily="34" charset="0"/>
                <a:cs typeface="Arial" panose="020B0604020202020204" pitchFamily="34" charset="0"/>
              </a:rPr>
              <a:t>Bài </a:t>
            </a:r>
            <a:r>
              <a:rPr lang="vi-VN" sz="4000" b="1" dirty="0" smtClean="0">
                <a:solidFill>
                  <a:srgbClr val="C00000"/>
                </a:solidFill>
                <a:latin typeface="Arial" panose="020B0604020202020204" pitchFamily="34" charset="0"/>
                <a:cs typeface="Arial" panose="020B0604020202020204" pitchFamily="34" charset="0"/>
              </a:rPr>
              <a:t>2</a:t>
            </a:r>
            <a:r>
              <a:rPr lang="vi-VN" sz="4000" b="1" dirty="0">
                <a:solidFill>
                  <a:srgbClr val="C00000"/>
                </a:solidFill>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Em hãy phân tích mức độ tin cậy của nguồn tin tìm được ở Câu 1 và trình bày một bài giới thiệu về đội bóng, cầu thủ hoặc nhân vật đó.</a:t>
            </a:r>
          </a:p>
          <a:p>
            <a:pPr algn="just">
              <a:lnSpc>
                <a:spcPct val="150000"/>
              </a:lnSpc>
            </a:pPr>
            <a:r>
              <a:rPr lang="vi-VN" sz="4000" b="1" dirty="0">
                <a:solidFill>
                  <a:srgbClr val="C00000"/>
                </a:solidFill>
                <a:latin typeface="Arial" panose="020B0604020202020204" pitchFamily="34" charset="0"/>
                <a:cs typeface="Arial" panose="020B0604020202020204" pitchFamily="34" charset="0"/>
              </a:rPr>
              <a:t>Bài </a:t>
            </a:r>
            <a:r>
              <a:rPr lang="vi-VN" sz="4000" b="1" dirty="0" smtClean="0">
                <a:solidFill>
                  <a:srgbClr val="C00000"/>
                </a:solidFill>
                <a:latin typeface="Arial" panose="020B0604020202020204" pitchFamily="34" charset="0"/>
                <a:cs typeface="Arial" panose="020B0604020202020204" pitchFamily="34" charset="0"/>
              </a:rPr>
              <a:t>3</a:t>
            </a:r>
            <a:r>
              <a:rPr lang="en-US" sz="4000" b="1" dirty="0" smtClean="0">
                <a:solidFill>
                  <a:srgbClr val="C00000"/>
                </a:solidFill>
                <a:latin typeface="Arial" panose="020B0604020202020204" pitchFamily="34" charset="0"/>
                <a:cs typeface="Arial" panose="020B0604020202020204" pitchFamily="34" charset="0"/>
              </a:rPr>
              <a:t>:</a:t>
            </a:r>
            <a:r>
              <a:rPr lang="vi-VN" sz="4000" b="1" dirty="0" smtClean="0">
                <a:solidFill>
                  <a:srgbClr val="C00000"/>
                </a:solidFill>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Em hãy kể một ví dụ về tin đồn (trong cuộc sống hoặc trên mạng) và cho biết:</a:t>
            </a:r>
          </a:p>
          <a:p>
            <a:pPr algn="just">
              <a:lnSpc>
                <a:spcPct val="150000"/>
              </a:lnSpc>
            </a:pPr>
            <a:r>
              <a:rPr lang="vi-VN" sz="4000" dirty="0">
                <a:latin typeface="Arial" panose="020B0604020202020204" pitchFamily="34" charset="0"/>
                <a:cs typeface="Arial" panose="020B0604020202020204" pitchFamily="34" charset="0"/>
              </a:rPr>
              <a:t>a) Tin đồn đó xuất hiện từ sự việc nào?</a:t>
            </a:r>
          </a:p>
          <a:p>
            <a:pPr algn="just">
              <a:lnSpc>
                <a:spcPct val="150000"/>
              </a:lnSpc>
            </a:pPr>
            <a:r>
              <a:rPr lang="vi-VN" sz="4000" dirty="0">
                <a:latin typeface="Arial" panose="020B0604020202020204" pitchFamily="34" charset="0"/>
                <a:cs typeface="Arial" panose="020B0604020202020204" pitchFamily="34" charset="0"/>
              </a:rPr>
              <a:t>b) Tác hại của tin đồn đó là gì?</a:t>
            </a:r>
          </a:p>
        </p:txBody>
      </p:sp>
      <p:pic>
        <p:nvPicPr>
          <p:cNvPr id="27" name="Picture 8"/>
          <p:cNvPicPr>
            <a:picLocks noChangeAspect="1"/>
          </p:cNvPicPr>
          <p:nvPr/>
        </p:nvPicPr>
        <p:blipFill>
          <a:blip r:embed="rId27"/>
          <a:srcRect/>
          <a:stretch>
            <a:fillRect/>
          </a:stretch>
        </p:blipFill>
        <p:spPr>
          <a:xfrm>
            <a:off x="11430000" y="7293805"/>
            <a:ext cx="5442172" cy="2993195"/>
          </a:xfrm>
          <a:prstGeom prst="rect">
            <a:avLst/>
          </a:prstGeom>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8288000" cy="10287000"/>
          </a:xfrm>
          <a:prstGeom prst="rect">
            <a:avLst/>
          </a:prstGeom>
          <a:solidFill>
            <a:srgbClr val="FDE4D2"/>
          </a:solidFill>
          <a:ln>
            <a:solidFill>
              <a:srgbClr val="FDE4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5087600" y="8295700"/>
            <a:ext cx="2951503" cy="2021780"/>
          </a:xfrm>
          <a:prstGeom prst="rect">
            <a:avLst/>
          </a:prstGeom>
        </p:spPr>
      </p:pic>
      <p:grpSp>
        <p:nvGrpSpPr>
          <p:cNvPr id="3" name="Group 3"/>
          <p:cNvGrpSpPr/>
          <p:nvPr/>
        </p:nvGrpSpPr>
        <p:grpSpPr>
          <a:xfrm>
            <a:off x="669551" y="1450410"/>
            <a:ext cx="7307443" cy="7068513"/>
            <a:chOff x="0" y="0"/>
            <a:chExt cx="14274870" cy="13587893"/>
          </a:xfrm>
        </p:grpSpPr>
        <p:sp>
          <p:nvSpPr>
            <p:cNvPr id="4" name="Freeform 4"/>
            <p:cNvSpPr/>
            <p:nvPr/>
          </p:nvSpPr>
          <p:spPr>
            <a:xfrm>
              <a:off x="31750" y="31750"/>
              <a:ext cx="14211370" cy="13524393"/>
            </a:xfrm>
            <a:custGeom>
              <a:avLst/>
              <a:gdLst/>
              <a:ahLst/>
              <a:cxnLst/>
              <a:rect l="l" t="t" r="r" b="b"/>
              <a:pathLst>
                <a:path w="14211370" h="13524393">
                  <a:moveTo>
                    <a:pt x="14118661" y="13524393"/>
                  </a:moveTo>
                  <a:lnTo>
                    <a:pt x="92710" y="13524393"/>
                  </a:lnTo>
                  <a:cubicBezTo>
                    <a:pt x="41910" y="13524393"/>
                    <a:pt x="0" y="13482482"/>
                    <a:pt x="0" y="13431682"/>
                  </a:cubicBezTo>
                  <a:lnTo>
                    <a:pt x="0" y="92710"/>
                  </a:lnTo>
                  <a:cubicBezTo>
                    <a:pt x="0" y="41910"/>
                    <a:pt x="41910" y="0"/>
                    <a:pt x="92710" y="0"/>
                  </a:cubicBezTo>
                  <a:lnTo>
                    <a:pt x="14117391" y="0"/>
                  </a:lnTo>
                  <a:cubicBezTo>
                    <a:pt x="14168191" y="0"/>
                    <a:pt x="14210100" y="41910"/>
                    <a:pt x="14210100" y="92710"/>
                  </a:cubicBezTo>
                  <a:lnTo>
                    <a:pt x="14210100" y="13430413"/>
                  </a:lnTo>
                  <a:cubicBezTo>
                    <a:pt x="14211370" y="13482482"/>
                    <a:pt x="14169461" y="13524393"/>
                    <a:pt x="14118661" y="13524393"/>
                  </a:cubicBezTo>
                  <a:close/>
                </a:path>
              </a:pathLst>
            </a:custGeom>
            <a:solidFill>
              <a:schemeClr val="accent3">
                <a:lumMod val="60000"/>
                <a:lumOff val="40000"/>
              </a:schemeClr>
            </a:solidFill>
          </p:spPr>
        </p:sp>
        <p:sp>
          <p:nvSpPr>
            <p:cNvPr id="5" name="Freeform 5"/>
            <p:cNvSpPr/>
            <p:nvPr/>
          </p:nvSpPr>
          <p:spPr>
            <a:xfrm>
              <a:off x="0" y="0"/>
              <a:ext cx="14274870" cy="13587893"/>
            </a:xfrm>
            <a:custGeom>
              <a:avLst/>
              <a:gdLst/>
              <a:ahLst/>
              <a:cxnLst/>
              <a:rect l="l" t="t" r="r" b="b"/>
              <a:pathLst>
                <a:path w="14274870" h="13587893">
                  <a:moveTo>
                    <a:pt x="14150411" y="59690"/>
                  </a:moveTo>
                  <a:cubicBezTo>
                    <a:pt x="14185970" y="59690"/>
                    <a:pt x="14215180" y="88900"/>
                    <a:pt x="14215180" y="124460"/>
                  </a:cubicBezTo>
                  <a:lnTo>
                    <a:pt x="14215180" y="13463432"/>
                  </a:lnTo>
                  <a:cubicBezTo>
                    <a:pt x="14215180" y="13498993"/>
                    <a:pt x="14185970" y="13528204"/>
                    <a:pt x="14150411" y="13528204"/>
                  </a:cubicBezTo>
                  <a:lnTo>
                    <a:pt x="124460" y="13528204"/>
                  </a:lnTo>
                  <a:cubicBezTo>
                    <a:pt x="88900" y="13528204"/>
                    <a:pt x="59690" y="13498993"/>
                    <a:pt x="59690" y="13463432"/>
                  </a:cubicBezTo>
                  <a:lnTo>
                    <a:pt x="59690" y="124460"/>
                  </a:lnTo>
                  <a:cubicBezTo>
                    <a:pt x="59690" y="88900"/>
                    <a:pt x="88900" y="59690"/>
                    <a:pt x="124460" y="59690"/>
                  </a:cubicBezTo>
                  <a:lnTo>
                    <a:pt x="14150411" y="59690"/>
                  </a:lnTo>
                  <a:moveTo>
                    <a:pt x="14150411" y="0"/>
                  </a:moveTo>
                  <a:lnTo>
                    <a:pt x="124460" y="0"/>
                  </a:lnTo>
                  <a:cubicBezTo>
                    <a:pt x="55880" y="0"/>
                    <a:pt x="0" y="55880"/>
                    <a:pt x="0" y="124460"/>
                  </a:cubicBezTo>
                  <a:lnTo>
                    <a:pt x="0" y="13463432"/>
                  </a:lnTo>
                  <a:cubicBezTo>
                    <a:pt x="0" y="13532013"/>
                    <a:pt x="55880" y="13587893"/>
                    <a:pt x="124460" y="13587893"/>
                  </a:cubicBezTo>
                  <a:lnTo>
                    <a:pt x="14150411" y="13587893"/>
                  </a:lnTo>
                  <a:cubicBezTo>
                    <a:pt x="14218991" y="13587893"/>
                    <a:pt x="14274870" y="13532013"/>
                    <a:pt x="14274870" y="13463432"/>
                  </a:cubicBezTo>
                  <a:lnTo>
                    <a:pt x="14274870" y="124460"/>
                  </a:lnTo>
                  <a:cubicBezTo>
                    <a:pt x="14274870" y="55880"/>
                    <a:pt x="14218991" y="0"/>
                    <a:pt x="14150411" y="0"/>
                  </a:cubicBezTo>
                  <a:close/>
                </a:path>
              </a:pathLst>
            </a:custGeom>
            <a:solidFill>
              <a:srgbClr val="100F0D"/>
            </a:solidFill>
          </p:spPr>
        </p:sp>
      </p:grpSp>
      <p:grpSp>
        <p:nvGrpSpPr>
          <p:cNvPr id="6" name="Group 6"/>
          <p:cNvGrpSpPr/>
          <p:nvPr/>
        </p:nvGrpSpPr>
        <p:grpSpPr>
          <a:xfrm>
            <a:off x="436311" y="1181100"/>
            <a:ext cx="7330423" cy="7117598"/>
            <a:chOff x="0" y="0"/>
            <a:chExt cx="14319760" cy="13682248"/>
          </a:xfrm>
        </p:grpSpPr>
        <p:sp>
          <p:nvSpPr>
            <p:cNvPr id="7" name="Freeform 7"/>
            <p:cNvSpPr/>
            <p:nvPr/>
          </p:nvSpPr>
          <p:spPr>
            <a:xfrm>
              <a:off x="31748" y="77329"/>
              <a:ext cx="14256261" cy="13604919"/>
            </a:xfrm>
            <a:custGeom>
              <a:avLst/>
              <a:gdLst/>
              <a:ahLst/>
              <a:cxnLst/>
              <a:rect l="l" t="t" r="r" b="b"/>
              <a:pathLst>
                <a:path w="14256260" h="13604920">
                  <a:moveTo>
                    <a:pt x="14163549" y="13604920"/>
                  </a:moveTo>
                  <a:lnTo>
                    <a:pt x="92710" y="13604920"/>
                  </a:lnTo>
                  <a:cubicBezTo>
                    <a:pt x="41910" y="13604920"/>
                    <a:pt x="0" y="13563009"/>
                    <a:pt x="0" y="13512209"/>
                  </a:cubicBezTo>
                  <a:lnTo>
                    <a:pt x="0" y="92710"/>
                  </a:lnTo>
                  <a:cubicBezTo>
                    <a:pt x="0" y="41910"/>
                    <a:pt x="41910" y="0"/>
                    <a:pt x="92710" y="0"/>
                  </a:cubicBezTo>
                  <a:lnTo>
                    <a:pt x="14162280" y="0"/>
                  </a:lnTo>
                  <a:cubicBezTo>
                    <a:pt x="14213080" y="0"/>
                    <a:pt x="14254990" y="41910"/>
                    <a:pt x="14254990" y="92710"/>
                  </a:cubicBezTo>
                  <a:lnTo>
                    <a:pt x="14254990" y="13510940"/>
                  </a:lnTo>
                  <a:cubicBezTo>
                    <a:pt x="14256260" y="13563009"/>
                    <a:pt x="14214349" y="13604920"/>
                    <a:pt x="14163549" y="13604920"/>
                  </a:cubicBezTo>
                  <a:close/>
                </a:path>
              </a:pathLst>
            </a:custGeom>
            <a:solidFill>
              <a:srgbClr val="FDF9F2"/>
            </a:solidFill>
          </p:spPr>
        </p:sp>
        <p:sp>
          <p:nvSpPr>
            <p:cNvPr id="8" name="Freeform 8"/>
            <p:cNvSpPr/>
            <p:nvPr/>
          </p:nvSpPr>
          <p:spPr>
            <a:xfrm>
              <a:off x="0" y="0"/>
              <a:ext cx="14319760" cy="13668420"/>
            </a:xfrm>
            <a:custGeom>
              <a:avLst/>
              <a:gdLst/>
              <a:ahLst/>
              <a:cxnLst/>
              <a:rect l="l" t="t" r="r" b="b"/>
              <a:pathLst>
                <a:path w="14319760" h="13668420">
                  <a:moveTo>
                    <a:pt x="14195299" y="59690"/>
                  </a:moveTo>
                  <a:cubicBezTo>
                    <a:pt x="14230860" y="59690"/>
                    <a:pt x="14260071" y="88900"/>
                    <a:pt x="14260071" y="124460"/>
                  </a:cubicBezTo>
                  <a:lnTo>
                    <a:pt x="14260071" y="13543959"/>
                  </a:lnTo>
                  <a:cubicBezTo>
                    <a:pt x="14260071" y="13579520"/>
                    <a:pt x="14230860" y="13608729"/>
                    <a:pt x="14195299" y="13608729"/>
                  </a:cubicBezTo>
                  <a:lnTo>
                    <a:pt x="124460" y="13608729"/>
                  </a:lnTo>
                  <a:cubicBezTo>
                    <a:pt x="88900" y="13608729"/>
                    <a:pt x="59690" y="13579520"/>
                    <a:pt x="59690" y="13543959"/>
                  </a:cubicBezTo>
                  <a:lnTo>
                    <a:pt x="59690" y="124460"/>
                  </a:lnTo>
                  <a:cubicBezTo>
                    <a:pt x="59690" y="88900"/>
                    <a:pt x="88900" y="59690"/>
                    <a:pt x="124460" y="59690"/>
                  </a:cubicBezTo>
                  <a:lnTo>
                    <a:pt x="14195301" y="59690"/>
                  </a:lnTo>
                  <a:moveTo>
                    <a:pt x="14195301" y="0"/>
                  </a:moveTo>
                  <a:lnTo>
                    <a:pt x="124460" y="0"/>
                  </a:lnTo>
                  <a:cubicBezTo>
                    <a:pt x="55880" y="0"/>
                    <a:pt x="0" y="55880"/>
                    <a:pt x="0" y="124460"/>
                  </a:cubicBezTo>
                  <a:lnTo>
                    <a:pt x="0" y="13543959"/>
                  </a:lnTo>
                  <a:cubicBezTo>
                    <a:pt x="0" y="13612540"/>
                    <a:pt x="55880" y="13668420"/>
                    <a:pt x="124460" y="13668420"/>
                  </a:cubicBezTo>
                  <a:lnTo>
                    <a:pt x="14195301" y="13668420"/>
                  </a:lnTo>
                  <a:cubicBezTo>
                    <a:pt x="14263880" y="13668420"/>
                    <a:pt x="14319760" y="13612540"/>
                    <a:pt x="14319760" y="13543959"/>
                  </a:cubicBezTo>
                  <a:lnTo>
                    <a:pt x="14319760" y="124460"/>
                  </a:lnTo>
                  <a:cubicBezTo>
                    <a:pt x="14319760" y="55880"/>
                    <a:pt x="14263880" y="0"/>
                    <a:pt x="14195301" y="0"/>
                  </a:cubicBezTo>
                  <a:close/>
                </a:path>
              </a:pathLst>
            </a:custGeom>
            <a:solidFill>
              <a:srgbClr val="100F0D"/>
            </a:solidFill>
          </p:spPr>
        </p:sp>
      </p:grpSp>
      <p:sp>
        <p:nvSpPr>
          <p:cNvPr id="9" name="AutoShape 9"/>
          <p:cNvSpPr/>
          <p:nvPr/>
        </p:nvSpPr>
        <p:spPr>
          <a:xfrm flipV="1">
            <a:off x="488867" y="2843165"/>
            <a:ext cx="7261613" cy="10800"/>
          </a:xfrm>
          <a:prstGeom prst="line">
            <a:avLst/>
          </a:prstGeom>
          <a:ln w="38100" cap="rnd">
            <a:solidFill>
              <a:srgbClr val="100F0D"/>
            </a:solidFill>
            <a:prstDash val="solid"/>
            <a:headEnd type="none" w="sm" len="sm"/>
            <a:tailEnd type="none" w="sm" len="sm"/>
          </a:ln>
        </p:spPr>
      </p:sp>
      <p:pic>
        <p:nvPicPr>
          <p:cNvPr id="20" name="Picture 1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88867" y="2859682"/>
            <a:ext cx="7261613" cy="5446210"/>
          </a:xfrm>
          <a:prstGeom prst="rect">
            <a:avLst/>
          </a:prstGeom>
          <a:ln>
            <a:noFill/>
          </a:ln>
          <a:effectLst>
            <a:softEdge rad="112500"/>
          </a:effectLst>
        </p:spPr>
      </p:pic>
      <p:sp>
        <p:nvSpPr>
          <p:cNvPr id="22" name="TextBox 21"/>
          <p:cNvSpPr txBox="1"/>
          <p:nvPr/>
        </p:nvSpPr>
        <p:spPr>
          <a:xfrm>
            <a:off x="1681273" y="1598599"/>
            <a:ext cx="4876800" cy="769441"/>
          </a:xfrm>
          <a:prstGeom prst="rect">
            <a:avLst/>
          </a:prstGeom>
          <a:noFill/>
        </p:spPr>
        <p:txBody>
          <a:bodyPr wrap="square" rtlCol="0">
            <a:spAutoFit/>
          </a:bodyPr>
          <a:lstStyle/>
          <a:p>
            <a:pPr algn="ctr"/>
            <a:r>
              <a:rPr lang="en-US" sz="4400" b="1" dirty="0" err="1" smtClean="0">
                <a:solidFill>
                  <a:srgbClr val="0070C0"/>
                </a:solidFill>
                <a:latin typeface="Arial" panose="020B0604020202020204" pitchFamily="34" charset="0"/>
                <a:cs typeface="Arial" panose="020B0604020202020204" pitchFamily="34" charset="0"/>
              </a:rPr>
              <a:t>Gợi</a:t>
            </a:r>
            <a:r>
              <a:rPr lang="en-US" sz="4400" b="1" dirty="0" smtClean="0">
                <a:solidFill>
                  <a:srgbClr val="0070C0"/>
                </a:solidFill>
                <a:latin typeface="Arial" panose="020B0604020202020204" pitchFamily="34" charset="0"/>
                <a:cs typeface="Arial" panose="020B0604020202020204" pitchFamily="34" charset="0"/>
              </a:rPr>
              <a:t> ý </a:t>
            </a:r>
            <a:r>
              <a:rPr lang="en-US" sz="4400" b="1" dirty="0" err="1" smtClean="0">
                <a:solidFill>
                  <a:srgbClr val="0070C0"/>
                </a:solidFill>
                <a:latin typeface="Arial" panose="020B0604020202020204" pitchFamily="34" charset="0"/>
                <a:cs typeface="Arial" panose="020B0604020202020204" pitchFamily="34" charset="0"/>
              </a:rPr>
              <a:t>bài</a:t>
            </a:r>
            <a:r>
              <a:rPr lang="en-US" sz="4400" b="1" dirty="0" smtClean="0">
                <a:solidFill>
                  <a:srgbClr val="0070C0"/>
                </a:solidFill>
                <a:latin typeface="Arial" panose="020B0604020202020204" pitchFamily="34" charset="0"/>
                <a:cs typeface="Arial" panose="020B0604020202020204" pitchFamily="34" charset="0"/>
              </a:rPr>
              <a:t> 3</a:t>
            </a:r>
            <a:endParaRPr lang="en-US" sz="4400" b="1" dirty="0">
              <a:solidFill>
                <a:srgbClr val="0070C0"/>
              </a:solidFill>
              <a:latin typeface="Arial" panose="020B0604020202020204" pitchFamily="34" charset="0"/>
              <a:cs typeface="Arial" panose="020B0604020202020204" pitchFamily="34" charset="0"/>
            </a:endParaRPr>
          </a:p>
        </p:txBody>
      </p:sp>
      <p:sp>
        <p:nvSpPr>
          <p:cNvPr id="23" name="Rectangle 22"/>
          <p:cNvSpPr/>
          <p:nvPr/>
        </p:nvSpPr>
        <p:spPr>
          <a:xfrm>
            <a:off x="8420031" y="841420"/>
            <a:ext cx="9144000" cy="4594912"/>
          </a:xfrm>
          <a:prstGeom prst="rect">
            <a:avLst/>
          </a:prstGeom>
        </p:spPr>
        <p:txBody>
          <a:bodyPr>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Tin đồn là những thông tin không rõ nguồn gốc về một sự vật, hiện tượng,... được lan truyền từ người này sang người khác, nơi này sang nơi khác mà chưa được xác thực.</a:t>
            </a:r>
            <a:endParaRPr lang="en-US" sz="4000" dirty="0">
              <a:latin typeface="Arial" panose="020B0604020202020204" pitchFamily="34" charset="0"/>
              <a:cs typeface="Arial" panose="020B0604020202020204" pitchFamily="34" charset="0"/>
            </a:endParaRPr>
          </a:p>
        </p:txBody>
      </p:sp>
      <p:sp>
        <p:nvSpPr>
          <p:cNvPr id="24" name="Rectangle 23"/>
          <p:cNvSpPr/>
          <p:nvPr/>
        </p:nvSpPr>
        <p:spPr>
          <a:xfrm>
            <a:off x="8403777" y="5436332"/>
            <a:ext cx="9144000" cy="3671583"/>
          </a:xfrm>
          <a:prstGeom prst="rect">
            <a:avLst/>
          </a:prstGeom>
        </p:spPr>
        <p:txBody>
          <a:bodyPr>
            <a:spAutoFit/>
          </a:bodyPr>
          <a:lstStyle/>
          <a:p>
            <a:pPr marL="571500" indent="-571500" algn="just">
              <a:lnSpc>
                <a:spcPct val="150000"/>
              </a:lnSpc>
              <a:buFont typeface="Wingdings" panose="05000000000000000000" pitchFamily="2" charset="2"/>
              <a:buChar char="§"/>
            </a:pP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hoặc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tổ</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đồn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chú</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lĩnh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326797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anim calcmode="lin" valueType="num">
                                      <p:cBhvr>
                                        <p:cTn id="24" dur="500" fill="hold"/>
                                        <p:tgtEl>
                                          <p:spTgt spid="24"/>
                                        </p:tgtEl>
                                        <p:attrNameLst>
                                          <p:attrName>ppt_x</p:attrName>
                                        </p:attrNameLst>
                                      </p:cBhvr>
                                      <p:tavLst>
                                        <p:tav tm="0">
                                          <p:val>
                                            <p:strVal val="#ppt_x"/>
                                          </p:val>
                                        </p:tav>
                                        <p:tav tm="100000">
                                          <p:val>
                                            <p:strVal val="#ppt_x"/>
                                          </p:val>
                                        </p:tav>
                                      </p:tavLst>
                                    </p:anim>
                                    <p:anim calcmode="lin" valueType="num">
                                      <p:cBhvr>
                                        <p:cTn id="25" dur="500" fill="hold"/>
                                        <p:tgtEl>
                                          <p:spTgt spid="24"/>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anim calcmode="lin" valueType="num">
                                      <p:cBhvr>
                                        <p:cTn id="29" dur="500" fill="hold"/>
                                        <p:tgtEl>
                                          <p:spTgt spid="63"/>
                                        </p:tgtEl>
                                        <p:attrNameLst>
                                          <p:attrName>ppt_x</p:attrName>
                                        </p:attrNameLst>
                                      </p:cBhvr>
                                      <p:tavLst>
                                        <p:tav tm="0">
                                          <p:val>
                                            <p:strVal val="#ppt_x"/>
                                          </p:val>
                                        </p:tav>
                                        <p:tav tm="100000">
                                          <p:val>
                                            <p:strVal val="#ppt_x"/>
                                          </p:val>
                                        </p:tav>
                                      </p:tavLst>
                                    </p:anim>
                                    <p:anim calcmode="lin" valueType="num">
                                      <p:cBhvr>
                                        <p:cTn id="30" dur="5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sp>
        <p:nvSpPr>
          <p:cNvPr id="66" name="TextBox 43"/>
          <p:cNvSpPr txBox="1"/>
          <p:nvPr/>
        </p:nvSpPr>
        <p:spPr>
          <a:xfrm>
            <a:off x="5105400" y="875975"/>
            <a:ext cx="8137105" cy="1213922"/>
          </a:xfrm>
          <a:prstGeom prst="rect">
            <a:avLst/>
          </a:prstGeom>
        </p:spPr>
        <p:txBody>
          <a:bodyPr wrap="square" lIns="0" tIns="0" rIns="0" bIns="0" rtlCol="0" anchor="ctr">
            <a:spAutoFit/>
          </a:bodyPr>
          <a:lstStyle/>
          <a:p>
            <a:pPr algn="ctr">
              <a:lnSpc>
                <a:spcPct val="150000"/>
              </a:lnSpc>
            </a:pPr>
            <a:r>
              <a:rPr lang="en-US" sz="6000" b="1" dirty="0" smtClean="0">
                <a:solidFill>
                  <a:srgbClr val="002060"/>
                </a:solidFill>
                <a:latin typeface="Arial" panose="020B0604020202020204" pitchFamily="34" charset="0"/>
                <a:cs typeface="Arial" panose="020B0604020202020204" pitchFamily="34" charset="0"/>
              </a:rPr>
              <a:t>HƯỚNG DẪN VỀ NHÀ</a:t>
            </a:r>
            <a:endParaRPr lang="en-US" sz="6000" b="1" dirty="0">
              <a:solidFill>
                <a:srgbClr val="002060"/>
              </a:solidFill>
              <a:latin typeface="Arial" panose="020B0604020202020204" pitchFamily="34" charset="0"/>
              <a:cs typeface="Arial" panose="020B0604020202020204" pitchFamily="34" charset="0"/>
            </a:endParaRPr>
          </a:p>
        </p:txBody>
      </p:sp>
      <p:grpSp>
        <p:nvGrpSpPr>
          <p:cNvPr id="72" name="Group 71"/>
          <p:cNvGrpSpPr/>
          <p:nvPr/>
        </p:nvGrpSpPr>
        <p:grpSpPr>
          <a:xfrm>
            <a:off x="11353800" y="2858316"/>
            <a:ext cx="6236777" cy="3599534"/>
            <a:chOff x="11353800" y="2858316"/>
            <a:chExt cx="6236777" cy="3599534"/>
          </a:xfrm>
        </p:grpSpPr>
        <p:grpSp>
          <p:nvGrpSpPr>
            <p:cNvPr id="48" name="Group 47"/>
            <p:cNvGrpSpPr/>
            <p:nvPr/>
          </p:nvGrpSpPr>
          <p:grpSpPr>
            <a:xfrm>
              <a:off x="11353800" y="2858316"/>
              <a:ext cx="6236777" cy="3599534"/>
              <a:chOff x="1111037" y="5658766"/>
              <a:chExt cx="6236777" cy="3599534"/>
            </a:xfrm>
          </p:grpSpPr>
          <p:grpSp>
            <p:nvGrpSpPr>
              <p:cNvPr id="49" name="Group 6"/>
              <p:cNvGrpSpPr/>
              <p:nvPr/>
            </p:nvGrpSpPr>
            <p:grpSpPr>
              <a:xfrm>
                <a:off x="1285915" y="5917632"/>
                <a:ext cx="6061899" cy="3340668"/>
                <a:chOff x="0" y="0"/>
                <a:chExt cx="10052054" cy="5539613"/>
              </a:xfrm>
            </p:grpSpPr>
            <p:sp>
              <p:nvSpPr>
                <p:cNvPr id="64" name="Freeform 7"/>
                <p:cNvSpPr/>
                <p:nvPr/>
              </p:nvSpPr>
              <p:spPr>
                <a:xfrm>
                  <a:off x="31750" y="31750"/>
                  <a:ext cx="9988555" cy="5476113"/>
                </a:xfrm>
                <a:custGeom>
                  <a:avLst/>
                  <a:gdLst/>
                  <a:ahLst/>
                  <a:cxnLst/>
                  <a:rect l="l" t="t" r="r" b="b"/>
                  <a:pathLst>
                    <a:path w="9988555" h="5476113">
                      <a:moveTo>
                        <a:pt x="9895844" y="5476113"/>
                      </a:moveTo>
                      <a:lnTo>
                        <a:pt x="92710" y="5476113"/>
                      </a:lnTo>
                      <a:cubicBezTo>
                        <a:pt x="41910" y="5476113"/>
                        <a:pt x="0" y="5434203"/>
                        <a:pt x="0" y="5383403"/>
                      </a:cubicBezTo>
                      <a:lnTo>
                        <a:pt x="0" y="92710"/>
                      </a:lnTo>
                      <a:cubicBezTo>
                        <a:pt x="0" y="41910"/>
                        <a:pt x="41910" y="0"/>
                        <a:pt x="92710" y="0"/>
                      </a:cubicBezTo>
                      <a:lnTo>
                        <a:pt x="9894574" y="0"/>
                      </a:lnTo>
                      <a:cubicBezTo>
                        <a:pt x="9945374" y="0"/>
                        <a:pt x="9987284" y="41910"/>
                        <a:pt x="9987284" y="92710"/>
                      </a:cubicBezTo>
                      <a:lnTo>
                        <a:pt x="9987284" y="5382133"/>
                      </a:lnTo>
                      <a:cubicBezTo>
                        <a:pt x="9988555" y="5434203"/>
                        <a:pt x="9946644" y="5476113"/>
                        <a:pt x="9895844" y="5476113"/>
                      </a:cubicBezTo>
                      <a:close/>
                    </a:path>
                  </a:pathLst>
                </a:custGeom>
                <a:solidFill>
                  <a:schemeClr val="accent3">
                    <a:lumMod val="60000"/>
                    <a:lumOff val="40000"/>
                  </a:schemeClr>
                </a:solidFill>
              </p:spPr>
            </p:sp>
            <p:sp>
              <p:nvSpPr>
                <p:cNvPr id="65" name="Freeform 8"/>
                <p:cNvSpPr/>
                <p:nvPr/>
              </p:nvSpPr>
              <p:spPr>
                <a:xfrm>
                  <a:off x="0" y="0"/>
                  <a:ext cx="10052055" cy="5539613"/>
                </a:xfrm>
                <a:custGeom>
                  <a:avLst/>
                  <a:gdLst/>
                  <a:ahLst/>
                  <a:cxnLst/>
                  <a:rect l="l" t="t" r="r" b="b"/>
                  <a:pathLst>
                    <a:path w="10052055" h="5539613">
                      <a:moveTo>
                        <a:pt x="9927594" y="59690"/>
                      </a:moveTo>
                      <a:cubicBezTo>
                        <a:pt x="9963155" y="59690"/>
                        <a:pt x="9992364" y="88900"/>
                        <a:pt x="9992364" y="124460"/>
                      </a:cubicBezTo>
                      <a:lnTo>
                        <a:pt x="9992364" y="5415153"/>
                      </a:lnTo>
                      <a:cubicBezTo>
                        <a:pt x="9992364" y="5450713"/>
                        <a:pt x="9963155" y="5479923"/>
                        <a:pt x="9927594" y="5479923"/>
                      </a:cubicBezTo>
                      <a:lnTo>
                        <a:pt x="124460" y="5479923"/>
                      </a:lnTo>
                      <a:cubicBezTo>
                        <a:pt x="88900" y="5479923"/>
                        <a:pt x="59690" y="5450713"/>
                        <a:pt x="59690" y="5415153"/>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415153"/>
                      </a:lnTo>
                      <a:cubicBezTo>
                        <a:pt x="0" y="5483733"/>
                        <a:pt x="55880" y="5539613"/>
                        <a:pt x="124460" y="5539613"/>
                      </a:cubicBezTo>
                      <a:lnTo>
                        <a:pt x="9927595" y="5539613"/>
                      </a:lnTo>
                      <a:cubicBezTo>
                        <a:pt x="9996174" y="5539613"/>
                        <a:pt x="10052055" y="5483733"/>
                        <a:pt x="10052055" y="5415153"/>
                      </a:cubicBezTo>
                      <a:lnTo>
                        <a:pt x="10052055" y="124460"/>
                      </a:lnTo>
                      <a:cubicBezTo>
                        <a:pt x="10052055" y="55880"/>
                        <a:pt x="9996174" y="0"/>
                        <a:pt x="9927595" y="0"/>
                      </a:cubicBezTo>
                      <a:close/>
                    </a:path>
                  </a:pathLst>
                </a:custGeom>
                <a:solidFill>
                  <a:srgbClr val="100F0D"/>
                </a:solidFill>
              </p:spPr>
            </p:sp>
          </p:grpSp>
          <p:grpSp>
            <p:nvGrpSpPr>
              <p:cNvPr id="50" name="Group 49"/>
              <p:cNvGrpSpPr/>
              <p:nvPr/>
            </p:nvGrpSpPr>
            <p:grpSpPr>
              <a:xfrm>
                <a:off x="1111037" y="5658766"/>
                <a:ext cx="6061899" cy="3397474"/>
                <a:chOff x="1028700" y="5621107"/>
                <a:chExt cx="6061899" cy="3397474"/>
              </a:xfrm>
            </p:grpSpPr>
            <p:grpSp>
              <p:nvGrpSpPr>
                <p:cNvPr id="51" name="Group 12"/>
                <p:cNvGrpSpPr/>
                <p:nvPr/>
              </p:nvGrpSpPr>
              <p:grpSpPr>
                <a:xfrm>
                  <a:off x="1028700" y="5621107"/>
                  <a:ext cx="6061899" cy="3397474"/>
                  <a:chOff x="0" y="0"/>
                  <a:chExt cx="10052054" cy="5633812"/>
                </a:xfrm>
              </p:grpSpPr>
              <p:sp>
                <p:nvSpPr>
                  <p:cNvPr id="62" name="Freeform 13"/>
                  <p:cNvSpPr/>
                  <p:nvPr/>
                </p:nvSpPr>
                <p:spPr>
                  <a:xfrm>
                    <a:off x="31750" y="31750"/>
                    <a:ext cx="9988555" cy="5570312"/>
                  </a:xfrm>
                  <a:custGeom>
                    <a:avLst/>
                    <a:gdLst/>
                    <a:ahLst/>
                    <a:cxnLst/>
                    <a:rect l="l" t="t" r="r" b="b"/>
                    <a:pathLst>
                      <a:path w="9988555" h="5570312">
                        <a:moveTo>
                          <a:pt x="9895844" y="5570312"/>
                        </a:moveTo>
                        <a:lnTo>
                          <a:pt x="92710" y="5570312"/>
                        </a:lnTo>
                        <a:cubicBezTo>
                          <a:pt x="41910" y="5570312"/>
                          <a:pt x="0" y="5528402"/>
                          <a:pt x="0" y="5477602"/>
                        </a:cubicBezTo>
                        <a:lnTo>
                          <a:pt x="0" y="92710"/>
                        </a:lnTo>
                        <a:cubicBezTo>
                          <a:pt x="0" y="41910"/>
                          <a:pt x="41910" y="0"/>
                          <a:pt x="92710" y="0"/>
                        </a:cubicBezTo>
                        <a:lnTo>
                          <a:pt x="9894574" y="0"/>
                        </a:lnTo>
                        <a:cubicBezTo>
                          <a:pt x="9945374" y="0"/>
                          <a:pt x="9987284" y="41910"/>
                          <a:pt x="9987284" y="92710"/>
                        </a:cubicBezTo>
                        <a:lnTo>
                          <a:pt x="9987284" y="5476332"/>
                        </a:lnTo>
                        <a:cubicBezTo>
                          <a:pt x="9988555" y="5528402"/>
                          <a:pt x="9946644" y="5570312"/>
                          <a:pt x="9895844" y="5570312"/>
                        </a:cubicBezTo>
                        <a:close/>
                      </a:path>
                    </a:pathLst>
                  </a:custGeom>
                  <a:solidFill>
                    <a:srgbClr val="FDF9F2"/>
                  </a:solidFill>
                </p:spPr>
              </p:sp>
              <p:sp>
                <p:nvSpPr>
                  <p:cNvPr id="63" name="Freeform 14"/>
                  <p:cNvSpPr/>
                  <p:nvPr/>
                </p:nvSpPr>
                <p:spPr>
                  <a:xfrm>
                    <a:off x="0" y="0"/>
                    <a:ext cx="10052055" cy="5633812"/>
                  </a:xfrm>
                  <a:custGeom>
                    <a:avLst/>
                    <a:gdLst/>
                    <a:ahLst/>
                    <a:cxnLst/>
                    <a:rect l="l" t="t" r="r" b="b"/>
                    <a:pathLst>
                      <a:path w="10052055" h="5633812">
                        <a:moveTo>
                          <a:pt x="9927594" y="59690"/>
                        </a:moveTo>
                        <a:cubicBezTo>
                          <a:pt x="9963155" y="59690"/>
                          <a:pt x="9992364" y="88900"/>
                          <a:pt x="9992364" y="124460"/>
                        </a:cubicBezTo>
                        <a:lnTo>
                          <a:pt x="9992364" y="5509352"/>
                        </a:lnTo>
                        <a:cubicBezTo>
                          <a:pt x="9992364" y="5544912"/>
                          <a:pt x="9963155" y="5574122"/>
                          <a:pt x="9927594" y="5574122"/>
                        </a:cubicBezTo>
                        <a:lnTo>
                          <a:pt x="124460" y="5574122"/>
                        </a:lnTo>
                        <a:cubicBezTo>
                          <a:pt x="88900" y="5574122"/>
                          <a:pt x="59690" y="5544912"/>
                          <a:pt x="59690" y="5509352"/>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509352"/>
                        </a:lnTo>
                        <a:cubicBezTo>
                          <a:pt x="0" y="5577932"/>
                          <a:pt x="55880" y="5633812"/>
                          <a:pt x="124460" y="5633812"/>
                        </a:cubicBezTo>
                        <a:lnTo>
                          <a:pt x="9927595" y="5633812"/>
                        </a:lnTo>
                        <a:cubicBezTo>
                          <a:pt x="9996174" y="5633812"/>
                          <a:pt x="10052055" y="5577932"/>
                          <a:pt x="10052055" y="5509352"/>
                        </a:cubicBezTo>
                        <a:lnTo>
                          <a:pt x="10052055" y="124460"/>
                        </a:lnTo>
                        <a:cubicBezTo>
                          <a:pt x="10052055" y="55880"/>
                          <a:pt x="9996174" y="0"/>
                          <a:pt x="9927595" y="0"/>
                        </a:cubicBezTo>
                        <a:close/>
                      </a:path>
                    </a:pathLst>
                  </a:custGeom>
                  <a:solidFill>
                    <a:srgbClr val="100F0D"/>
                  </a:solidFill>
                </p:spPr>
              </p:sp>
            </p:grpSp>
            <p:sp>
              <p:nvSpPr>
                <p:cNvPr id="52" name="AutoShape 22"/>
                <p:cNvSpPr/>
                <p:nvPr/>
              </p:nvSpPr>
              <p:spPr>
                <a:xfrm>
                  <a:off x="1028700" y="6541981"/>
                  <a:ext cx="6061899" cy="0"/>
                </a:xfrm>
                <a:prstGeom prst="line">
                  <a:avLst/>
                </a:prstGeom>
                <a:ln w="38100" cap="rnd">
                  <a:solidFill>
                    <a:srgbClr val="100F0D"/>
                  </a:solidFill>
                  <a:prstDash val="solid"/>
                  <a:headEnd type="none" w="sm" len="sm"/>
                  <a:tailEnd type="none" w="sm" len="sm"/>
                </a:ln>
              </p:spPr>
            </p:sp>
            <p:grpSp>
              <p:nvGrpSpPr>
                <p:cNvPr id="53" name="Group 26"/>
                <p:cNvGrpSpPr>
                  <a:grpSpLocks noChangeAspect="1"/>
                </p:cNvGrpSpPr>
                <p:nvPr/>
              </p:nvGrpSpPr>
              <p:grpSpPr>
                <a:xfrm>
                  <a:off x="2063680" y="5985306"/>
                  <a:ext cx="238374" cy="238374"/>
                  <a:chOff x="0" y="0"/>
                  <a:chExt cx="495300" cy="495300"/>
                </a:xfrm>
              </p:grpSpPr>
              <p:sp>
                <p:nvSpPr>
                  <p:cNvPr id="60" name="Freeform 27"/>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61" name="Freeform 28"/>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54" name="Group 32"/>
                <p:cNvGrpSpPr>
                  <a:grpSpLocks noChangeAspect="1"/>
                </p:cNvGrpSpPr>
                <p:nvPr/>
              </p:nvGrpSpPr>
              <p:grpSpPr>
                <a:xfrm>
                  <a:off x="1674798" y="5985306"/>
                  <a:ext cx="238374" cy="238374"/>
                  <a:chOff x="0" y="0"/>
                  <a:chExt cx="495300" cy="495300"/>
                </a:xfrm>
              </p:grpSpPr>
              <p:sp>
                <p:nvSpPr>
                  <p:cNvPr id="58" name="Freeform 33"/>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59" name="Freeform 34"/>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55" name="Group 38"/>
                <p:cNvGrpSpPr>
                  <a:grpSpLocks noChangeAspect="1"/>
                </p:cNvGrpSpPr>
                <p:nvPr/>
              </p:nvGrpSpPr>
              <p:grpSpPr>
                <a:xfrm>
                  <a:off x="1285915" y="5985306"/>
                  <a:ext cx="238374" cy="238374"/>
                  <a:chOff x="0" y="0"/>
                  <a:chExt cx="495300" cy="495300"/>
                </a:xfrm>
              </p:grpSpPr>
              <p:sp>
                <p:nvSpPr>
                  <p:cNvPr id="56" name="Freeform 39"/>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57" name="Freeform 40"/>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grpSp>
        </p:grpSp>
        <p:sp>
          <p:nvSpPr>
            <p:cNvPr id="69" name="TextBox 68"/>
            <p:cNvSpPr txBox="1"/>
            <p:nvPr/>
          </p:nvSpPr>
          <p:spPr>
            <a:xfrm>
              <a:off x="11436015" y="3766671"/>
              <a:ext cx="5945102" cy="1998176"/>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Xem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chuẩn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bị</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trước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 </a:t>
              </a:r>
              <a:r>
                <a:rPr lang="en-US" sz="4400" b="1" dirty="0" err="1" smtClean="0">
                  <a:latin typeface="Arial" panose="020B0604020202020204" pitchFamily="34" charset="0"/>
                  <a:cs typeface="Arial" panose="020B0604020202020204" pitchFamily="34" charset="0"/>
                </a:rPr>
                <a:t>Bài</a:t>
              </a:r>
              <a:r>
                <a:rPr lang="en-US" sz="4400" b="1" dirty="0" smtClean="0">
                  <a:latin typeface="Arial" panose="020B0604020202020204" pitchFamily="34" charset="0"/>
                  <a:cs typeface="Arial" panose="020B0604020202020204" pitchFamily="34" charset="0"/>
                </a:rPr>
                <a:t> 3</a:t>
              </a:r>
              <a:endParaRPr lang="en-US" sz="4400" b="1" dirty="0">
                <a:latin typeface="Arial" panose="020B0604020202020204" pitchFamily="34" charset="0"/>
                <a:cs typeface="Arial" panose="020B0604020202020204" pitchFamily="34" charset="0"/>
              </a:endParaRPr>
            </a:p>
          </p:txBody>
        </p:sp>
      </p:grpSp>
      <p:grpSp>
        <p:nvGrpSpPr>
          <p:cNvPr id="71" name="Group 70"/>
          <p:cNvGrpSpPr/>
          <p:nvPr/>
        </p:nvGrpSpPr>
        <p:grpSpPr>
          <a:xfrm>
            <a:off x="6222394" y="5696127"/>
            <a:ext cx="6319114" cy="3637193"/>
            <a:chOff x="6222394" y="5696127"/>
            <a:chExt cx="6319114" cy="3637193"/>
          </a:xfrm>
        </p:grpSpPr>
        <p:grpSp>
          <p:nvGrpSpPr>
            <p:cNvPr id="47" name="Group 46"/>
            <p:cNvGrpSpPr/>
            <p:nvPr/>
          </p:nvGrpSpPr>
          <p:grpSpPr>
            <a:xfrm>
              <a:off x="6222394" y="5696127"/>
              <a:ext cx="6319114" cy="3637193"/>
              <a:chOff x="1913607" y="1166906"/>
              <a:chExt cx="6319114" cy="3637193"/>
            </a:xfrm>
          </p:grpSpPr>
          <p:grpSp>
            <p:nvGrpSpPr>
              <p:cNvPr id="3" name="Group 3"/>
              <p:cNvGrpSpPr/>
              <p:nvPr/>
            </p:nvGrpSpPr>
            <p:grpSpPr>
              <a:xfrm>
                <a:off x="2170822" y="1463431"/>
                <a:ext cx="6061899" cy="3340668"/>
                <a:chOff x="0" y="0"/>
                <a:chExt cx="10052054" cy="5539613"/>
              </a:xfrm>
            </p:grpSpPr>
            <p:sp>
              <p:nvSpPr>
                <p:cNvPr id="4" name="Freeform 4"/>
                <p:cNvSpPr/>
                <p:nvPr/>
              </p:nvSpPr>
              <p:spPr>
                <a:xfrm>
                  <a:off x="31750" y="31750"/>
                  <a:ext cx="9988555" cy="5476113"/>
                </a:xfrm>
                <a:custGeom>
                  <a:avLst/>
                  <a:gdLst/>
                  <a:ahLst/>
                  <a:cxnLst/>
                  <a:rect l="l" t="t" r="r" b="b"/>
                  <a:pathLst>
                    <a:path w="9988555" h="5476113">
                      <a:moveTo>
                        <a:pt x="9895844" y="5476113"/>
                      </a:moveTo>
                      <a:lnTo>
                        <a:pt x="92710" y="5476113"/>
                      </a:lnTo>
                      <a:cubicBezTo>
                        <a:pt x="41910" y="5476113"/>
                        <a:pt x="0" y="5434203"/>
                        <a:pt x="0" y="5383403"/>
                      </a:cubicBezTo>
                      <a:lnTo>
                        <a:pt x="0" y="92710"/>
                      </a:lnTo>
                      <a:cubicBezTo>
                        <a:pt x="0" y="41910"/>
                        <a:pt x="41910" y="0"/>
                        <a:pt x="92710" y="0"/>
                      </a:cubicBezTo>
                      <a:lnTo>
                        <a:pt x="9894574" y="0"/>
                      </a:lnTo>
                      <a:cubicBezTo>
                        <a:pt x="9945374" y="0"/>
                        <a:pt x="9987284" y="41910"/>
                        <a:pt x="9987284" y="92710"/>
                      </a:cubicBezTo>
                      <a:lnTo>
                        <a:pt x="9987284" y="5382133"/>
                      </a:lnTo>
                      <a:cubicBezTo>
                        <a:pt x="9988555" y="5434203"/>
                        <a:pt x="9946644" y="5476113"/>
                        <a:pt x="9895844" y="5476113"/>
                      </a:cubicBezTo>
                      <a:close/>
                    </a:path>
                  </a:pathLst>
                </a:custGeom>
                <a:solidFill>
                  <a:srgbClr val="EE9D7F"/>
                </a:solidFill>
              </p:spPr>
            </p:sp>
            <p:sp>
              <p:nvSpPr>
                <p:cNvPr id="5" name="Freeform 5"/>
                <p:cNvSpPr/>
                <p:nvPr/>
              </p:nvSpPr>
              <p:spPr>
                <a:xfrm>
                  <a:off x="0" y="0"/>
                  <a:ext cx="10052055" cy="5539613"/>
                </a:xfrm>
                <a:custGeom>
                  <a:avLst/>
                  <a:gdLst/>
                  <a:ahLst/>
                  <a:cxnLst/>
                  <a:rect l="l" t="t" r="r" b="b"/>
                  <a:pathLst>
                    <a:path w="10052055" h="5539613">
                      <a:moveTo>
                        <a:pt x="9927594" y="59690"/>
                      </a:moveTo>
                      <a:cubicBezTo>
                        <a:pt x="9963155" y="59690"/>
                        <a:pt x="9992364" y="88900"/>
                        <a:pt x="9992364" y="124460"/>
                      </a:cubicBezTo>
                      <a:lnTo>
                        <a:pt x="9992364" y="5415153"/>
                      </a:lnTo>
                      <a:cubicBezTo>
                        <a:pt x="9992364" y="5450713"/>
                        <a:pt x="9963155" y="5479923"/>
                        <a:pt x="9927594" y="5479923"/>
                      </a:cubicBezTo>
                      <a:lnTo>
                        <a:pt x="124460" y="5479923"/>
                      </a:lnTo>
                      <a:cubicBezTo>
                        <a:pt x="88900" y="5479923"/>
                        <a:pt x="59690" y="5450713"/>
                        <a:pt x="59690" y="5415153"/>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415153"/>
                      </a:lnTo>
                      <a:cubicBezTo>
                        <a:pt x="0" y="5483733"/>
                        <a:pt x="55880" y="5539613"/>
                        <a:pt x="124460" y="5539613"/>
                      </a:cubicBezTo>
                      <a:lnTo>
                        <a:pt x="9927595" y="5539613"/>
                      </a:lnTo>
                      <a:cubicBezTo>
                        <a:pt x="9996174" y="5539613"/>
                        <a:pt x="10052055" y="5483733"/>
                        <a:pt x="10052055" y="5415153"/>
                      </a:cubicBezTo>
                      <a:lnTo>
                        <a:pt x="10052055" y="124460"/>
                      </a:lnTo>
                      <a:cubicBezTo>
                        <a:pt x="10052055" y="55880"/>
                        <a:pt x="9996174" y="0"/>
                        <a:pt x="9927595" y="0"/>
                      </a:cubicBezTo>
                      <a:close/>
                    </a:path>
                  </a:pathLst>
                </a:custGeom>
                <a:solidFill>
                  <a:srgbClr val="100F0D"/>
                </a:solidFill>
              </p:spPr>
            </p:sp>
          </p:grpSp>
          <p:grpSp>
            <p:nvGrpSpPr>
              <p:cNvPr id="9" name="Group 9"/>
              <p:cNvGrpSpPr/>
              <p:nvPr/>
            </p:nvGrpSpPr>
            <p:grpSpPr>
              <a:xfrm>
                <a:off x="1913607" y="1166906"/>
                <a:ext cx="6061899" cy="3397474"/>
                <a:chOff x="0" y="0"/>
                <a:chExt cx="10052054" cy="5633812"/>
              </a:xfrm>
            </p:grpSpPr>
            <p:sp>
              <p:nvSpPr>
                <p:cNvPr id="10" name="Freeform 10"/>
                <p:cNvSpPr/>
                <p:nvPr/>
              </p:nvSpPr>
              <p:spPr>
                <a:xfrm>
                  <a:off x="31750" y="31750"/>
                  <a:ext cx="9988555" cy="5570312"/>
                </a:xfrm>
                <a:custGeom>
                  <a:avLst/>
                  <a:gdLst/>
                  <a:ahLst/>
                  <a:cxnLst/>
                  <a:rect l="l" t="t" r="r" b="b"/>
                  <a:pathLst>
                    <a:path w="9988555" h="5570312">
                      <a:moveTo>
                        <a:pt x="9895844" y="5570312"/>
                      </a:moveTo>
                      <a:lnTo>
                        <a:pt x="92710" y="5570312"/>
                      </a:lnTo>
                      <a:cubicBezTo>
                        <a:pt x="41910" y="5570312"/>
                        <a:pt x="0" y="5528402"/>
                        <a:pt x="0" y="5477602"/>
                      </a:cubicBezTo>
                      <a:lnTo>
                        <a:pt x="0" y="92710"/>
                      </a:lnTo>
                      <a:cubicBezTo>
                        <a:pt x="0" y="41910"/>
                        <a:pt x="41910" y="0"/>
                        <a:pt x="92710" y="0"/>
                      </a:cubicBezTo>
                      <a:lnTo>
                        <a:pt x="9894574" y="0"/>
                      </a:lnTo>
                      <a:cubicBezTo>
                        <a:pt x="9945374" y="0"/>
                        <a:pt x="9987284" y="41910"/>
                        <a:pt x="9987284" y="92710"/>
                      </a:cubicBezTo>
                      <a:lnTo>
                        <a:pt x="9987284" y="5476332"/>
                      </a:lnTo>
                      <a:cubicBezTo>
                        <a:pt x="9988555" y="5528402"/>
                        <a:pt x="9946644" y="5570312"/>
                        <a:pt x="9895844" y="5570312"/>
                      </a:cubicBezTo>
                      <a:close/>
                    </a:path>
                  </a:pathLst>
                </a:custGeom>
                <a:solidFill>
                  <a:srgbClr val="FDF9F2"/>
                </a:solidFill>
              </p:spPr>
            </p:sp>
            <p:sp>
              <p:nvSpPr>
                <p:cNvPr id="11" name="Freeform 11"/>
                <p:cNvSpPr/>
                <p:nvPr/>
              </p:nvSpPr>
              <p:spPr>
                <a:xfrm>
                  <a:off x="0" y="0"/>
                  <a:ext cx="10052055" cy="5633812"/>
                </a:xfrm>
                <a:custGeom>
                  <a:avLst/>
                  <a:gdLst/>
                  <a:ahLst/>
                  <a:cxnLst/>
                  <a:rect l="l" t="t" r="r" b="b"/>
                  <a:pathLst>
                    <a:path w="10052055" h="5633812">
                      <a:moveTo>
                        <a:pt x="9927594" y="59690"/>
                      </a:moveTo>
                      <a:cubicBezTo>
                        <a:pt x="9963155" y="59690"/>
                        <a:pt x="9992364" y="88900"/>
                        <a:pt x="9992364" y="124460"/>
                      </a:cubicBezTo>
                      <a:lnTo>
                        <a:pt x="9992364" y="5509352"/>
                      </a:lnTo>
                      <a:cubicBezTo>
                        <a:pt x="9992364" y="5544912"/>
                        <a:pt x="9963155" y="5574122"/>
                        <a:pt x="9927594" y="5574122"/>
                      </a:cubicBezTo>
                      <a:lnTo>
                        <a:pt x="124460" y="5574122"/>
                      </a:lnTo>
                      <a:cubicBezTo>
                        <a:pt x="88900" y="5574122"/>
                        <a:pt x="59690" y="5544912"/>
                        <a:pt x="59690" y="5509352"/>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509352"/>
                      </a:lnTo>
                      <a:cubicBezTo>
                        <a:pt x="0" y="5577932"/>
                        <a:pt x="55880" y="5633812"/>
                        <a:pt x="124460" y="5633812"/>
                      </a:cubicBezTo>
                      <a:lnTo>
                        <a:pt x="9927595" y="5633812"/>
                      </a:lnTo>
                      <a:cubicBezTo>
                        <a:pt x="9996174" y="5633812"/>
                        <a:pt x="10052055" y="5577932"/>
                        <a:pt x="10052055" y="5509352"/>
                      </a:cubicBezTo>
                      <a:lnTo>
                        <a:pt x="10052055" y="124460"/>
                      </a:lnTo>
                      <a:cubicBezTo>
                        <a:pt x="10052055" y="55880"/>
                        <a:pt x="9996174" y="0"/>
                        <a:pt x="9927595" y="0"/>
                      </a:cubicBezTo>
                      <a:close/>
                    </a:path>
                  </a:pathLst>
                </a:custGeom>
                <a:solidFill>
                  <a:srgbClr val="100F0D"/>
                </a:solidFill>
              </p:spPr>
            </p:sp>
          </p:grpSp>
          <p:sp>
            <p:nvSpPr>
              <p:cNvPr id="21" name="AutoShape 21"/>
              <p:cNvSpPr/>
              <p:nvPr/>
            </p:nvSpPr>
            <p:spPr>
              <a:xfrm>
                <a:off x="1913607" y="2087779"/>
                <a:ext cx="6061899" cy="0"/>
              </a:xfrm>
              <a:prstGeom prst="line">
                <a:avLst/>
              </a:prstGeom>
              <a:ln w="38100" cap="rnd">
                <a:solidFill>
                  <a:srgbClr val="100F0D"/>
                </a:solidFill>
                <a:prstDash val="solid"/>
                <a:headEnd type="none" w="sm" len="sm"/>
                <a:tailEnd type="none" w="sm" len="sm"/>
              </a:ln>
            </p:spPr>
          </p:sp>
          <p:grpSp>
            <p:nvGrpSpPr>
              <p:cNvPr id="23" name="Group 23"/>
              <p:cNvGrpSpPr>
                <a:grpSpLocks noChangeAspect="1"/>
              </p:cNvGrpSpPr>
              <p:nvPr/>
            </p:nvGrpSpPr>
            <p:grpSpPr>
              <a:xfrm>
                <a:off x="2948587" y="1531104"/>
                <a:ext cx="238374" cy="238374"/>
                <a:chOff x="0" y="0"/>
                <a:chExt cx="495300" cy="495300"/>
              </a:xfrm>
            </p:grpSpPr>
            <p:sp>
              <p:nvSpPr>
                <p:cNvPr id="24" name="Freeform 2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5" name="Freeform 2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29" name="Group 29"/>
              <p:cNvGrpSpPr>
                <a:grpSpLocks noChangeAspect="1"/>
              </p:cNvGrpSpPr>
              <p:nvPr/>
            </p:nvGrpSpPr>
            <p:grpSpPr>
              <a:xfrm>
                <a:off x="2559704" y="1531104"/>
                <a:ext cx="238374" cy="238374"/>
                <a:chOff x="0" y="0"/>
                <a:chExt cx="495300" cy="495300"/>
              </a:xfrm>
            </p:grpSpPr>
            <p:sp>
              <p:nvSpPr>
                <p:cNvPr id="30" name="Freeform 3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31" name="Freeform 3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35" name="Group 35"/>
              <p:cNvGrpSpPr>
                <a:grpSpLocks noChangeAspect="1"/>
              </p:cNvGrpSpPr>
              <p:nvPr/>
            </p:nvGrpSpPr>
            <p:grpSpPr>
              <a:xfrm>
                <a:off x="2170822" y="1531104"/>
                <a:ext cx="238374" cy="238374"/>
                <a:chOff x="0" y="0"/>
                <a:chExt cx="495300" cy="495300"/>
              </a:xfrm>
            </p:grpSpPr>
            <p:sp>
              <p:nvSpPr>
                <p:cNvPr id="36" name="Freeform 36"/>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37" name="Freeform 37"/>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grpSp>
        <p:sp>
          <p:nvSpPr>
            <p:cNvPr id="68" name="TextBox 67"/>
            <p:cNvSpPr txBox="1"/>
            <p:nvPr/>
          </p:nvSpPr>
          <p:spPr>
            <a:xfrm>
              <a:off x="6717983" y="6765139"/>
              <a:ext cx="5170340"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Hoàn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thành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trong</a:t>
              </a:r>
              <a:r>
                <a:rPr lang="en-US" sz="4400" dirty="0" smtClean="0">
                  <a:latin typeface="Arial" panose="020B0604020202020204" pitchFamily="34" charset="0"/>
                  <a:cs typeface="Arial" panose="020B0604020202020204" pitchFamily="34" charset="0"/>
                </a:rPr>
                <a:t> SBT</a:t>
              </a:r>
              <a:endParaRPr lang="en-US" sz="4400" dirty="0">
                <a:latin typeface="Arial" panose="020B0604020202020204" pitchFamily="34" charset="0"/>
                <a:cs typeface="Arial" panose="020B0604020202020204" pitchFamily="34" charset="0"/>
              </a:endParaRPr>
            </a:p>
          </p:txBody>
        </p:sp>
      </p:grpSp>
      <p:grpSp>
        <p:nvGrpSpPr>
          <p:cNvPr id="70" name="Group 69"/>
          <p:cNvGrpSpPr/>
          <p:nvPr/>
        </p:nvGrpSpPr>
        <p:grpSpPr>
          <a:xfrm>
            <a:off x="557533" y="2945180"/>
            <a:ext cx="6236777" cy="3599534"/>
            <a:chOff x="557533" y="2945180"/>
            <a:chExt cx="6236777" cy="3599534"/>
          </a:xfrm>
        </p:grpSpPr>
        <p:grpSp>
          <p:nvGrpSpPr>
            <p:cNvPr id="46" name="Group 45"/>
            <p:cNvGrpSpPr/>
            <p:nvPr/>
          </p:nvGrpSpPr>
          <p:grpSpPr>
            <a:xfrm>
              <a:off x="557533" y="2945180"/>
              <a:ext cx="6236777" cy="3599534"/>
              <a:chOff x="1111037" y="5658766"/>
              <a:chExt cx="6236777" cy="3599534"/>
            </a:xfrm>
          </p:grpSpPr>
          <p:grpSp>
            <p:nvGrpSpPr>
              <p:cNvPr id="6" name="Group 6"/>
              <p:cNvGrpSpPr/>
              <p:nvPr/>
            </p:nvGrpSpPr>
            <p:grpSpPr>
              <a:xfrm>
                <a:off x="1285915" y="5917632"/>
                <a:ext cx="6061899" cy="3340668"/>
                <a:chOff x="0" y="0"/>
                <a:chExt cx="10052054" cy="5539613"/>
              </a:xfrm>
            </p:grpSpPr>
            <p:sp>
              <p:nvSpPr>
                <p:cNvPr id="7" name="Freeform 7"/>
                <p:cNvSpPr/>
                <p:nvPr/>
              </p:nvSpPr>
              <p:spPr>
                <a:xfrm>
                  <a:off x="31750" y="31750"/>
                  <a:ext cx="9988555" cy="5476113"/>
                </a:xfrm>
                <a:custGeom>
                  <a:avLst/>
                  <a:gdLst/>
                  <a:ahLst/>
                  <a:cxnLst/>
                  <a:rect l="l" t="t" r="r" b="b"/>
                  <a:pathLst>
                    <a:path w="9988555" h="5476113">
                      <a:moveTo>
                        <a:pt x="9895844" y="5476113"/>
                      </a:moveTo>
                      <a:lnTo>
                        <a:pt x="92710" y="5476113"/>
                      </a:lnTo>
                      <a:cubicBezTo>
                        <a:pt x="41910" y="5476113"/>
                        <a:pt x="0" y="5434203"/>
                        <a:pt x="0" y="5383403"/>
                      </a:cubicBezTo>
                      <a:lnTo>
                        <a:pt x="0" y="92710"/>
                      </a:lnTo>
                      <a:cubicBezTo>
                        <a:pt x="0" y="41910"/>
                        <a:pt x="41910" y="0"/>
                        <a:pt x="92710" y="0"/>
                      </a:cubicBezTo>
                      <a:lnTo>
                        <a:pt x="9894574" y="0"/>
                      </a:lnTo>
                      <a:cubicBezTo>
                        <a:pt x="9945374" y="0"/>
                        <a:pt x="9987284" y="41910"/>
                        <a:pt x="9987284" y="92710"/>
                      </a:cubicBezTo>
                      <a:lnTo>
                        <a:pt x="9987284" y="5382133"/>
                      </a:lnTo>
                      <a:cubicBezTo>
                        <a:pt x="9988555" y="5434203"/>
                        <a:pt x="9946644" y="5476113"/>
                        <a:pt x="9895844" y="5476113"/>
                      </a:cubicBezTo>
                      <a:close/>
                    </a:path>
                  </a:pathLst>
                </a:custGeom>
                <a:solidFill>
                  <a:srgbClr val="B8A6C0"/>
                </a:solidFill>
              </p:spPr>
            </p:sp>
            <p:sp>
              <p:nvSpPr>
                <p:cNvPr id="8" name="Freeform 8"/>
                <p:cNvSpPr/>
                <p:nvPr/>
              </p:nvSpPr>
              <p:spPr>
                <a:xfrm>
                  <a:off x="0" y="0"/>
                  <a:ext cx="10052055" cy="5539613"/>
                </a:xfrm>
                <a:custGeom>
                  <a:avLst/>
                  <a:gdLst/>
                  <a:ahLst/>
                  <a:cxnLst/>
                  <a:rect l="l" t="t" r="r" b="b"/>
                  <a:pathLst>
                    <a:path w="10052055" h="5539613">
                      <a:moveTo>
                        <a:pt x="9927594" y="59690"/>
                      </a:moveTo>
                      <a:cubicBezTo>
                        <a:pt x="9963155" y="59690"/>
                        <a:pt x="9992364" y="88900"/>
                        <a:pt x="9992364" y="124460"/>
                      </a:cubicBezTo>
                      <a:lnTo>
                        <a:pt x="9992364" y="5415153"/>
                      </a:lnTo>
                      <a:cubicBezTo>
                        <a:pt x="9992364" y="5450713"/>
                        <a:pt x="9963155" y="5479923"/>
                        <a:pt x="9927594" y="5479923"/>
                      </a:cubicBezTo>
                      <a:lnTo>
                        <a:pt x="124460" y="5479923"/>
                      </a:lnTo>
                      <a:cubicBezTo>
                        <a:pt x="88900" y="5479923"/>
                        <a:pt x="59690" y="5450713"/>
                        <a:pt x="59690" y="5415153"/>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415153"/>
                      </a:lnTo>
                      <a:cubicBezTo>
                        <a:pt x="0" y="5483733"/>
                        <a:pt x="55880" y="5539613"/>
                        <a:pt x="124460" y="5539613"/>
                      </a:cubicBezTo>
                      <a:lnTo>
                        <a:pt x="9927595" y="5539613"/>
                      </a:lnTo>
                      <a:cubicBezTo>
                        <a:pt x="9996174" y="5539613"/>
                        <a:pt x="10052055" y="5483733"/>
                        <a:pt x="10052055" y="5415153"/>
                      </a:cubicBezTo>
                      <a:lnTo>
                        <a:pt x="10052055" y="124460"/>
                      </a:lnTo>
                      <a:cubicBezTo>
                        <a:pt x="10052055" y="55880"/>
                        <a:pt x="9996174" y="0"/>
                        <a:pt x="9927595" y="0"/>
                      </a:cubicBezTo>
                      <a:close/>
                    </a:path>
                  </a:pathLst>
                </a:custGeom>
                <a:solidFill>
                  <a:srgbClr val="100F0D"/>
                </a:solidFill>
              </p:spPr>
            </p:sp>
          </p:grpSp>
          <p:grpSp>
            <p:nvGrpSpPr>
              <p:cNvPr id="45" name="Group 44"/>
              <p:cNvGrpSpPr/>
              <p:nvPr/>
            </p:nvGrpSpPr>
            <p:grpSpPr>
              <a:xfrm>
                <a:off x="1111037" y="5658766"/>
                <a:ext cx="6061899" cy="3397474"/>
                <a:chOff x="1028700" y="5621107"/>
                <a:chExt cx="6061899" cy="3397474"/>
              </a:xfrm>
            </p:grpSpPr>
            <p:grpSp>
              <p:nvGrpSpPr>
                <p:cNvPr id="12" name="Group 12"/>
                <p:cNvGrpSpPr/>
                <p:nvPr/>
              </p:nvGrpSpPr>
              <p:grpSpPr>
                <a:xfrm>
                  <a:off x="1028700" y="5621107"/>
                  <a:ext cx="6061899" cy="3397474"/>
                  <a:chOff x="0" y="0"/>
                  <a:chExt cx="10052054" cy="5633812"/>
                </a:xfrm>
              </p:grpSpPr>
              <p:sp>
                <p:nvSpPr>
                  <p:cNvPr id="13" name="Freeform 13"/>
                  <p:cNvSpPr/>
                  <p:nvPr/>
                </p:nvSpPr>
                <p:spPr>
                  <a:xfrm>
                    <a:off x="31750" y="31750"/>
                    <a:ext cx="9988555" cy="5570312"/>
                  </a:xfrm>
                  <a:custGeom>
                    <a:avLst/>
                    <a:gdLst/>
                    <a:ahLst/>
                    <a:cxnLst/>
                    <a:rect l="l" t="t" r="r" b="b"/>
                    <a:pathLst>
                      <a:path w="9988555" h="5570312">
                        <a:moveTo>
                          <a:pt x="9895844" y="5570312"/>
                        </a:moveTo>
                        <a:lnTo>
                          <a:pt x="92710" y="5570312"/>
                        </a:lnTo>
                        <a:cubicBezTo>
                          <a:pt x="41910" y="5570312"/>
                          <a:pt x="0" y="5528402"/>
                          <a:pt x="0" y="5477602"/>
                        </a:cubicBezTo>
                        <a:lnTo>
                          <a:pt x="0" y="92710"/>
                        </a:lnTo>
                        <a:cubicBezTo>
                          <a:pt x="0" y="41910"/>
                          <a:pt x="41910" y="0"/>
                          <a:pt x="92710" y="0"/>
                        </a:cubicBezTo>
                        <a:lnTo>
                          <a:pt x="9894574" y="0"/>
                        </a:lnTo>
                        <a:cubicBezTo>
                          <a:pt x="9945374" y="0"/>
                          <a:pt x="9987284" y="41910"/>
                          <a:pt x="9987284" y="92710"/>
                        </a:cubicBezTo>
                        <a:lnTo>
                          <a:pt x="9987284" y="5476332"/>
                        </a:lnTo>
                        <a:cubicBezTo>
                          <a:pt x="9988555" y="5528402"/>
                          <a:pt x="9946644" y="5570312"/>
                          <a:pt x="9895844" y="5570312"/>
                        </a:cubicBezTo>
                        <a:close/>
                      </a:path>
                    </a:pathLst>
                  </a:custGeom>
                  <a:solidFill>
                    <a:srgbClr val="FDF9F2"/>
                  </a:solidFill>
                </p:spPr>
              </p:sp>
              <p:sp>
                <p:nvSpPr>
                  <p:cNvPr id="14" name="Freeform 14"/>
                  <p:cNvSpPr/>
                  <p:nvPr/>
                </p:nvSpPr>
                <p:spPr>
                  <a:xfrm>
                    <a:off x="0" y="0"/>
                    <a:ext cx="10052055" cy="5633812"/>
                  </a:xfrm>
                  <a:custGeom>
                    <a:avLst/>
                    <a:gdLst/>
                    <a:ahLst/>
                    <a:cxnLst/>
                    <a:rect l="l" t="t" r="r" b="b"/>
                    <a:pathLst>
                      <a:path w="10052055" h="5633812">
                        <a:moveTo>
                          <a:pt x="9927594" y="59690"/>
                        </a:moveTo>
                        <a:cubicBezTo>
                          <a:pt x="9963155" y="59690"/>
                          <a:pt x="9992364" y="88900"/>
                          <a:pt x="9992364" y="124460"/>
                        </a:cubicBezTo>
                        <a:lnTo>
                          <a:pt x="9992364" y="5509352"/>
                        </a:lnTo>
                        <a:cubicBezTo>
                          <a:pt x="9992364" y="5544912"/>
                          <a:pt x="9963155" y="5574122"/>
                          <a:pt x="9927594" y="5574122"/>
                        </a:cubicBezTo>
                        <a:lnTo>
                          <a:pt x="124460" y="5574122"/>
                        </a:lnTo>
                        <a:cubicBezTo>
                          <a:pt x="88900" y="5574122"/>
                          <a:pt x="59690" y="5544912"/>
                          <a:pt x="59690" y="5509352"/>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509352"/>
                        </a:lnTo>
                        <a:cubicBezTo>
                          <a:pt x="0" y="5577932"/>
                          <a:pt x="55880" y="5633812"/>
                          <a:pt x="124460" y="5633812"/>
                        </a:cubicBezTo>
                        <a:lnTo>
                          <a:pt x="9927595" y="5633812"/>
                        </a:lnTo>
                        <a:cubicBezTo>
                          <a:pt x="9996174" y="5633812"/>
                          <a:pt x="10052055" y="5577932"/>
                          <a:pt x="10052055" y="5509352"/>
                        </a:cubicBezTo>
                        <a:lnTo>
                          <a:pt x="10052055" y="124460"/>
                        </a:lnTo>
                        <a:cubicBezTo>
                          <a:pt x="10052055" y="55880"/>
                          <a:pt x="9996174" y="0"/>
                          <a:pt x="9927595" y="0"/>
                        </a:cubicBezTo>
                        <a:close/>
                      </a:path>
                    </a:pathLst>
                  </a:custGeom>
                  <a:solidFill>
                    <a:srgbClr val="100F0D"/>
                  </a:solidFill>
                </p:spPr>
              </p:sp>
            </p:grpSp>
            <p:sp>
              <p:nvSpPr>
                <p:cNvPr id="22" name="AutoShape 22"/>
                <p:cNvSpPr/>
                <p:nvPr/>
              </p:nvSpPr>
              <p:spPr>
                <a:xfrm>
                  <a:off x="1028700" y="6541981"/>
                  <a:ext cx="6061899" cy="0"/>
                </a:xfrm>
                <a:prstGeom prst="line">
                  <a:avLst/>
                </a:prstGeom>
                <a:ln w="38100" cap="rnd">
                  <a:solidFill>
                    <a:srgbClr val="100F0D"/>
                  </a:solidFill>
                  <a:prstDash val="solid"/>
                  <a:headEnd type="none" w="sm" len="sm"/>
                  <a:tailEnd type="none" w="sm" len="sm"/>
                </a:ln>
              </p:spPr>
            </p:sp>
            <p:grpSp>
              <p:nvGrpSpPr>
                <p:cNvPr id="26" name="Group 26"/>
                <p:cNvGrpSpPr>
                  <a:grpSpLocks noChangeAspect="1"/>
                </p:cNvGrpSpPr>
                <p:nvPr/>
              </p:nvGrpSpPr>
              <p:grpSpPr>
                <a:xfrm>
                  <a:off x="2063680" y="5985306"/>
                  <a:ext cx="238374" cy="238374"/>
                  <a:chOff x="0" y="0"/>
                  <a:chExt cx="495300" cy="495300"/>
                </a:xfrm>
              </p:grpSpPr>
              <p:sp>
                <p:nvSpPr>
                  <p:cNvPr id="27" name="Freeform 27"/>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8" name="Freeform 28"/>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32" name="Group 32"/>
                <p:cNvGrpSpPr>
                  <a:grpSpLocks noChangeAspect="1"/>
                </p:cNvGrpSpPr>
                <p:nvPr/>
              </p:nvGrpSpPr>
              <p:grpSpPr>
                <a:xfrm>
                  <a:off x="1674798" y="5985306"/>
                  <a:ext cx="238374" cy="238374"/>
                  <a:chOff x="0" y="0"/>
                  <a:chExt cx="495300" cy="495300"/>
                </a:xfrm>
              </p:grpSpPr>
              <p:sp>
                <p:nvSpPr>
                  <p:cNvPr id="33" name="Freeform 33"/>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34" name="Freeform 34"/>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38" name="Group 38"/>
                <p:cNvGrpSpPr>
                  <a:grpSpLocks noChangeAspect="1"/>
                </p:cNvGrpSpPr>
                <p:nvPr/>
              </p:nvGrpSpPr>
              <p:grpSpPr>
                <a:xfrm>
                  <a:off x="1285915" y="5985306"/>
                  <a:ext cx="238374" cy="238374"/>
                  <a:chOff x="0" y="0"/>
                  <a:chExt cx="495300" cy="495300"/>
                </a:xfrm>
              </p:grpSpPr>
              <p:sp>
                <p:nvSpPr>
                  <p:cNvPr id="39" name="Freeform 39"/>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40" name="Freeform 40"/>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grpSp>
        </p:grpSp>
        <p:sp>
          <p:nvSpPr>
            <p:cNvPr id="67" name="TextBox 66"/>
            <p:cNvSpPr txBox="1"/>
            <p:nvPr/>
          </p:nvSpPr>
          <p:spPr>
            <a:xfrm>
              <a:off x="1154282" y="3936667"/>
              <a:ext cx="4810897"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Ôn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kiến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thức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endParaRPr lang="en-US" sz="4400" dirty="0">
                <a:latin typeface="Arial" panose="020B0604020202020204" pitchFamily="34" charset="0"/>
                <a:cs typeface="Arial" panose="020B0604020202020204" pitchFamily="34" charset="0"/>
              </a:endParaRPr>
            </a:p>
          </p:txBody>
        </p:sp>
      </p:gr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anim calcmode="lin" valueType="num">
                                      <p:cBhvr>
                                        <p:cTn id="8" dur="500" fill="hold"/>
                                        <p:tgtEl>
                                          <p:spTgt spid="70"/>
                                        </p:tgtEl>
                                        <p:attrNameLst>
                                          <p:attrName>ppt_x</p:attrName>
                                        </p:attrNameLst>
                                      </p:cBhvr>
                                      <p:tavLst>
                                        <p:tav tm="0">
                                          <p:val>
                                            <p:strVal val="#ppt_x"/>
                                          </p:val>
                                        </p:tav>
                                        <p:tav tm="100000">
                                          <p:val>
                                            <p:strVal val="#ppt_x"/>
                                          </p:val>
                                        </p:tav>
                                      </p:tavLst>
                                    </p:anim>
                                    <p:anim calcmode="lin" valueType="num">
                                      <p:cBhvr>
                                        <p:cTn id="9" dur="500" fill="hold"/>
                                        <p:tgtEl>
                                          <p:spTgt spid="7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500"/>
                                        <p:tgtEl>
                                          <p:spTgt spid="71"/>
                                        </p:tgtEl>
                                      </p:cBhvr>
                                    </p:animEffect>
                                    <p:anim calcmode="lin" valueType="num">
                                      <p:cBhvr>
                                        <p:cTn id="14" dur="500" fill="hold"/>
                                        <p:tgtEl>
                                          <p:spTgt spid="71"/>
                                        </p:tgtEl>
                                        <p:attrNameLst>
                                          <p:attrName>ppt_x</p:attrName>
                                        </p:attrNameLst>
                                      </p:cBhvr>
                                      <p:tavLst>
                                        <p:tav tm="0">
                                          <p:val>
                                            <p:strVal val="#ppt_x"/>
                                          </p:val>
                                        </p:tav>
                                        <p:tav tm="100000">
                                          <p:val>
                                            <p:strVal val="#ppt_x"/>
                                          </p:val>
                                        </p:tav>
                                      </p:tavLst>
                                    </p:anim>
                                    <p:anim calcmode="lin" valueType="num">
                                      <p:cBhvr>
                                        <p:cTn id="15" dur="500" fill="hold"/>
                                        <p:tgtEl>
                                          <p:spTgt spid="7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500"/>
                                        <p:tgtEl>
                                          <p:spTgt spid="72"/>
                                        </p:tgtEl>
                                      </p:cBhvr>
                                    </p:animEffect>
                                    <p:anim calcmode="lin" valueType="num">
                                      <p:cBhvr>
                                        <p:cTn id="20" dur="500" fill="hold"/>
                                        <p:tgtEl>
                                          <p:spTgt spid="72"/>
                                        </p:tgtEl>
                                        <p:attrNameLst>
                                          <p:attrName>ppt_x</p:attrName>
                                        </p:attrNameLst>
                                      </p:cBhvr>
                                      <p:tavLst>
                                        <p:tav tm="0">
                                          <p:val>
                                            <p:strVal val="#ppt_x"/>
                                          </p:val>
                                        </p:tav>
                                        <p:tav tm="100000">
                                          <p:val>
                                            <p:strVal val="#ppt_x"/>
                                          </p:val>
                                        </p:tav>
                                      </p:tavLst>
                                    </p:anim>
                                    <p:anim calcmode="lin" valueType="num">
                                      <p:cBhvr>
                                        <p:cTn id="21" dur="5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grpSp>
        <p:nvGrpSpPr>
          <p:cNvPr id="3" name="Group 3"/>
          <p:cNvGrpSpPr/>
          <p:nvPr/>
        </p:nvGrpSpPr>
        <p:grpSpPr>
          <a:xfrm>
            <a:off x="1344211" y="1118857"/>
            <a:ext cx="15962714" cy="8378429"/>
            <a:chOff x="0" y="0"/>
            <a:chExt cx="25239089" cy="13247366"/>
          </a:xfrm>
        </p:grpSpPr>
        <p:sp>
          <p:nvSpPr>
            <p:cNvPr id="4" name="Freeform 4"/>
            <p:cNvSpPr/>
            <p:nvPr/>
          </p:nvSpPr>
          <p:spPr>
            <a:xfrm>
              <a:off x="31750" y="31750"/>
              <a:ext cx="25175589" cy="13183865"/>
            </a:xfrm>
            <a:custGeom>
              <a:avLst/>
              <a:gdLst/>
              <a:ahLst/>
              <a:cxnLst/>
              <a:rect l="l" t="t" r="r" b="b"/>
              <a:pathLst>
                <a:path w="25175589" h="13183865">
                  <a:moveTo>
                    <a:pt x="25082880" y="13183865"/>
                  </a:moveTo>
                  <a:lnTo>
                    <a:pt x="92710" y="13183865"/>
                  </a:lnTo>
                  <a:cubicBezTo>
                    <a:pt x="41910" y="13183865"/>
                    <a:pt x="0" y="13141956"/>
                    <a:pt x="0" y="13091156"/>
                  </a:cubicBezTo>
                  <a:lnTo>
                    <a:pt x="0" y="92710"/>
                  </a:lnTo>
                  <a:cubicBezTo>
                    <a:pt x="0" y="41910"/>
                    <a:pt x="41910" y="0"/>
                    <a:pt x="92710" y="0"/>
                  </a:cubicBezTo>
                  <a:lnTo>
                    <a:pt x="25081609" y="0"/>
                  </a:lnTo>
                  <a:cubicBezTo>
                    <a:pt x="25132409" y="0"/>
                    <a:pt x="25174319" y="41910"/>
                    <a:pt x="25174319" y="92710"/>
                  </a:cubicBezTo>
                  <a:lnTo>
                    <a:pt x="25174319" y="13089886"/>
                  </a:lnTo>
                  <a:cubicBezTo>
                    <a:pt x="25175589" y="13141956"/>
                    <a:pt x="25133680" y="13183865"/>
                    <a:pt x="25082880" y="13183865"/>
                  </a:cubicBezTo>
                  <a:close/>
                </a:path>
              </a:pathLst>
            </a:custGeom>
            <a:solidFill>
              <a:srgbClr val="EBADB1"/>
            </a:solidFill>
          </p:spPr>
        </p:sp>
        <p:sp>
          <p:nvSpPr>
            <p:cNvPr id="5" name="Freeform 5"/>
            <p:cNvSpPr/>
            <p:nvPr/>
          </p:nvSpPr>
          <p:spPr>
            <a:xfrm>
              <a:off x="0" y="0"/>
              <a:ext cx="25239089" cy="13247365"/>
            </a:xfrm>
            <a:custGeom>
              <a:avLst/>
              <a:gdLst/>
              <a:ahLst/>
              <a:cxnLst/>
              <a:rect l="l" t="t" r="r" b="b"/>
              <a:pathLst>
                <a:path w="25239089" h="13247365">
                  <a:moveTo>
                    <a:pt x="25114630" y="59690"/>
                  </a:moveTo>
                  <a:cubicBezTo>
                    <a:pt x="25150189" y="59690"/>
                    <a:pt x="25179400" y="88900"/>
                    <a:pt x="25179400" y="124460"/>
                  </a:cubicBezTo>
                  <a:lnTo>
                    <a:pt x="25179400" y="13122906"/>
                  </a:lnTo>
                  <a:cubicBezTo>
                    <a:pt x="25179400" y="13158465"/>
                    <a:pt x="25150189" y="13187676"/>
                    <a:pt x="25114630" y="13187676"/>
                  </a:cubicBezTo>
                  <a:lnTo>
                    <a:pt x="124460" y="13187676"/>
                  </a:lnTo>
                  <a:cubicBezTo>
                    <a:pt x="88900" y="13187676"/>
                    <a:pt x="59690" y="13158465"/>
                    <a:pt x="59690" y="13122906"/>
                  </a:cubicBezTo>
                  <a:lnTo>
                    <a:pt x="59690" y="124460"/>
                  </a:lnTo>
                  <a:cubicBezTo>
                    <a:pt x="59690" y="88900"/>
                    <a:pt x="88900" y="59690"/>
                    <a:pt x="124460" y="59690"/>
                  </a:cubicBezTo>
                  <a:lnTo>
                    <a:pt x="25114630" y="59690"/>
                  </a:lnTo>
                  <a:moveTo>
                    <a:pt x="25114630" y="0"/>
                  </a:moveTo>
                  <a:lnTo>
                    <a:pt x="124460" y="0"/>
                  </a:lnTo>
                  <a:cubicBezTo>
                    <a:pt x="55880" y="0"/>
                    <a:pt x="0" y="55880"/>
                    <a:pt x="0" y="124460"/>
                  </a:cubicBezTo>
                  <a:lnTo>
                    <a:pt x="0" y="13122906"/>
                  </a:lnTo>
                  <a:cubicBezTo>
                    <a:pt x="0" y="13191486"/>
                    <a:pt x="55880" y="13247365"/>
                    <a:pt x="124460" y="13247365"/>
                  </a:cubicBezTo>
                  <a:lnTo>
                    <a:pt x="25114630" y="13247365"/>
                  </a:lnTo>
                  <a:cubicBezTo>
                    <a:pt x="25183209" y="13247365"/>
                    <a:pt x="25239089" y="13191486"/>
                    <a:pt x="25239089" y="13122906"/>
                  </a:cubicBezTo>
                  <a:lnTo>
                    <a:pt x="25239089" y="124460"/>
                  </a:lnTo>
                  <a:cubicBezTo>
                    <a:pt x="25239089" y="55880"/>
                    <a:pt x="25183209" y="0"/>
                    <a:pt x="25114630" y="0"/>
                  </a:cubicBezTo>
                  <a:close/>
                </a:path>
              </a:pathLst>
            </a:custGeom>
            <a:solidFill>
              <a:srgbClr val="100F0D"/>
            </a:solidFill>
          </p:spPr>
        </p:sp>
      </p:grpSp>
      <p:grpSp>
        <p:nvGrpSpPr>
          <p:cNvPr id="6" name="Group 6"/>
          <p:cNvGrpSpPr/>
          <p:nvPr/>
        </p:nvGrpSpPr>
        <p:grpSpPr>
          <a:xfrm>
            <a:off x="1028700" y="789714"/>
            <a:ext cx="15988558" cy="8406602"/>
            <a:chOff x="0" y="0"/>
            <a:chExt cx="25279951" cy="13291911"/>
          </a:xfrm>
        </p:grpSpPr>
        <p:sp>
          <p:nvSpPr>
            <p:cNvPr id="7" name="Freeform 7"/>
            <p:cNvSpPr/>
            <p:nvPr/>
          </p:nvSpPr>
          <p:spPr>
            <a:xfrm>
              <a:off x="31750" y="31750"/>
              <a:ext cx="25216452" cy="13228411"/>
            </a:xfrm>
            <a:custGeom>
              <a:avLst/>
              <a:gdLst/>
              <a:ahLst/>
              <a:cxnLst/>
              <a:rect l="l" t="t" r="r" b="b"/>
              <a:pathLst>
                <a:path w="25216452" h="13228411">
                  <a:moveTo>
                    <a:pt x="25123741" y="13228411"/>
                  </a:moveTo>
                  <a:lnTo>
                    <a:pt x="92710" y="13228411"/>
                  </a:lnTo>
                  <a:cubicBezTo>
                    <a:pt x="41910" y="13228411"/>
                    <a:pt x="0" y="13186502"/>
                    <a:pt x="0" y="13135702"/>
                  </a:cubicBezTo>
                  <a:lnTo>
                    <a:pt x="0" y="92710"/>
                  </a:lnTo>
                  <a:cubicBezTo>
                    <a:pt x="0" y="41910"/>
                    <a:pt x="41910" y="0"/>
                    <a:pt x="92710" y="0"/>
                  </a:cubicBezTo>
                  <a:lnTo>
                    <a:pt x="25122471" y="0"/>
                  </a:lnTo>
                  <a:cubicBezTo>
                    <a:pt x="25173271" y="0"/>
                    <a:pt x="25215182" y="41910"/>
                    <a:pt x="25215182" y="92710"/>
                  </a:cubicBezTo>
                  <a:lnTo>
                    <a:pt x="25215182" y="13134431"/>
                  </a:lnTo>
                  <a:cubicBezTo>
                    <a:pt x="25216452" y="13186502"/>
                    <a:pt x="25174541" y="13228411"/>
                    <a:pt x="25123741" y="13228411"/>
                  </a:cubicBezTo>
                  <a:close/>
                </a:path>
              </a:pathLst>
            </a:custGeom>
            <a:solidFill>
              <a:srgbClr val="FDF9F2"/>
            </a:solidFill>
          </p:spPr>
        </p:sp>
        <p:sp>
          <p:nvSpPr>
            <p:cNvPr id="8" name="Freeform 8"/>
            <p:cNvSpPr/>
            <p:nvPr/>
          </p:nvSpPr>
          <p:spPr>
            <a:xfrm>
              <a:off x="0" y="0"/>
              <a:ext cx="25279952" cy="13291911"/>
            </a:xfrm>
            <a:custGeom>
              <a:avLst/>
              <a:gdLst/>
              <a:ahLst/>
              <a:cxnLst/>
              <a:rect l="l" t="t" r="r" b="b"/>
              <a:pathLst>
                <a:path w="25279952" h="13291911">
                  <a:moveTo>
                    <a:pt x="25155491" y="59690"/>
                  </a:moveTo>
                  <a:cubicBezTo>
                    <a:pt x="25191052" y="59690"/>
                    <a:pt x="25220262" y="88900"/>
                    <a:pt x="25220262" y="124460"/>
                  </a:cubicBezTo>
                  <a:lnTo>
                    <a:pt x="25220262" y="13167452"/>
                  </a:lnTo>
                  <a:cubicBezTo>
                    <a:pt x="25220262" y="13203011"/>
                    <a:pt x="25191052" y="13232222"/>
                    <a:pt x="25155491" y="13232222"/>
                  </a:cubicBezTo>
                  <a:lnTo>
                    <a:pt x="124460" y="13232222"/>
                  </a:lnTo>
                  <a:cubicBezTo>
                    <a:pt x="88900" y="13232222"/>
                    <a:pt x="59690" y="13203011"/>
                    <a:pt x="59690" y="13167452"/>
                  </a:cubicBezTo>
                  <a:lnTo>
                    <a:pt x="59690" y="124460"/>
                  </a:lnTo>
                  <a:cubicBezTo>
                    <a:pt x="59690" y="88900"/>
                    <a:pt x="88900" y="59690"/>
                    <a:pt x="124460" y="59690"/>
                  </a:cubicBezTo>
                  <a:lnTo>
                    <a:pt x="25155491" y="59690"/>
                  </a:lnTo>
                  <a:moveTo>
                    <a:pt x="25155491" y="0"/>
                  </a:moveTo>
                  <a:lnTo>
                    <a:pt x="124460" y="0"/>
                  </a:lnTo>
                  <a:cubicBezTo>
                    <a:pt x="55880" y="0"/>
                    <a:pt x="0" y="55880"/>
                    <a:pt x="0" y="124460"/>
                  </a:cubicBezTo>
                  <a:lnTo>
                    <a:pt x="0" y="13167452"/>
                  </a:lnTo>
                  <a:cubicBezTo>
                    <a:pt x="0" y="13236031"/>
                    <a:pt x="55880" y="13291911"/>
                    <a:pt x="124460" y="13291911"/>
                  </a:cubicBezTo>
                  <a:lnTo>
                    <a:pt x="25155491" y="13291911"/>
                  </a:lnTo>
                  <a:cubicBezTo>
                    <a:pt x="25224071" y="13291911"/>
                    <a:pt x="25279952" y="13236031"/>
                    <a:pt x="25279952" y="13167452"/>
                  </a:cubicBezTo>
                  <a:lnTo>
                    <a:pt x="25279952" y="124460"/>
                  </a:lnTo>
                  <a:cubicBezTo>
                    <a:pt x="25279952" y="55880"/>
                    <a:pt x="25224071" y="0"/>
                    <a:pt x="25155491" y="0"/>
                  </a:cubicBezTo>
                  <a:close/>
                </a:path>
              </a:pathLst>
            </a:custGeom>
            <a:solidFill>
              <a:srgbClr val="100F0D"/>
            </a:solidFill>
          </p:spPr>
        </p:sp>
      </p:grpSp>
      <p:sp>
        <p:nvSpPr>
          <p:cNvPr id="11" name="TextBox 10"/>
          <p:cNvSpPr txBox="1"/>
          <p:nvPr/>
        </p:nvSpPr>
        <p:spPr>
          <a:xfrm>
            <a:off x="1558446" y="2751608"/>
            <a:ext cx="15171108" cy="3557512"/>
          </a:xfrm>
          <a:prstGeom prst="rect">
            <a:avLst/>
          </a:prstGeom>
          <a:noFill/>
        </p:spPr>
        <p:txBody>
          <a:bodyPr wrap="square" rtlCol="0">
            <a:spAutoFit/>
          </a:bodyPr>
          <a:lstStyle/>
          <a:p>
            <a:pPr algn="ctr">
              <a:lnSpc>
                <a:spcPct val="150000"/>
              </a:lnSpc>
            </a:pPr>
            <a:r>
              <a:rPr lang="en-US" sz="8000" b="1" dirty="0" smtClean="0">
                <a:solidFill>
                  <a:srgbClr val="1F497D">
                    <a:lumMod val="50000"/>
                  </a:srgbClr>
                </a:solidFill>
                <a:latin typeface="Arial" panose="020B0604020202020204" pitchFamily="34" charset="0"/>
                <a:cs typeface="Arial" panose="020B0604020202020204" pitchFamily="34" charset="0"/>
              </a:rPr>
              <a:t>CẢM ƠN CÁC EM </a:t>
            </a:r>
          </a:p>
          <a:p>
            <a:pPr algn="ctr">
              <a:lnSpc>
                <a:spcPct val="150000"/>
              </a:lnSpc>
            </a:pPr>
            <a:r>
              <a:rPr lang="en-US" sz="8000" b="1" dirty="0" smtClean="0">
                <a:solidFill>
                  <a:srgbClr val="1F497D">
                    <a:lumMod val="50000"/>
                  </a:srgbClr>
                </a:solidFill>
                <a:latin typeface="Arial" panose="020B0604020202020204" pitchFamily="34" charset="0"/>
                <a:cs typeface="Arial" panose="020B0604020202020204" pitchFamily="34" charset="0"/>
              </a:rPr>
              <a:t>ĐÃ THEO DÕI BÀI GIẢNG!</a:t>
            </a:r>
            <a:endParaRPr lang="en-US" sz="8000" b="1" dirty="0">
              <a:solidFill>
                <a:srgbClr val="1F497D">
                  <a:lumMod val="50000"/>
                </a:srgbClr>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36" y="6341900"/>
            <a:ext cx="2341067" cy="5511262"/>
          </a:xfrm>
          <a:prstGeom prst="rect">
            <a:avLst/>
          </a:prstGeom>
        </p:spPr>
      </p:pic>
      <p:pic>
        <p:nvPicPr>
          <p:cNvPr id="14"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3153165" y="8267700"/>
            <a:ext cx="1095152" cy="716306"/>
          </a:xfrm>
          <a:prstGeom prst="rect">
            <a:avLst/>
          </a:prstGeom>
        </p:spPr>
      </p:pic>
      <p:pic>
        <p:nvPicPr>
          <p:cNvPr id="15" name="Picture 5"/>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587049" y="6911364"/>
            <a:ext cx="3035387" cy="3167862"/>
          </a:xfrm>
          <a:prstGeom prst="rect">
            <a:avLst/>
          </a:prstGeom>
        </p:spPr>
      </p:pic>
    </p:spTree>
    <p:extLst>
      <p:ext uri="{BB962C8B-B14F-4D97-AF65-F5344CB8AC3E}">
        <p14:creationId xmlns:p14="http://schemas.microsoft.com/office/powerpoint/2010/main" val="211228577"/>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grpSp>
        <p:nvGrpSpPr>
          <p:cNvPr id="3" name="Group 3"/>
          <p:cNvGrpSpPr/>
          <p:nvPr/>
        </p:nvGrpSpPr>
        <p:grpSpPr>
          <a:xfrm>
            <a:off x="1344211" y="1118857"/>
            <a:ext cx="15962714" cy="8378429"/>
            <a:chOff x="0" y="0"/>
            <a:chExt cx="25239089" cy="13247366"/>
          </a:xfrm>
        </p:grpSpPr>
        <p:sp>
          <p:nvSpPr>
            <p:cNvPr id="4" name="Freeform 4"/>
            <p:cNvSpPr/>
            <p:nvPr/>
          </p:nvSpPr>
          <p:spPr>
            <a:xfrm>
              <a:off x="31750" y="31750"/>
              <a:ext cx="25175589" cy="13183865"/>
            </a:xfrm>
            <a:custGeom>
              <a:avLst/>
              <a:gdLst/>
              <a:ahLst/>
              <a:cxnLst/>
              <a:rect l="l" t="t" r="r" b="b"/>
              <a:pathLst>
                <a:path w="25175589" h="13183865">
                  <a:moveTo>
                    <a:pt x="25082880" y="13183865"/>
                  </a:moveTo>
                  <a:lnTo>
                    <a:pt x="92710" y="13183865"/>
                  </a:lnTo>
                  <a:cubicBezTo>
                    <a:pt x="41910" y="13183865"/>
                    <a:pt x="0" y="13141956"/>
                    <a:pt x="0" y="13091156"/>
                  </a:cubicBezTo>
                  <a:lnTo>
                    <a:pt x="0" y="92710"/>
                  </a:lnTo>
                  <a:cubicBezTo>
                    <a:pt x="0" y="41910"/>
                    <a:pt x="41910" y="0"/>
                    <a:pt x="92710" y="0"/>
                  </a:cubicBezTo>
                  <a:lnTo>
                    <a:pt x="25081609" y="0"/>
                  </a:lnTo>
                  <a:cubicBezTo>
                    <a:pt x="25132409" y="0"/>
                    <a:pt x="25174319" y="41910"/>
                    <a:pt x="25174319" y="92710"/>
                  </a:cubicBezTo>
                  <a:lnTo>
                    <a:pt x="25174319" y="13089886"/>
                  </a:lnTo>
                  <a:cubicBezTo>
                    <a:pt x="25175589" y="13141956"/>
                    <a:pt x="25133680" y="13183865"/>
                    <a:pt x="25082880" y="13183865"/>
                  </a:cubicBezTo>
                  <a:close/>
                </a:path>
              </a:pathLst>
            </a:custGeom>
            <a:solidFill>
              <a:srgbClr val="EBADB1"/>
            </a:solidFill>
          </p:spPr>
        </p:sp>
        <p:sp>
          <p:nvSpPr>
            <p:cNvPr id="5" name="Freeform 5"/>
            <p:cNvSpPr/>
            <p:nvPr/>
          </p:nvSpPr>
          <p:spPr>
            <a:xfrm>
              <a:off x="0" y="0"/>
              <a:ext cx="25239089" cy="13247365"/>
            </a:xfrm>
            <a:custGeom>
              <a:avLst/>
              <a:gdLst/>
              <a:ahLst/>
              <a:cxnLst/>
              <a:rect l="l" t="t" r="r" b="b"/>
              <a:pathLst>
                <a:path w="25239089" h="13247365">
                  <a:moveTo>
                    <a:pt x="25114630" y="59690"/>
                  </a:moveTo>
                  <a:cubicBezTo>
                    <a:pt x="25150189" y="59690"/>
                    <a:pt x="25179400" y="88900"/>
                    <a:pt x="25179400" y="124460"/>
                  </a:cubicBezTo>
                  <a:lnTo>
                    <a:pt x="25179400" y="13122906"/>
                  </a:lnTo>
                  <a:cubicBezTo>
                    <a:pt x="25179400" y="13158465"/>
                    <a:pt x="25150189" y="13187676"/>
                    <a:pt x="25114630" y="13187676"/>
                  </a:cubicBezTo>
                  <a:lnTo>
                    <a:pt x="124460" y="13187676"/>
                  </a:lnTo>
                  <a:cubicBezTo>
                    <a:pt x="88900" y="13187676"/>
                    <a:pt x="59690" y="13158465"/>
                    <a:pt x="59690" y="13122906"/>
                  </a:cubicBezTo>
                  <a:lnTo>
                    <a:pt x="59690" y="124460"/>
                  </a:lnTo>
                  <a:cubicBezTo>
                    <a:pt x="59690" y="88900"/>
                    <a:pt x="88900" y="59690"/>
                    <a:pt x="124460" y="59690"/>
                  </a:cubicBezTo>
                  <a:lnTo>
                    <a:pt x="25114630" y="59690"/>
                  </a:lnTo>
                  <a:moveTo>
                    <a:pt x="25114630" y="0"/>
                  </a:moveTo>
                  <a:lnTo>
                    <a:pt x="124460" y="0"/>
                  </a:lnTo>
                  <a:cubicBezTo>
                    <a:pt x="55880" y="0"/>
                    <a:pt x="0" y="55880"/>
                    <a:pt x="0" y="124460"/>
                  </a:cubicBezTo>
                  <a:lnTo>
                    <a:pt x="0" y="13122906"/>
                  </a:lnTo>
                  <a:cubicBezTo>
                    <a:pt x="0" y="13191486"/>
                    <a:pt x="55880" y="13247365"/>
                    <a:pt x="124460" y="13247365"/>
                  </a:cubicBezTo>
                  <a:lnTo>
                    <a:pt x="25114630" y="13247365"/>
                  </a:lnTo>
                  <a:cubicBezTo>
                    <a:pt x="25183209" y="13247365"/>
                    <a:pt x="25239089" y="13191486"/>
                    <a:pt x="25239089" y="13122906"/>
                  </a:cubicBezTo>
                  <a:lnTo>
                    <a:pt x="25239089" y="124460"/>
                  </a:lnTo>
                  <a:cubicBezTo>
                    <a:pt x="25239089" y="55880"/>
                    <a:pt x="25183209" y="0"/>
                    <a:pt x="25114630" y="0"/>
                  </a:cubicBezTo>
                  <a:close/>
                </a:path>
              </a:pathLst>
            </a:custGeom>
            <a:solidFill>
              <a:srgbClr val="100F0D"/>
            </a:solidFill>
          </p:spPr>
        </p:sp>
      </p:grpSp>
      <p:grpSp>
        <p:nvGrpSpPr>
          <p:cNvPr id="6" name="Group 6"/>
          <p:cNvGrpSpPr/>
          <p:nvPr/>
        </p:nvGrpSpPr>
        <p:grpSpPr>
          <a:xfrm>
            <a:off x="1028700" y="789714"/>
            <a:ext cx="15988558" cy="8406602"/>
            <a:chOff x="0" y="0"/>
            <a:chExt cx="25279951" cy="13291911"/>
          </a:xfrm>
        </p:grpSpPr>
        <p:sp>
          <p:nvSpPr>
            <p:cNvPr id="7" name="Freeform 7"/>
            <p:cNvSpPr/>
            <p:nvPr/>
          </p:nvSpPr>
          <p:spPr>
            <a:xfrm>
              <a:off x="31750" y="31750"/>
              <a:ext cx="25216452" cy="13228411"/>
            </a:xfrm>
            <a:custGeom>
              <a:avLst/>
              <a:gdLst/>
              <a:ahLst/>
              <a:cxnLst/>
              <a:rect l="l" t="t" r="r" b="b"/>
              <a:pathLst>
                <a:path w="25216452" h="13228411">
                  <a:moveTo>
                    <a:pt x="25123741" y="13228411"/>
                  </a:moveTo>
                  <a:lnTo>
                    <a:pt x="92710" y="13228411"/>
                  </a:lnTo>
                  <a:cubicBezTo>
                    <a:pt x="41910" y="13228411"/>
                    <a:pt x="0" y="13186502"/>
                    <a:pt x="0" y="13135702"/>
                  </a:cubicBezTo>
                  <a:lnTo>
                    <a:pt x="0" y="92710"/>
                  </a:lnTo>
                  <a:cubicBezTo>
                    <a:pt x="0" y="41910"/>
                    <a:pt x="41910" y="0"/>
                    <a:pt x="92710" y="0"/>
                  </a:cubicBezTo>
                  <a:lnTo>
                    <a:pt x="25122471" y="0"/>
                  </a:lnTo>
                  <a:cubicBezTo>
                    <a:pt x="25173271" y="0"/>
                    <a:pt x="25215182" y="41910"/>
                    <a:pt x="25215182" y="92710"/>
                  </a:cubicBezTo>
                  <a:lnTo>
                    <a:pt x="25215182" y="13134431"/>
                  </a:lnTo>
                  <a:cubicBezTo>
                    <a:pt x="25216452" y="13186502"/>
                    <a:pt x="25174541" y="13228411"/>
                    <a:pt x="25123741" y="13228411"/>
                  </a:cubicBezTo>
                  <a:close/>
                </a:path>
              </a:pathLst>
            </a:custGeom>
            <a:solidFill>
              <a:srgbClr val="FDF9F2"/>
            </a:solidFill>
          </p:spPr>
        </p:sp>
        <p:sp>
          <p:nvSpPr>
            <p:cNvPr id="8" name="Freeform 8"/>
            <p:cNvSpPr/>
            <p:nvPr/>
          </p:nvSpPr>
          <p:spPr>
            <a:xfrm>
              <a:off x="0" y="0"/>
              <a:ext cx="25279952" cy="13291911"/>
            </a:xfrm>
            <a:custGeom>
              <a:avLst/>
              <a:gdLst/>
              <a:ahLst/>
              <a:cxnLst/>
              <a:rect l="l" t="t" r="r" b="b"/>
              <a:pathLst>
                <a:path w="25279952" h="13291911">
                  <a:moveTo>
                    <a:pt x="25155491" y="59690"/>
                  </a:moveTo>
                  <a:cubicBezTo>
                    <a:pt x="25191052" y="59690"/>
                    <a:pt x="25220262" y="88900"/>
                    <a:pt x="25220262" y="124460"/>
                  </a:cubicBezTo>
                  <a:lnTo>
                    <a:pt x="25220262" y="13167452"/>
                  </a:lnTo>
                  <a:cubicBezTo>
                    <a:pt x="25220262" y="13203011"/>
                    <a:pt x="25191052" y="13232222"/>
                    <a:pt x="25155491" y="13232222"/>
                  </a:cubicBezTo>
                  <a:lnTo>
                    <a:pt x="124460" y="13232222"/>
                  </a:lnTo>
                  <a:cubicBezTo>
                    <a:pt x="88900" y="13232222"/>
                    <a:pt x="59690" y="13203011"/>
                    <a:pt x="59690" y="13167452"/>
                  </a:cubicBezTo>
                  <a:lnTo>
                    <a:pt x="59690" y="124460"/>
                  </a:lnTo>
                  <a:cubicBezTo>
                    <a:pt x="59690" y="88900"/>
                    <a:pt x="88900" y="59690"/>
                    <a:pt x="124460" y="59690"/>
                  </a:cubicBezTo>
                  <a:lnTo>
                    <a:pt x="25155491" y="59690"/>
                  </a:lnTo>
                  <a:moveTo>
                    <a:pt x="25155491" y="0"/>
                  </a:moveTo>
                  <a:lnTo>
                    <a:pt x="124460" y="0"/>
                  </a:lnTo>
                  <a:cubicBezTo>
                    <a:pt x="55880" y="0"/>
                    <a:pt x="0" y="55880"/>
                    <a:pt x="0" y="124460"/>
                  </a:cubicBezTo>
                  <a:lnTo>
                    <a:pt x="0" y="13167452"/>
                  </a:lnTo>
                  <a:cubicBezTo>
                    <a:pt x="0" y="13236031"/>
                    <a:pt x="55880" y="13291911"/>
                    <a:pt x="124460" y="13291911"/>
                  </a:cubicBezTo>
                  <a:lnTo>
                    <a:pt x="25155491" y="13291911"/>
                  </a:lnTo>
                  <a:cubicBezTo>
                    <a:pt x="25224071" y="13291911"/>
                    <a:pt x="25279952" y="13236031"/>
                    <a:pt x="25279952" y="13167452"/>
                  </a:cubicBezTo>
                  <a:lnTo>
                    <a:pt x="25279952" y="124460"/>
                  </a:lnTo>
                  <a:cubicBezTo>
                    <a:pt x="25279952" y="55880"/>
                    <a:pt x="25224071" y="0"/>
                    <a:pt x="25155491" y="0"/>
                  </a:cubicBezTo>
                  <a:close/>
                </a:path>
              </a:pathLst>
            </a:custGeom>
            <a:solidFill>
              <a:srgbClr val="100F0D"/>
            </a:solidFill>
          </p:spPr>
        </p:sp>
      </p:grpSp>
      <p:sp>
        <p:nvSpPr>
          <p:cNvPr id="11" name="TextBox 10"/>
          <p:cNvSpPr txBox="1"/>
          <p:nvPr/>
        </p:nvSpPr>
        <p:spPr>
          <a:xfrm>
            <a:off x="1931189" y="4094024"/>
            <a:ext cx="14183575" cy="3557512"/>
          </a:xfrm>
          <a:prstGeom prst="rect">
            <a:avLst/>
          </a:prstGeom>
          <a:noFill/>
        </p:spPr>
        <p:txBody>
          <a:bodyPr wrap="square" rtlCol="0">
            <a:spAutoFit/>
          </a:bodyPr>
          <a:lstStyle/>
          <a:p>
            <a:pPr algn="ctr">
              <a:lnSpc>
                <a:spcPct val="150000"/>
              </a:lnSpc>
            </a:pPr>
            <a:r>
              <a:rPr lang="en-US" sz="8000" b="1" dirty="0" smtClean="0">
                <a:solidFill>
                  <a:schemeClr val="accent5">
                    <a:lumMod val="50000"/>
                  </a:schemeClr>
                </a:solidFill>
                <a:latin typeface="Arial" panose="020B0604020202020204" pitchFamily="34" charset="0"/>
                <a:cs typeface="Arial" panose="020B0604020202020204" pitchFamily="34" charset="0"/>
              </a:rPr>
              <a:t>BÀI </a:t>
            </a:r>
            <a:r>
              <a:rPr lang="en-US" sz="8000" b="1" dirty="0">
                <a:solidFill>
                  <a:schemeClr val="accent5">
                    <a:lumMod val="50000"/>
                  </a:schemeClr>
                </a:solidFill>
                <a:latin typeface="Arial" panose="020B0604020202020204" pitchFamily="34" charset="0"/>
                <a:cs typeface="Arial" panose="020B0604020202020204" pitchFamily="34" charset="0"/>
              </a:rPr>
              <a:t>2</a:t>
            </a:r>
            <a:r>
              <a:rPr lang="en-US" sz="8000" b="1" dirty="0" smtClean="0">
                <a:solidFill>
                  <a:schemeClr val="accent5">
                    <a:lumMod val="50000"/>
                  </a:schemeClr>
                </a:solidFill>
                <a:latin typeface="Arial" panose="020B0604020202020204" pitchFamily="34" charset="0"/>
                <a:cs typeface="Arial" panose="020B0604020202020204" pitchFamily="34" charset="0"/>
              </a:rPr>
              <a:t>: THÔNG TIN TRONG MÔI TRƯỜNG SỐ</a:t>
            </a:r>
          </a:p>
        </p:txBody>
      </p:sp>
      <p:pic>
        <p:nvPicPr>
          <p:cNvPr id="13"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37521" y="7483073"/>
            <a:ext cx="2934018" cy="2570187"/>
          </a:xfrm>
          <a:prstGeom prst="rect">
            <a:avLst/>
          </a:prstGeom>
        </p:spPr>
      </p:pic>
      <p:pic>
        <p:nvPicPr>
          <p:cNvPr id="14"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609060" y="8867516"/>
            <a:ext cx="1066800" cy="697762"/>
          </a:xfrm>
          <a:prstGeom prst="rect">
            <a:avLst/>
          </a:prstGeom>
        </p:spPr>
      </p:pic>
      <p:sp>
        <p:nvSpPr>
          <p:cNvPr id="9" name="Rectangle 8"/>
          <p:cNvSpPr/>
          <p:nvPr/>
        </p:nvSpPr>
        <p:spPr>
          <a:xfrm>
            <a:off x="1233179" y="1223699"/>
            <a:ext cx="15579593" cy="2691250"/>
          </a:xfrm>
          <a:prstGeom prst="rect">
            <a:avLst/>
          </a:prstGeom>
        </p:spPr>
        <p:txBody>
          <a:bodyPr wrap="square">
            <a:spAutoFit/>
          </a:bodyPr>
          <a:lstStyle/>
          <a:p>
            <a:pPr algn="ctr">
              <a:lnSpc>
                <a:spcPct val="150000"/>
              </a:lnSpc>
            </a:pPr>
            <a:r>
              <a:rPr lang="vi-VN" sz="6000" b="1" dirty="0">
                <a:solidFill>
                  <a:schemeClr val="accent2">
                    <a:lumMod val="75000"/>
                  </a:schemeClr>
                </a:solidFill>
                <a:latin typeface="Arial" panose="020B0604020202020204" pitchFamily="34" charset="0"/>
                <a:cs typeface="Arial" panose="020B0604020202020204" pitchFamily="34" charset="0"/>
              </a:rPr>
              <a:t>CHỦ ĐỀ 2. TỔ CHỨC LƯU TRỮ, TÌM KIẾM VÀ TRAO ĐỔI THÔNG TIN</a:t>
            </a:r>
            <a:endParaRPr lang="en-US" sz="6000" b="1" dirty="0">
              <a:solidFill>
                <a:schemeClr val="accent2">
                  <a:lumMod val="75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10"/>
          <a:stretch>
            <a:fillRect/>
          </a:stretch>
        </p:blipFill>
        <p:spPr>
          <a:xfrm>
            <a:off x="14028553" y="7295484"/>
            <a:ext cx="1814388" cy="1440693"/>
          </a:xfrm>
          <a:prstGeom prst="rect">
            <a:avLst/>
          </a:prstGeom>
        </p:spPr>
      </p:pic>
    </p:spTree>
    <p:extLst>
      <p:ext uri="{BB962C8B-B14F-4D97-AF65-F5344CB8AC3E}">
        <p14:creationId xmlns:p14="http://schemas.microsoft.com/office/powerpoint/2010/main" val="3674745924"/>
      </p:ext>
    </p:extLst>
  </p:cSld>
  <p:clrMapOvr>
    <a:masterClrMapping/>
  </p:clrMapOvr>
  <p:transition spd="med">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grpSp>
        <p:nvGrpSpPr>
          <p:cNvPr id="15" name="Group 15"/>
          <p:cNvGrpSpPr/>
          <p:nvPr/>
        </p:nvGrpSpPr>
        <p:grpSpPr>
          <a:xfrm>
            <a:off x="1601630" y="1028700"/>
            <a:ext cx="7836660" cy="8593799"/>
            <a:chOff x="0" y="0"/>
            <a:chExt cx="12390759" cy="13587893"/>
          </a:xfrm>
        </p:grpSpPr>
        <p:sp>
          <p:nvSpPr>
            <p:cNvPr id="16" name="Freeform 16"/>
            <p:cNvSpPr/>
            <p:nvPr/>
          </p:nvSpPr>
          <p:spPr>
            <a:xfrm>
              <a:off x="31750" y="31750"/>
              <a:ext cx="12327259" cy="13524393"/>
            </a:xfrm>
            <a:custGeom>
              <a:avLst/>
              <a:gdLst/>
              <a:ahLst/>
              <a:cxnLst/>
              <a:rect l="l" t="t" r="r" b="b"/>
              <a:pathLst>
                <a:path w="12327259" h="13524393">
                  <a:moveTo>
                    <a:pt x="12234549" y="13524393"/>
                  </a:moveTo>
                  <a:lnTo>
                    <a:pt x="92710" y="13524393"/>
                  </a:lnTo>
                  <a:cubicBezTo>
                    <a:pt x="41910" y="13524393"/>
                    <a:pt x="0" y="13482482"/>
                    <a:pt x="0" y="13431682"/>
                  </a:cubicBezTo>
                  <a:lnTo>
                    <a:pt x="0" y="92710"/>
                  </a:lnTo>
                  <a:cubicBezTo>
                    <a:pt x="0" y="41910"/>
                    <a:pt x="41910" y="0"/>
                    <a:pt x="92710" y="0"/>
                  </a:cubicBezTo>
                  <a:lnTo>
                    <a:pt x="12233279" y="0"/>
                  </a:lnTo>
                  <a:cubicBezTo>
                    <a:pt x="12284079" y="0"/>
                    <a:pt x="12325989" y="41910"/>
                    <a:pt x="12325989" y="92710"/>
                  </a:cubicBezTo>
                  <a:lnTo>
                    <a:pt x="12325989" y="13430413"/>
                  </a:lnTo>
                  <a:cubicBezTo>
                    <a:pt x="12327259" y="13482482"/>
                    <a:pt x="12285349" y="13524393"/>
                    <a:pt x="12234549" y="13524393"/>
                  </a:cubicBezTo>
                  <a:close/>
                </a:path>
              </a:pathLst>
            </a:custGeom>
            <a:solidFill>
              <a:srgbClr val="EBADB1"/>
            </a:solidFill>
          </p:spPr>
        </p:sp>
        <p:sp>
          <p:nvSpPr>
            <p:cNvPr id="17" name="Freeform 17"/>
            <p:cNvSpPr/>
            <p:nvPr/>
          </p:nvSpPr>
          <p:spPr>
            <a:xfrm>
              <a:off x="0" y="0"/>
              <a:ext cx="12390759" cy="13587893"/>
            </a:xfrm>
            <a:custGeom>
              <a:avLst/>
              <a:gdLst/>
              <a:ahLst/>
              <a:cxnLst/>
              <a:rect l="l" t="t" r="r" b="b"/>
              <a:pathLst>
                <a:path w="12390759" h="13587893">
                  <a:moveTo>
                    <a:pt x="12266299" y="59690"/>
                  </a:moveTo>
                  <a:cubicBezTo>
                    <a:pt x="12301859" y="59690"/>
                    <a:pt x="12331069" y="88900"/>
                    <a:pt x="12331069" y="124460"/>
                  </a:cubicBezTo>
                  <a:lnTo>
                    <a:pt x="12331069" y="13463432"/>
                  </a:lnTo>
                  <a:cubicBezTo>
                    <a:pt x="12331069" y="13498993"/>
                    <a:pt x="12301859" y="13528204"/>
                    <a:pt x="12266299" y="13528204"/>
                  </a:cubicBezTo>
                  <a:lnTo>
                    <a:pt x="124460" y="13528204"/>
                  </a:lnTo>
                  <a:cubicBezTo>
                    <a:pt x="88900" y="13528204"/>
                    <a:pt x="59690" y="13498993"/>
                    <a:pt x="59690" y="13463432"/>
                  </a:cubicBezTo>
                  <a:lnTo>
                    <a:pt x="59690" y="124460"/>
                  </a:lnTo>
                  <a:cubicBezTo>
                    <a:pt x="59690" y="88900"/>
                    <a:pt x="88900" y="59690"/>
                    <a:pt x="124460" y="59690"/>
                  </a:cubicBezTo>
                  <a:lnTo>
                    <a:pt x="12266299" y="59690"/>
                  </a:lnTo>
                  <a:moveTo>
                    <a:pt x="12266299" y="0"/>
                  </a:moveTo>
                  <a:lnTo>
                    <a:pt x="124460" y="0"/>
                  </a:lnTo>
                  <a:cubicBezTo>
                    <a:pt x="55880" y="0"/>
                    <a:pt x="0" y="55880"/>
                    <a:pt x="0" y="124460"/>
                  </a:cubicBezTo>
                  <a:lnTo>
                    <a:pt x="0" y="13463432"/>
                  </a:lnTo>
                  <a:cubicBezTo>
                    <a:pt x="0" y="13532013"/>
                    <a:pt x="55880" y="13587893"/>
                    <a:pt x="124460" y="13587893"/>
                  </a:cubicBezTo>
                  <a:lnTo>
                    <a:pt x="12266299" y="13587893"/>
                  </a:lnTo>
                  <a:cubicBezTo>
                    <a:pt x="12334879" y="13587893"/>
                    <a:pt x="12390759" y="13532013"/>
                    <a:pt x="12390759" y="13463432"/>
                  </a:cubicBezTo>
                  <a:lnTo>
                    <a:pt x="12390759" y="124460"/>
                  </a:lnTo>
                  <a:cubicBezTo>
                    <a:pt x="12390759" y="55880"/>
                    <a:pt x="12334879" y="0"/>
                    <a:pt x="12266299" y="0"/>
                  </a:cubicBezTo>
                  <a:close/>
                </a:path>
              </a:pathLst>
            </a:custGeom>
            <a:solidFill>
              <a:srgbClr val="100F0D"/>
            </a:solidFill>
          </p:spPr>
        </p:sp>
      </p:grpSp>
      <p:grpSp>
        <p:nvGrpSpPr>
          <p:cNvPr id="18" name="Group 18"/>
          <p:cNvGrpSpPr/>
          <p:nvPr/>
        </p:nvGrpSpPr>
        <p:grpSpPr>
          <a:xfrm>
            <a:off x="1313464" y="701277"/>
            <a:ext cx="7873258" cy="8644729"/>
            <a:chOff x="0" y="0"/>
            <a:chExt cx="12448626" cy="13668419"/>
          </a:xfrm>
        </p:grpSpPr>
        <p:sp>
          <p:nvSpPr>
            <p:cNvPr id="19" name="Freeform 19"/>
            <p:cNvSpPr/>
            <p:nvPr/>
          </p:nvSpPr>
          <p:spPr>
            <a:xfrm>
              <a:off x="31750" y="31750"/>
              <a:ext cx="12385126" cy="13604920"/>
            </a:xfrm>
            <a:custGeom>
              <a:avLst/>
              <a:gdLst/>
              <a:ahLst/>
              <a:cxnLst/>
              <a:rect l="l" t="t" r="r" b="b"/>
              <a:pathLst>
                <a:path w="12385126" h="13604920">
                  <a:moveTo>
                    <a:pt x="12292416" y="13604920"/>
                  </a:moveTo>
                  <a:lnTo>
                    <a:pt x="92710" y="13604920"/>
                  </a:lnTo>
                  <a:cubicBezTo>
                    <a:pt x="41910" y="13604920"/>
                    <a:pt x="0" y="13563009"/>
                    <a:pt x="0" y="13512209"/>
                  </a:cubicBezTo>
                  <a:lnTo>
                    <a:pt x="0" y="92710"/>
                  </a:lnTo>
                  <a:cubicBezTo>
                    <a:pt x="0" y="41910"/>
                    <a:pt x="41910" y="0"/>
                    <a:pt x="92710" y="0"/>
                  </a:cubicBezTo>
                  <a:lnTo>
                    <a:pt x="12291146" y="0"/>
                  </a:lnTo>
                  <a:cubicBezTo>
                    <a:pt x="12341946" y="0"/>
                    <a:pt x="12383857" y="41910"/>
                    <a:pt x="12383857" y="92710"/>
                  </a:cubicBezTo>
                  <a:lnTo>
                    <a:pt x="12383857" y="13510940"/>
                  </a:lnTo>
                  <a:cubicBezTo>
                    <a:pt x="12385126" y="13563009"/>
                    <a:pt x="12343216" y="13604920"/>
                    <a:pt x="12292416" y="13604920"/>
                  </a:cubicBezTo>
                  <a:close/>
                </a:path>
              </a:pathLst>
            </a:custGeom>
            <a:solidFill>
              <a:srgbClr val="FDF9F2"/>
            </a:solidFill>
          </p:spPr>
        </p:sp>
        <p:sp>
          <p:nvSpPr>
            <p:cNvPr id="20" name="Freeform 20"/>
            <p:cNvSpPr/>
            <p:nvPr/>
          </p:nvSpPr>
          <p:spPr>
            <a:xfrm>
              <a:off x="0" y="0"/>
              <a:ext cx="12448626" cy="13668420"/>
            </a:xfrm>
            <a:custGeom>
              <a:avLst/>
              <a:gdLst/>
              <a:ahLst/>
              <a:cxnLst/>
              <a:rect l="l" t="t" r="r" b="b"/>
              <a:pathLst>
                <a:path w="12448626" h="13668420">
                  <a:moveTo>
                    <a:pt x="12324166" y="59690"/>
                  </a:moveTo>
                  <a:cubicBezTo>
                    <a:pt x="12359726" y="59690"/>
                    <a:pt x="12388936" y="88900"/>
                    <a:pt x="12388936" y="124460"/>
                  </a:cubicBezTo>
                  <a:lnTo>
                    <a:pt x="12388936" y="13543959"/>
                  </a:lnTo>
                  <a:cubicBezTo>
                    <a:pt x="12388936" y="13579520"/>
                    <a:pt x="12359726" y="13608729"/>
                    <a:pt x="12324166" y="13608729"/>
                  </a:cubicBezTo>
                  <a:lnTo>
                    <a:pt x="124460" y="13608729"/>
                  </a:lnTo>
                  <a:cubicBezTo>
                    <a:pt x="88900" y="13608729"/>
                    <a:pt x="59690" y="13579520"/>
                    <a:pt x="59690" y="13543959"/>
                  </a:cubicBezTo>
                  <a:lnTo>
                    <a:pt x="59690" y="124460"/>
                  </a:lnTo>
                  <a:cubicBezTo>
                    <a:pt x="59690" y="88900"/>
                    <a:pt x="88900" y="59690"/>
                    <a:pt x="124460" y="59690"/>
                  </a:cubicBezTo>
                  <a:lnTo>
                    <a:pt x="12324166" y="59690"/>
                  </a:lnTo>
                  <a:moveTo>
                    <a:pt x="12324166" y="0"/>
                  </a:moveTo>
                  <a:lnTo>
                    <a:pt x="124460" y="0"/>
                  </a:lnTo>
                  <a:cubicBezTo>
                    <a:pt x="55880" y="0"/>
                    <a:pt x="0" y="55880"/>
                    <a:pt x="0" y="124460"/>
                  </a:cubicBezTo>
                  <a:lnTo>
                    <a:pt x="0" y="13543959"/>
                  </a:lnTo>
                  <a:cubicBezTo>
                    <a:pt x="0" y="13612540"/>
                    <a:pt x="55880" y="13668420"/>
                    <a:pt x="124460" y="13668420"/>
                  </a:cubicBezTo>
                  <a:lnTo>
                    <a:pt x="12324166" y="13668420"/>
                  </a:lnTo>
                  <a:cubicBezTo>
                    <a:pt x="12392747" y="13668420"/>
                    <a:pt x="12448626" y="13612540"/>
                    <a:pt x="12448626" y="13543959"/>
                  </a:cubicBezTo>
                  <a:lnTo>
                    <a:pt x="12448626" y="124460"/>
                  </a:lnTo>
                  <a:cubicBezTo>
                    <a:pt x="12448626" y="55880"/>
                    <a:pt x="12392747" y="0"/>
                    <a:pt x="12324166" y="0"/>
                  </a:cubicBezTo>
                  <a:close/>
                </a:path>
              </a:pathLst>
            </a:custGeom>
            <a:solidFill>
              <a:srgbClr val="100F0D"/>
            </a:solidFill>
          </p:spPr>
        </p:sp>
      </p:grpSp>
      <p:sp>
        <p:nvSpPr>
          <p:cNvPr id="45" name="TextBox 45"/>
          <p:cNvSpPr txBox="1"/>
          <p:nvPr/>
        </p:nvSpPr>
        <p:spPr>
          <a:xfrm>
            <a:off x="2366126" y="1450604"/>
            <a:ext cx="5678636" cy="2549031"/>
          </a:xfrm>
          <a:prstGeom prst="rect">
            <a:avLst/>
          </a:prstGeom>
        </p:spPr>
        <p:txBody>
          <a:bodyPr wrap="square" lIns="0" tIns="0" rIns="0" bIns="0" rtlCol="0" anchor="t">
            <a:spAutoFit/>
          </a:bodyPr>
          <a:lstStyle/>
          <a:p>
            <a:pPr algn="ctr">
              <a:lnSpc>
                <a:spcPts val="10500"/>
              </a:lnSpc>
            </a:pPr>
            <a:r>
              <a:rPr lang="en-US" sz="6600" b="1" dirty="0" smtClean="0">
                <a:solidFill>
                  <a:schemeClr val="tx2">
                    <a:lumMod val="75000"/>
                  </a:schemeClr>
                </a:solidFill>
                <a:latin typeface="Arial" panose="020B0604020202020204" pitchFamily="34" charset="0"/>
                <a:cs typeface="Arial" panose="020B0604020202020204" pitchFamily="34" charset="0"/>
              </a:rPr>
              <a:t>NỘI DUNG BÀI HỌC</a:t>
            </a:r>
            <a:endParaRPr lang="en-US" sz="6600" b="1" dirty="0">
              <a:solidFill>
                <a:schemeClr val="tx2">
                  <a:lumMod val="75000"/>
                </a:schemeClr>
              </a:solidFill>
              <a:latin typeface="Arial" panose="020B0604020202020204" pitchFamily="34" charset="0"/>
              <a:cs typeface="Arial" panose="020B0604020202020204" pitchFamily="34" charset="0"/>
            </a:endParaRPr>
          </a:p>
        </p:txBody>
      </p:sp>
      <p:pic>
        <p:nvPicPr>
          <p:cNvPr id="46"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962247" y="4710170"/>
            <a:ext cx="6369991" cy="4597976"/>
          </a:xfrm>
          <a:prstGeom prst="rect">
            <a:avLst/>
          </a:prstGeom>
        </p:spPr>
      </p:pic>
      <p:grpSp>
        <p:nvGrpSpPr>
          <p:cNvPr id="53" name="Group 52"/>
          <p:cNvGrpSpPr/>
          <p:nvPr/>
        </p:nvGrpSpPr>
        <p:grpSpPr>
          <a:xfrm>
            <a:off x="10015885" y="5340641"/>
            <a:ext cx="7191383" cy="3026792"/>
            <a:chOff x="10356876" y="4054048"/>
            <a:chExt cx="7191383" cy="3026792"/>
          </a:xfrm>
        </p:grpSpPr>
        <p:grpSp>
          <p:nvGrpSpPr>
            <p:cNvPr id="6" name="Group 6"/>
            <p:cNvGrpSpPr/>
            <p:nvPr/>
          </p:nvGrpSpPr>
          <p:grpSpPr>
            <a:xfrm>
              <a:off x="10565884" y="4294999"/>
              <a:ext cx="6982375" cy="2785841"/>
              <a:chOff x="0" y="0"/>
              <a:chExt cx="10052054" cy="5539613"/>
            </a:xfrm>
          </p:grpSpPr>
          <p:sp>
            <p:nvSpPr>
              <p:cNvPr id="7" name="Freeform 7"/>
              <p:cNvSpPr/>
              <p:nvPr/>
            </p:nvSpPr>
            <p:spPr>
              <a:xfrm>
                <a:off x="31750" y="31750"/>
                <a:ext cx="9988555" cy="5476113"/>
              </a:xfrm>
              <a:custGeom>
                <a:avLst/>
                <a:gdLst/>
                <a:ahLst/>
                <a:cxnLst/>
                <a:rect l="l" t="t" r="r" b="b"/>
                <a:pathLst>
                  <a:path w="9988555" h="5476113">
                    <a:moveTo>
                      <a:pt x="9895844" y="5476113"/>
                    </a:moveTo>
                    <a:lnTo>
                      <a:pt x="92710" y="5476113"/>
                    </a:lnTo>
                    <a:cubicBezTo>
                      <a:pt x="41910" y="5476113"/>
                      <a:pt x="0" y="5434203"/>
                      <a:pt x="0" y="5383403"/>
                    </a:cubicBezTo>
                    <a:lnTo>
                      <a:pt x="0" y="92710"/>
                    </a:lnTo>
                    <a:cubicBezTo>
                      <a:pt x="0" y="41910"/>
                      <a:pt x="41910" y="0"/>
                      <a:pt x="92710" y="0"/>
                    </a:cubicBezTo>
                    <a:lnTo>
                      <a:pt x="9894574" y="0"/>
                    </a:lnTo>
                    <a:cubicBezTo>
                      <a:pt x="9945374" y="0"/>
                      <a:pt x="9987284" y="41910"/>
                      <a:pt x="9987284" y="92710"/>
                    </a:cubicBezTo>
                    <a:lnTo>
                      <a:pt x="9987284" y="5382133"/>
                    </a:lnTo>
                    <a:cubicBezTo>
                      <a:pt x="9988555" y="5434203"/>
                      <a:pt x="9946644" y="5476113"/>
                      <a:pt x="9895844" y="5476113"/>
                    </a:cubicBezTo>
                    <a:close/>
                  </a:path>
                </a:pathLst>
              </a:custGeom>
              <a:solidFill>
                <a:srgbClr val="B8A6C0"/>
              </a:solidFill>
            </p:spPr>
          </p:sp>
          <p:sp>
            <p:nvSpPr>
              <p:cNvPr id="8" name="Freeform 8"/>
              <p:cNvSpPr/>
              <p:nvPr/>
            </p:nvSpPr>
            <p:spPr>
              <a:xfrm>
                <a:off x="0" y="0"/>
                <a:ext cx="10052055" cy="5539613"/>
              </a:xfrm>
              <a:custGeom>
                <a:avLst/>
                <a:gdLst/>
                <a:ahLst/>
                <a:cxnLst/>
                <a:rect l="l" t="t" r="r" b="b"/>
                <a:pathLst>
                  <a:path w="10052055" h="5539613">
                    <a:moveTo>
                      <a:pt x="9927594" y="59690"/>
                    </a:moveTo>
                    <a:cubicBezTo>
                      <a:pt x="9963155" y="59690"/>
                      <a:pt x="9992364" y="88900"/>
                      <a:pt x="9992364" y="124460"/>
                    </a:cubicBezTo>
                    <a:lnTo>
                      <a:pt x="9992364" y="5415153"/>
                    </a:lnTo>
                    <a:cubicBezTo>
                      <a:pt x="9992364" y="5450713"/>
                      <a:pt x="9963155" y="5479923"/>
                      <a:pt x="9927594" y="5479923"/>
                    </a:cubicBezTo>
                    <a:lnTo>
                      <a:pt x="124460" y="5479923"/>
                    </a:lnTo>
                    <a:cubicBezTo>
                      <a:pt x="88900" y="5479923"/>
                      <a:pt x="59690" y="5450713"/>
                      <a:pt x="59690" y="5415153"/>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415153"/>
                    </a:lnTo>
                    <a:cubicBezTo>
                      <a:pt x="0" y="5483733"/>
                      <a:pt x="55880" y="5539613"/>
                      <a:pt x="124460" y="5539613"/>
                    </a:cubicBezTo>
                    <a:lnTo>
                      <a:pt x="9927595" y="5539613"/>
                    </a:lnTo>
                    <a:cubicBezTo>
                      <a:pt x="9996174" y="5539613"/>
                      <a:pt x="10052055" y="5483733"/>
                      <a:pt x="10052055" y="5415153"/>
                    </a:cubicBezTo>
                    <a:lnTo>
                      <a:pt x="10052055" y="124460"/>
                    </a:lnTo>
                    <a:cubicBezTo>
                      <a:pt x="10052055" y="55880"/>
                      <a:pt x="9996174" y="0"/>
                      <a:pt x="9927595" y="0"/>
                    </a:cubicBezTo>
                    <a:close/>
                  </a:path>
                </a:pathLst>
              </a:custGeom>
              <a:solidFill>
                <a:srgbClr val="100F0D"/>
              </a:solidFill>
            </p:spPr>
          </p:sp>
        </p:grpSp>
        <p:grpSp>
          <p:nvGrpSpPr>
            <p:cNvPr id="12" name="Group 12"/>
            <p:cNvGrpSpPr/>
            <p:nvPr/>
          </p:nvGrpSpPr>
          <p:grpSpPr>
            <a:xfrm>
              <a:off x="10356876" y="4054048"/>
              <a:ext cx="6982375" cy="2833213"/>
              <a:chOff x="0" y="0"/>
              <a:chExt cx="10052054" cy="5633812"/>
            </a:xfrm>
          </p:grpSpPr>
          <p:sp>
            <p:nvSpPr>
              <p:cNvPr id="13" name="Freeform 13"/>
              <p:cNvSpPr/>
              <p:nvPr/>
            </p:nvSpPr>
            <p:spPr>
              <a:xfrm>
                <a:off x="31750" y="31750"/>
                <a:ext cx="9988555" cy="5570312"/>
              </a:xfrm>
              <a:custGeom>
                <a:avLst/>
                <a:gdLst/>
                <a:ahLst/>
                <a:cxnLst/>
                <a:rect l="l" t="t" r="r" b="b"/>
                <a:pathLst>
                  <a:path w="9988555" h="5570312">
                    <a:moveTo>
                      <a:pt x="9895844" y="5570312"/>
                    </a:moveTo>
                    <a:lnTo>
                      <a:pt x="92710" y="5570312"/>
                    </a:lnTo>
                    <a:cubicBezTo>
                      <a:pt x="41910" y="5570312"/>
                      <a:pt x="0" y="5528402"/>
                      <a:pt x="0" y="5477602"/>
                    </a:cubicBezTo>
                    <a:lnTo>
                      <a:pt x="0" y="92710"/>
                    </a:lnTo>
                    <a:cubicBezTo>
                      <a:pt x="0" y="41910"/>
                      <a:pt x="41910" y="0"/>
                      <a:pt x="92710" y="0"/>
                    </a:cubicBezTo>
                    <a:lnTo>
                      <a:pt x="9894574" y="0"/>
                    </a:lnTo>
                    <a:cubicBezTo>
                      <a:pt x="9945374" y="0"/>
                      <a:pt x="9987284" y="41910"/>
                      <a:pt x="9987284" y="92710"/>
                    </a:cubicBezTo>
                    <a:lnTo>
                      <a:pt x="9987284" y="5476332"/>
                    </a:lnTo>
                    <a:cubicBezTo>
                      <a:pt x="9988555" y="5528402"/>
                      <a:pt x="9946644" y="5570312"/>
                      <a:pt x="9895844" y="5570312"/>
                    </a:cubicBezTo>
                    <a:close/>
                  </a:path>
                </a:pathLst>
              </a:custGeom>
              <a:solidFill>
                <a:srgbClr val="FDF9F2"/>
              </a:solidFill>
            </p:spPr>
          </p:sp>
          <p:sp>
            <p:nvSpPr>
              <p:cNvPr id="14" name="Freeform 14"/>
              <p:cNvSpPr/>
              <p:nvPr/>
            </p:nvSpPr>
            <p:spPr>
              <a:xfrm>
                <a:off x="0" y="0"/>
                <a:ext cx="10052055" cy="5633812"/>
              </a:xfrm>
              <a:custGeom>
                <a:avLst/>
                <a:gdLst/>
                <a:ahLst/>
                <a:cxnLst/>
                <a:rect l="l" t="t" r="r" b="b"/>
                <a:pathLst>
                  <a:path w="10052055" h="5633812">
                    <a:moveTo>
                      <a:pt x="9927594" y="59690"/>
                    </a:moveTo>
                    <a:cubicBezTo>
                      <a:pt x="9963155" y="59690"/>
                      <a:pt x="9992364" y="88900"/>
                      <a:pt x="9992364" y="124460"/>
                    </a:cubicBezTo>
                    <a:lnTo>
                      <a:pt x="9992364" y="5509352"/>
                    </a:lnTo>
                    <a:cubicBezTo>
                      <a:pt x="9992364" y="5544912"/>
                      <a:pt x="9963155" y="5574122"/>
                      <a:pt x="9927594" y="5574122"/>
                    </a:cubicBezTo>
                    <a:lnTo>
                      <a:pt x="124460" y="5574122"/>
                    </a:lnTo>
                    <a:cubicBezTo>
                      <a:pt x="88900" y="5574122"/>
                      <a:pt x="59690" y="5544912"/>
                      <a:pt x="59690" y="5509352"/>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509352"/>
                    </a:lnTo>
                    <a:cubicBezTo>
                      <a:pt x="0" y="5577932"/>
                      <a:pt x="55880" y="5633812"/>
                      <a:pt x="124460" y="5633812"/>
                    </a:cubicBezTo>
                    <a:lnTo>
                      <a:pt x="9927595" y="5633812"/>
                    </a:lnTo>
                    <a:cubicBezTo>
                      <a:pt x="9996174" y="5633812"/>
                      <a:pt x="10052055" y="5577932"/>
                      <a:pt x="10052055" y="5509352"/>
                    </a:cubicBezTo>
                    <a:lnTo>
                      <a:pt x="10052055" y="124460"/>
                    </a:lnTo>
                    <a:cubicBezTo>
                      <a:pt x="10052055" y="55880"/>
                      <a:pt x="9996174" y="0"/>
                      <a:pt x="9927595" y="0"/>
                    </a:cubicBezTo>
                    <a:close/>
                  </a:path>
                </a:pathLst>
              </a:custGeom>
              <a:solidFill>
                <a:srgbClr val="100F0D"/>
              </a:solidFill>
            </p:spPr>
          </p:sp>
        </p:grpSp>
        <p:sp>
          <p:nvSpPr>
            <p:cNvPr id="22" name="AutoShape 22"/>
            <p:cNvSpPr/>
            <p:nvPr/>
          </p:nvSpPr>
          <p:spPr>
            <a:xfrm flipV="1">
              <a:off x="10378930" y="4746174"/>
              <a:ext cx="6929316" cy="6495"/>
            </a:xfrm>
            <a:prstGeom prst="line">
              <a:avLst/>
            </a:prstGeom>
            <a:ln w="38100" cap="rnd">
              <a:solidFill>
                <a:srgbClr val="100F0D"/>
              </a:solidFill>
              <a:prstDash val="solid"/>
              <a:headEnd type="none" w="sm" len="sm"/>
              <a:tailEnd type="none" w="sm" len="sm"/>
            </a:ln>
          </p:spPr>
        </p:sp>
        <p:grpSp>
          <p:nvGrpSpPr>
            <p:cNvPr id="26" name="Group 26"/>
            <p:cNvGrpSpPr>
              <a:grpSpLocks noChangeAspect="1"/>
            </p:cNvGrpSpPr>
            <p:nvPr/>
          </p:nvGrpSpPr>
          <p:grpSpPr>
            <a:xfrm>
              <a:off x="11284221" y="4328756"/>
              <a:ext cx="193699" cy="193699"/>
              <a:chOff x="0" y="0"/>
              <a:chExt cx="495300" cy="495300"/>
            </a:xfrm>
          </p:grpSpPr>
          <p:sp>
            <p:nvSpPr>
              <p:cNvPr id="27" name="Freeform 27"/>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8" name="Freeform 28"/>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32" name="Group 32"/>
            <p:cNvGrpSpPr>
              <a:grpSpLocks noChangeAspect="1"/>
            </p:cNvGrpSpPr>
            <p:nvPr/>
          </p:nvGrpSpPr>
          <p:grpSpPr>
            <a:xfrm>
              <a:off x="10968221" y="4328756"/>
              <a:ext cx="193699" cy="193699"/>
              <a:chOff x="0" y="0"/>
              <a:chExt cx="495300" cy="495300"/>
            </a:xfrm>
          </p:grpSpPr>
          <p:sp>
            <p:nvSpPr>
              <p:cNvPr id="33" name="Freeform 33"/>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34" name="Freeform 34"/>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38" name="Group 38"/>
            <p:cNvGrpSpPr>
              <a:grpSpLocks noChangeAspect="1"/>
            </p:cNvGrpSpPr>
            <p:nvPr/>
          </p:nvGrpSpPr>
          <p:grpSpPr>
            <a:xfrm>
              <a:off x="10652221" y="4328756"/>
              <a:ext cx="193699" cy="193699"/>
              <a:chOff x="0" y="0"/>
              <a:chExt cx="495300" cy="495300"/>
            </a:xfrm>
          </p:grpSpPr>
          <p:sp>
            <p:nvSpPr>
              <p:cNvPr id="39" name="Freeform 39"/>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40" name="Freeform 40"/>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sp>
          <p:nvSpPr>
            <p:cNvPr id="47" name="TextBox 43"/>
            <p:cNvSpPr txBox="1"/>
            <p:nvPr/>
          </p:nvSpPr>
          <p:spPr>
            <a:xfrm>
              <a:off x="10673581" y="5133938"/>
              <a:ext cx="6340014" cy="890180"/>
            </a:xfrm>
            <a:prstGeom prst="rect">
              <a:avLst/>
            </a:prstGeom>
          </p:spPr>
          <p:txBody>
            <a:bodyPr wrap="square" lIns="0" tIns="0" rIns="0" bIns="0" rtlCol="0" anchor="t">
              <a:spAutoFit/>
            </a:bodyPr>
            <a:lstStyle/>
            <a:p>
              <a:pPr algn="ctr">
                <a:lnSpc>
                  <a:spcPct val="150000"/>
                </a:lnSpc>
              </a:pPr>
              <a:r>
                <a:rPr lang="en-US" sz="4400" b="1" dirty="0" err="1" smtClean="0">
                  <a:solidFill>
                    <a:srgbClr val="100F0D"/>
                  </a:solidFill>
                  <a:latin typeface="Arial" panose="020B0604020202020204" pitchFamily="34" charset="0"/>
                  <a:cs typeface="Arial" panose="020B0604020202020204" pitchFamily="34" charset="0"/>
                </a:rPr>
                <a:t>Thông</a:t>
              </a:r>
              <a:r>
                <a:rPr lang="en-US" sz="4400" b="1" dirty="0" smtClean="0">
                  <a:solidFill>
                    <a:srgbClr val="100F0D"/>
                  </a:solidFill>
                  <a:latin typeface="Arial" panose="020B0604020202020204" pitchFamily="34" charset="0"/>
                  <a:cs typeface="Arial" panose="020B0604020202020204" pitchFamily="34" charset="0"/>
                </a:rPr>
                <a:t> tin </a:t>
              </a:r>
              <a:r>
                <a:rPr lang="en-US" sz="4400" b="1" dirty="0" err="1" smtClean="0">
                  <a:solidFill>
                    <a:srgbClr val="100F0D"/>
                  </a:solidFill>
                  <a:latin typeface="Arial" panose="020B0604020202020204" pitchFamily="34" charset="0"/>
                  <a:cs typeface="Arial" panose="020B0604020202020204" pitchFamily="34" charset="0"/>
                </a:rPr>
                <a:t>đáng</a:t>
              </a:r>
              <a:r>
                <a:rPr lang="en-US" sz="4400" b="1" dirty="0" smtClean="0">
                  <a:solidFill>
                    <a:srgbClr val="100F0D"/>
                  </a:solidFill>
                  <a:latin typeface="Arial" panose="020B0604020202020204" pitchFamily="34" charset="0"/>
                  <a:cs typeface="Arial" panose="020B0604020202020204" pitchFamily="34" charset="0"/>
                </a:rPr>
                <a:t> tin </a:t>
              </a:r>
              <a:r>
                <a:rPr lang="en-US" sz="4400" b="1" dirty="0" err="1" smtClean="0">
                  <a:solidFill>
                    <a:srgbClr val="100F0D"/>
                  </a:solidFill>
                  <a:latin typeface="Arial" panose="020B0604020202020204" pitchFamily="34" charset="0"/>
                  <a:cs typeface="Arial" panose="020B0604020202020204" pitchFamily="34" charset="0"/>
                </a:rPr>
                <a:t>cậy</a:t>
              </a:r>
              <a:endParaRPr lang="en-US" sz="4400" b="1" dirty="0">
                <a:solidFill>
                  <a:srgbClr val="100F0D"/>
                </a:solidFill>
                <a:latin typeface="Arial" panose="020B0604020202020204" pitchFamily="34" charset="0"/>
                <a:cs typeface="Arial" panose="020B0604020202020204" pitchFamily="34" charset="0"/>
              </a:endParaRPr>
            </a:p>
          </p:txBody>
        </p:sp>
        <p:sp>
          <p:nvSpPr>
            <p:cNvPr id="49" name="TextBox 43"/>
            <p:cNvSpPr txBox="1"/>
            <p:nvPr/>
          </p:nvSpPr>
          <p:spPr>
            <a:xfrm>
              <a:off x="11597035" y="4254580"/>
              <a:ext cx="4493106" cy="500137"/>
            </a:xfrm>
            <a:prstGeom prst="rect">
              <a:avLst/>
            </a:prstGeom>
          </p:spPr>
          <p:txBody>
            <a:bodyPr lIns="0" tIns="0" rIns="0" bIns="0" rtlCol="0" anchor="t">
              <a:spAutoFit/>
            </a:bodyPr>
            <a:lstStyle/>
            <a:p>
              <a:pPr algn="ctr">
                <a:lnSpc>
                  <a:spcPts val="3919"/>
                </a:lnSpc>
              </a:pPr>
              <a:r>
                <a:rPr lang="en-US" sz="4400" b="1" dirty="0" smtClean="0">
                  <a:solidFill>
                    <a:schemeClr val="tx2">
                      <a:lumMod val="75000"/>
                    </a:schemeClr>
                  </a:solidFill>
                  <a:latin typeface="Arial" panose="020B0604020202020204" pitchFamily="34" charset="0"/>
                  <a:cs typeface="Arial" panose="020B0604020202020204" pitchFamily="34" charset="0"/>
                </a:rPr>
                <a:t>02</a:t>
              </a:r>
              <a:endParaRPr lang="en-US" sz="4400" b="1" dirty="0">
                <a:solidFill>
                  <a:schemeClr val="tx2">
                    <a:lumMod val="75000"/>
                  </a:schemeClr>
                </a:solidFill>
                <a:latin typeface="Arial" panose="020B0604020202020204" pitchFamily="34" charset="0"/>
                <a:cs typeface="Arial" panose="020B0604020202020204" pitchFamily="34" charset="0"/>
              </a:endParaRPr>
            </a:p>
          </p:txBody>
        </p:sp>
      </p:grpSp>
      <p:grpSp>
        <p:nvGrpSpPr>
          <p:cNvPr id="75" name="Group 74"/>
          <p:cNvGrpSpPr/>
          <p:nvPr/>
        </p:nvGrpSpPr>
        <p:grpSpPr>
          <a:xfrm>
            <a:off x="10015885" y="1378280"/>
            <a:ext cx="7191383" cy="3026792"/>
            <a:chOff x="10356876" y="4054048"/>
            <a:chExt cx="7191383" cy="3026792"/>
          </a:xfrm>
        </p:grpSpPr>
        <p:grpSp>
          <p:nvGrpSpPr>
            <p:cNvPr id="76" name="Group 6"/>
            <p:cNvGrpSpPr/>
            <p:nvPr/>
          </p:nvGrpSpPr>
          <p:grpSpPr>
            <a:xfrm>
              <a:off x="10565884" y="4294999"/>
              <a:ext cx="6982375" cy="2785841"/>
              <a:chOff x="0" y="0"/>
              <a:chExt cx="10052054" cy="5539613"/>
            </a:xfrm>
          </p:grpSpPr>
          <p:sp>
            <p:nvSpPr>
              <p:cNvPr id="92" name="Freeform 7"/>
              <p:cNvSpPr/>
              <p:nvPr/>
            </p:nvSpPr>
            <p:spPr>
              <a:xfrm>
                <a:off x="31750" y="31750"/>
                <a:ext cx="9988555" cy="5476113"/>
              </a:xfrm>
              <a:custGeom>
                <a:avLst/>
                <a:gdLst/>
                <a:ahLst/>
                <a:cxnLst/>
                <a:rect l="l" t="t" r="r" b="b"/>
                <a:pathLst>
                  <a:path w="9988555" h="5476113">
                    <a:moveTo>
                      <a:pt x="9895844" y="5476113"/>
                    </a:moveTo>
                    <a:lnTo>
                      <a:pt x="92710" y="5476113"/>
                    </a:lnTo>
                    <a:cubicBezTo>
                      <a:pt x="41910" y="5476113"/>
                      <a:pt x="0" y="5434203"/>
                      <a:pt x="0" y="5383403"/>
                    </a:cubicBezTo>
                    <a:lnTo>
                      <a:pt x="0" y="92710"/>
                    </a:lnTo>
                    <a:cubicBezTo>
                      <a:pt x="0" y="41910"/>
                      <a:pt x="41910" y="0"/>
                      <a:pt x="92710" y="0"/>
                    </a:cubicBezTo>
                    <a:lnTo>
                      <a:pt x="9894574" y="0"/>
                    </a:lnTo>
                    <a:cubicBezTo>
                      <a:pt x="9945374" y="0"/>
                      <a:pt x="9987284" y="41910"/>
                      <a:pt x="9987284" y="92710"/>
                    </a:cubicBezTo>
                    <a:lnTo>
                      <a:pt x="9987284" y="5382133"/>
                    </a:lnTo>
                    <a:cubicBezTo>
                      <a:pt x="9988555" y="5434203"/>
                      <a:pt x="9946644" y="5476113"/>
                      <a:pt x="9895844" y="5476113"/>
                    </a:cubicBezTo>
                    <a:close/>
                  </a:path>
                </a:pathLst>
              </a:custGeom>
              <a:solidFill>
                <a:srgbClr val="EE9D7F"/>
              </a:solidFill>
            </p:spPr>
          </p:sp>
          <p:sp>
            <p:nvSpPr>
              <p:cNvPr id="93" name="Freeform 8"/>
              <p:cNvSpPr/>
              <p:nvPr/>
            </p:nvSpPr>
            <p:spPr>
              <a:xfrm>
                <a:off x="0" y="0"/>
                <a:ext cx="10052055" cy="5539613"/>
              </a:xfrm>
              <a:custGeom>
                <a:avLst/>
                <a:gdLst/>
                <a:ahLst/>
                <a:cxnLst/>
                <a:rect l="l" t="t" r="r" b="b"/>
                <a:pathLst>
                  <a:path w="10052055" h="5539613">
                    <a:moveTo>
                      <a:pt x="9927594" y="59690"/>
                    </a:moveTo>
                    <a:cubicBezTo>
                      <a:pt x="9963155" y="59690"/>
                      <a:pt x="9992364" y="88900"/>
                      <a:pt x="9992364" y="124460"/>
                    </a:cubicBezTo>
                    <a:lnTo>
                      <a:pt x="9992364" y="5415153"/>
                    </a:lnTo>
                    <a:cubicBezTo>
                      <a:pt x="9992364" y="5450713"/>
                      <a:pt x="9963155" y="5479923"/>
                      <a:pt x="9927594" y="5479923"/>
                    </a:cubicBezTo>
                    <a:lnTo>
                      <a:pt x="124460" y="5479923"/>
                    </a:lnTo>
                    <a:cubicBezTo>
                      <a:pt x="88900" y="5479923"/>
                      <a:pt x="59690" y="5450713"/>
                      <a:pt x="59690" y="5415153"/>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415153"/>
                    </a:lnTo>
                    <a:cubicBezTo>
                      <a:pt x="0" y="5483733"/>
                      <a:pt x="55880" y="5539613"/>
                      <a:pt x="124460" y="5539613"/>
                    </a:cubicBezTo>
                    <a:lnTo>
                      <a:pt x="9927595" y="5539613"/>
                    </a:lnTo>
                    <a:cubicBezTo>
                      <a:pt x="9996174" y="5539613"/>
                      <a:pt x="10052055" y="5483733"/>
                      <a:pt x="10052055" y="5415153"/>
                    </a:cubicBezTo>
                    <a:lnTo>
                      <a:pt x="10052055" y="124460"/>
                    </a:lnTo>
                    <a:cubicBezTo>
                      <a:pt x="10052055" y="55880"/>
                      <a:pt x="9996174" y="0"/>
                      <a:pt x="9927595" y="0"/>
                    </a:cubicBezTo>
                    <a:close/>
                  </a:path>
                </a:pathLst>
              </a:custGeom>
              <a:solidFill>
                <a:srgbClr val="100F0D"/>
              </a:solidFill>
            </p:spPr>
          </p:sp>
        </p:grpSp>
        <p:grpSp>
          <p:nvGrpSpPr>
            <p:cNvPr id="77" name="Group 12"/>
            <p:cNvGrpSpPr/>
            <p:nvPr/>
          </p:nvGrpSpPr>
          <p:grpSpPr>
            <a:xfrm>
              <a:off x="10356876" y="4054048"/>
              <a:ext cx="6982375" cy="2833213"/>
              <a:chOff x="0" y="0"/>
              <a:chExt cx="10052054" cy="5633812"/>
            </a:xfrm>
          </p:grpSpPr>
          <p:sp>
            <p:nvSpPr>
              <p:cNvPr id="90" name="Freeform 13"/>
              <p:cNvSpPr/>
              <p:nvPr/>
            </p:nvSpPr>
            <p:spPr>
              <a:xfrm>
                <a:off x="31750" y="31750"/>
                <a:ext cx="9988555" cy="5570312"/>
              </a:xfrm>
              <a:custGeom>
                <a:avLst/>
                <a:gdLst/>
                <a:ahLst/>
                <a:cxnLst/>
                <a:rect l="l" t="t" r="r" b="b"/>
                <a:pathLst>
                  <a:path w="9988555" h="5570312">
                    <a:moveTo>
                      <a:pt x="9895844" y="5570312"/>
                    </a:moveTo>
                    <a:lnTo>
                      <a:pt x="92710" y="5570312"/>
                    </a:lnTo>
                    <a:cubicBezTo>
                      <a:pt x="41910" y="5570312"/>
                      <a:pt x="0" y="5528402"/>
                      <a:pt x="0" y="5477602"/>
                    </a:cubicBezTo>
                    <a:lnTo>
                      <a:pt x="0" y="92710"/>
                    </a:lnTo>
                    <a:cubicBezTo>
                      <a:pt x="0" y="41910"/>
                      <a:pt x="41910" y="0"/>
                      <a:pt x="92710" y="0"/>
                    </a:cubicBezTo>
                    <a:lnTo>
                      <a:pt x="9894574" y="0"/>
                    </a:lnTo>
                    <a:cubicBezTo>
                      <a:pt x="9945374" y="0"/>
                      <a:pt x="9987284" y="41910"/>
                      <a:pt x="9987284" y="92710"/>
                    </a:cubicBezTo>
                    <a:lnTo>
                      <a:pt x="9987284" y="5476332"/>
                    </a:lnTo>
                    <a:cubicBezTo>
                      <a:pt x="9988555" y="5528402"/>
                      <a:pt x="9946644" y="5570312"/>
                      <a:pt x="9895844" y="5570312"/>
                    </a:cubicBezTo>
                    <a:close/>
                  </a:path>
                </a:pathLst>
              </a:custGeom>
              <a:solidFill>
                <a:srgbClr val="FDF9F2"/>
              </a:solidFill>
            </p:spPr>
          </p:sp>
          <p:sp>
            <p:nvSpPr>
              <p:cNvPr id="91" name="Freeform 14"/>
              <p:cNvSpPr/>
              <p:nvPr/>
            </p:nvSpPr>
            <p:spPr>
              <a:xfrm>
                <a:off x="0" y="0"/>
                <a:ext cx="10052055" cy="5633812"/>
              </a:xfrm>
              <a:custGeom>
                <a:avLst/>
                <a:gdLst/>
                <a:ahLst/>
                <a:cxnLst/>
                <a:rect l="l" t="t" r="r" b="b"/>
                <a:pathLst>
                  <a:path w="10052055" h="5633812">
                    <a:moveTo>
                      <a:pt x="9927594" y="59690"/>
                    </a:moveTo>
                    <a:cubicBezTo>
                      <a:pt x="9963155" y="59690"/>
                      <a:pt x="9992364" y="88900"/>
                      <a:pt x="9992364" y="124460"/>
                    </a:cubicBezTo>
                    <a:lnTo>
                      <a:pt x="9992364" y="5509352"/>
                    </a:lnTo>
                    <a:cubicBezTo>
                      <a:pt x="9992364" y="5544912"/>
                      <a:pt x="9963155" y="5574122"/>
                      <a:pt x="9927594" y="5574122"/>
                    </a:cubicBezTo>
                    <a:lnTo>
                      <a:pt x="124460" y="5574122"/>
                    </a:lnTo>
                    <a:cubicBezTo>
                      <a:pt x="88900" y="5574122"/>
                      <a:pt x="59690" y="5544912"/>
                      <a:pt x="59690" y="5509352"/>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509352"/>
                    </a:lnTo>
                    <a:cubicBezTo>
                      <a:pt x="0" y="5577932"/>
                      <a:pt x="55880" y="5633812"/>
                      <a:pt x="124460" y="5633812"/>
                    </a:cubicBezTo>
                    <a:lnTo>
                      <a:pt x="9927595" y="5633812"/>
                    </a:lnTo>
                    <a:cubicBezTo>
                      <a:pt x="9996174" y="5633812"/>
                      <a:pt x="10052055" y="5577932"/>
                      <a:pt x="10052055" y="5509352"/>
                    </a:cubicBezTo>
                    <a:lnTo>
                      <a:pt x="10052055" y="124460"/>
                    </a:lnTo>
                    <a:cubicBezTo>
                      <a:pt x="10052055" y="55880"/>
                      <a:pt x="9996174" y="0"/>
                      <a:pt x="9927595" y="0"/>
                    </a:cubicBezTo>
                    <a:close/>
                  </a:path>
                </a:pathLst>
              </a:custGeom>
              <a:solidFill>
                <a:srgbClr val="100F0D"/>
              </a:solidFill>
            </p:spPr>
          </p:sp>
        </p:grpSp>
        <p:sp>
          <p:nvSpPr>
            <p:cNvPr id="78" name="AutoShape 22"/>
            <p:cNvSpPr/>
            <p:nvPr/>
          </p:nvSpPr>
          <p:spPr>
            <a:xfrm flipV="1">
              <a:off x="10378930" y="4746174"/>
              <a:ext cx="6929316" cy="6495"/>
            </a:xfrm>
            <a:prstGeom prst="line">
              <a:avLst/>
            </a:prstGeom>
            <a:ln w="38100" cap="rnd">
              <a:solidFill>
                <a:srgbClr val="100F0D"/>
              </a:solidFill>
              <a:prstDash val="solid"/>
              <a:headEnd type="none" w="sm" len="sm"/>
              <a:tailEnd type="none" w="sm" len="sm"/>
            </a:ln>
          </p:spPr>
        </p:sp>
        <p:grpSp>
          <p:nvGrpSpPr>
            <p:cNvPr id="79" name="Group 26"/>
            <p:cNvGrpSpPr>
              <a:grpSpLocks noChangeAspect="1"/>
            </p:cNvGrpSpPr>
            <p:nvPr/>
          </p:nvGrpSpPr>
          <p:grpSpPr>
            <a:xfrm>
              <a:off x="11284221" y="4328756"/>
              <a:ext cx="193699" cy="193699"/>
              <a:chOff x="0" y="0"/>
              <a:chExt cx="495300" cy="495300"/>
            </a:xfrm>
          </p:grpSpPr>
          <p:sp>
            <p:nvSpPr>
              <p:cNvPr id="88" name="Freeform 27"/>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89" name="Freeform 28"/>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80" name="Group 32"/>
            <p:cNvGrpSpPr>
              <a:grpSpLocks noChangeAspect="1"/>
            </p:cNvGrpSpPr>
            <p:nvPr/>
          </p:nvGrpSpPr>
          <p:grpSpPr>
            <a:xfrm>
              <a:off x="10968221" y="4328756"/>
              <a:ext cx="193699" cy="193699"/>
              <a:chOff x="0" y="0"/>
              <a:chExt cx="495300" cy="495300"/>
            </a:xfrm>
          </p:grpSpPr>
          <p:sp>
            <p:nvSpPr>
              <p:cNvPr id="86" name="Freeform 33"/>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87" name="Freeform 34"/>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81" name="Group 38"/>
            <p:cNvGrpSpPr>
              <a:grpSpLocks noChangeAspect="1"/>
            </p:cNvGrpSpPr>
            <p:nvPr/>
          </p:nvGrpSpPr>
          <p:grpSpPr>
            <a:xfrm>
              <a:off x="10652221" y="4328756"/>
              <a:ext cx="193699" cy="193699"/>
              <a:chOff x="0" y="0"/>
              <a:chExt cx="495300" cy="495300"/>
            </a:xfrm>
          </p:grpSpPr>
          <p:sp>
            <p:nvSpPr>
              <p:cNvPr id="84" name="Freeform 39"/>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85" name="Freeform 40"/>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sp>
          <p:nvSpPr>
            <p:cNvPr id="82" name="TextBox 43"/>
            <p:cNvSpPr txBox="1"/>
            <p:nvPr/>
          </p:nvSpPr>
          <p:spPr>
            <a:xfrm>
              <a:off x="10652221" y="4706272"/>
              <a:ext cx="6340014" cy="1922001"/>
            </a:xfrm>
            <a:prstGeom prst="rect">
              <a:avLst/>
            </a:prstGeom>
          </p:spPr>
          <p:txBody>
            <a:bodyPr wrap="square" lIns="0" tIns="0" rIns="0" bIns="0" rtlCol="0" anchor="t">
              <a:spAutoFit/>
            </a:bodyPr>
            <a:lstStyle/>
            <a:p>
              <a:pPr algn="ctr">
                <a:lnSpc>
                  <a:spcPct val="150000"/>
                </a:lnSpc>
              </a:pPr>
              <a:r>
                <a:rPr lang="en-US" sz="4400" b="1" dirty="0" err="1">
                  <a:latin typeface="Arial" panose="020B0604020202020204" pitchFamily="34" charset="0"/>
                  <a:cs typeface="Arial" panose="020B0604020202020204" pitchFamily="34" charset="0"/>
                </a:rPr>
                <a:t>Thông</a:t>
              </a:r>
              <a:r>
                <a:rPr lang="en-US" sz="4400" b="1" dirty="0">
                  <a:latin typeface="Arial" panose="020B0604020202020204" pitchFamily="34" charset="0"/>
                  <a:cs typeface="Arial" panose="020B0604020202020204" pitchFamily="34" charset="0"/>
                </a:rPr>
                <a:t> tin </a:t>
              </a:r>
              <a:r>
                <a:rPr lang="en-US" sz="4400" b="1" dirty="0" err="1">
                  <a:latin typeface="Arial" panose="020B0604020202020204" pitchFamily="34" charset="0"/>
                  <a:cs typeface="Arial" panose="020B0604020202020204" pitchFamily="34" charset="0"/>
                </a:rPr>
                <a:t>trong</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môi</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trường</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số</a:t>
              </a:r>
              <a:endParaRPr lang="en-US" sz="4400" b="1" dirty="0">
                <a:solidFill>
                  <a:srgbClr val="100F0D"/>
                </a:solidFill>
                <a:latin typeface="Arial" panose="020B0604020202020204" pitchFamily="34" charset="0"/>
                <a:cs typeface="Arial" panose="020B0604020202020204" pitchFamily="34" charset="0"/>
              </a:endParaRPr>
            </a:p>
          </p:txBody>
        </p:sp>
        <p:sp>
          <p:nvSpPr>
            <p:cNvPr id="83" name="TextBox 43"/>
            <p:cNvSpPr txBox="1"/>
            <p:nvPr/>
          </p:nvSpPr>
          <p:spPr>
            <a:xfrm>
              <a:off x="11597035" y="4254580"/>
              <a:ext cx="4493106" cy="500137"/>
            </a:xfrm>
            <a:prstGeom prst="rect">
              <a:avLst/>
            </a:prstGeom>
          </p:spPr>
          <p:txBody>
            <a:bodyPr lIns="0" tIns="0" rIns="0" bIns="0" rtlCol="0" anchor="t">
              <a:spAutoFit/>
            </a:bodyPr>
            <a:lstStyle/>
            <a:p>
              <a:pPr algn="ctr">
                <a:lnSpc>
                  <a:spcPts val="3919"/>
                </a:lnSpc>
              </a:pPr>
              <a:r>
                <a:rPr lang="en-US" sz="4400" b="1" dirty="0" smtClean="0">
                  <a:solidFill>
                    <a:schemeClr val="tx2">
                      <a:lumMod val="75000"/>
                    </a:schemeClr>
                  </a:solidFill>
                  <a:latin typeface="Arial" panose="020B0604020202020204" pitchFamily="34" charset="0"/>
                  <a:cs typeface="Arial" panose="020B0604020202020204" pitchFamily="34" charset="0"/>
                </a:rPr>
                <a:t>01</a:t>
              </a:r>
              <a:endParaRPr lang="en-US" sz="4400" b="1" dirty="0">
                <a:solidFill>
                  <a:schemeClr val="tx2">
                    <a:lumMod val="75000"/>
                  </a:schemeClr>
                </a:solidFill>
                <a:latin typeface="Arial" panose="020B0604020202020204" pitchFamily="34" charset="0"/>
                <a:cs typeface="Arial" panose="020B0604020202020204" pitchFamily="34" charset="0"/>
              </a:endParaRPr>
            </a:p>
          </p:txBody>
        </p:sp>
      </p:grpSp>
      <p:pic>
        <p:nvPicPr>
          <p:cNvPr id="42" name="Picture 4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274265" y="7938337"/>
            <a:ext cx="949770" cy="12294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linds(horizontal)">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linds(horizontal)">
                                      <p:cBhvr>
                                        <p:cTn id="12" dur="500"/>
                                        <p:tgtEl>
                                          <p:spTgt spid="53"/>
                                        </p:tgtEl>
                                      </p:cBhvr>
                                    </p:animEffect>
                                  </p:childTnLst>
                                </p:cTn>
                              </p:par>
                              <p:par>
                                <p:cTn id="13" presetID="10"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sp>
        <p:nvSpPr>
          <p:cNvPr id="51" name="Rounded Rectangle 50"/>
          <p:cNvSpPr/>
          <p:nvPr/>
        </p:nvSpPr>
        <p:spPr>
          <a:xfrm>
            <a:off x="457200" y="1181100"/>
            <a:ext cx="17297400" cy="8686800"/>
          </a:xfrm>
          <a:prstGeom prst="roundRect">
            <a:avLst>
              <a:gd name="adj" fmla="val 3793"/>
            </a:avLst>
          </a:prstGeom>
          <a:solidFill>
            <a:srgbClr val="FDF9F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3619500" y="525457"/>
            <a:ext cx="11049000" cy="1474831"/>
            <a:chOff x="1644624" y="525697"/>
            <a:chExt cx="15212056" cy="1576300"/>
          </a:xfrm>
        </p:grpSpPr>
        <p:sp>
          <p:nvSpPr>
            <p:cNvPr id="34" name="Rounded Rectangle 33"/>
            <p:cNvSpPr/>
            <p:nvPr/>
          </p:nvSpPr>
          <p:spPr>
            <a:xfrm>
              <a:off x="1857930" y="717304"/>
              <a:ext cx="14998750" cy="1384693"/>
            </a:xfrm>
            <a:prstGeom prst="roundRect">
              <a:avLst>
                <a:gd name="adj" fmla="val 5579"/>
              </a:avLst>
            </a:prstGeom>
            <a:solidFill>
              <a:schemeClr val="accent4">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1644624" y="525697"/>
              <a:ext cx="15043175" cy="1413415"/>
            </a:xfrm>
            <a:prstGeom prst="roundRect">
              <a:avLst>
                <a:gd name="adj" fmla="val 6965"/>
              </a:avLst>
            </a:prstGeom>
            <a:solidFill>
              <a:srgbClr val="FDF9F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43"/>
          <p:cNvSpPr txBox="1"/>
          <p:nvPr/>
        </p:nvSpPr>
        <p:spPr>
          <a:xfrm>
            <a:off x="4153665" y="585386"/>
            <a:ext cx="9904469" cy="1107996"/>
          </a:xfrm>
          <a:prstGeom prst="rect">
            <a:avLst/>
          </a:prstGeom>
        </p:spPr>
        <p:txBody>
          <a:bodyPr wrap="square" lIns="0" tIns="0" rIns="0" bIns="0" rtlCol="0" anchor="ctr">
            <a:spAutoFit/>
          </a:bodyPr>
          <a:lstStyle/>
          <a:p>
            <a:pPr algn="ctr">
              <a:lnSpc>
                <a:spcPct val="150000"/>
              </a:lnSpc>
            </a:pPr>
            <a:r>
              <a:rPr lang="en-US" sz="4800" b="1" dirty="0" smtClean="0">
                <a:solidFill>
                  <a:srgbClr val="C00000"/>
                </a:solidFill>
                <a:latin typeface="Arial" panose="020B0604020202020204" pitchFamily="34" charset="0"/>
                <a:cs typeface="Arial" panose="020B0604020202020204" pitchFamily="34" charset="0"/>
              </a:rPr>
              <a:t>1. </a:t>
            </a:r>
            <a:r>
              <a:rPr lang="en-US" sz="4800" b="1" dirty="0" err="1" smtClean="0">
                <a:solidFill>
                  <a:srgbClr val="C00000"/>
                </a:solidFill>
                <a:latin typeface="Arial" panose="020B0604020202020204" pitchFamily="34" charset="0"/>
                <a:cs typeface="Arial" panose="020B0604020202020204" pitchFamily="34" charset="0"/>
              </a:rPr>
              <a:t>Thông</a:t>
            </a:r>
            <a:r>
              <a:rPr lang="en-US" sz="4800" b="1" dirty="0" smtClean="0">
                <a:solidFill>
                  <a:srgbClr val="C00000"/>
                </a:solidFill>
                <a:latin typeface="Arial" panose="020B0604020202020204" pitchFamily="34" charset="0"/>
                <a:cs typeface="Arial" panose="020B0604020202020204" pitchFamily="34" charset="0"/>
              </a:rPr>
              <a:t> tin </a:t>
            </a:r>
            <a:r>
              <a:rPr lang="en-US" sz="4800" b="1" dirty="0" err="1" smtClean="0">
                <a:solidFill>
                  <a:srgbClr val="C00000"/>
                </a:solidFill>
                <a:latin typeface="Arial" panose="020B0604020202020204" pitchFamily="34" charset="0"/>
                <a:cs typeface="Arial" panose="020B0604020202020204" pitchFamily="34" charset="0"/>
              </a:rPr>
              <a:t>trong</a:t>
            </a:r>
            <a:r>
              <a:rPr lang="en-US" sz="4800" b="1" dirty="0" smtClean="0">
                <a:solidFill>
                  <a:srgbClr val="C00000"/>
                </a:solidFill>
                <a:latin typeface="Arial" panose="020B0604020202020204" pitchFamily="34" charset="0"/>
                <a:cs typeface="Arial" panose="020B0604020202020204" pitchFamily="34" charset="0"/>
              </a:rPr>
              <a:t> </a:t>
            </a:r>
            <a:r>
              <a:rPr lang="en-US" sz="4800" b="1" dirty="0" err="1" smtClean="0">
                <a:solidFill>
                  <a:srgbClr val="C00000"/>
                </a:solidFill>
                <a:latin typeface="Arial" panose="020B0604020202020204" pitchFamily="34" charset="0"/>
                <a:cs typeface="Arial" panose="020B0604020202020204" pitchFamily="34" charset="0"/>
              </a:rPr>
              <a:t>môi</a:t>
            </a:r>
            <a:r>
              <a:rPr lang="en-US" sz="4800" b="1" dirty="0" smtClean="0">
                <a:solidFill>
                  <a:srgbClr val="C00000"/>
                </a:solidFill>
                <a:latin typeface="Arial" panose="020B0604020202020204" pitchFamily="34" charset="0"/>
                <a:cs typeface="Arial" panose="020B0604020202020204" pitchFamily="34" charset="0"/>
              </a:rPr>
              <a:t> </a:t>
            </a:r>
            <a:r>
              <a:rPr lang="en-US" sz="4800" b="1" dirty="0" err="1" smtClean="0">
                <a:solidFill>
                  <a:srgbClr val="C00000"/>
                </a:solidFill>
                <a:latin typeface="Arial" panose="020B0604020202020204" pitchFamily="34" charset="0"/>
                <a:cs typeface="Arial" panose="020B0604020202020204" pitchFamily="34" charset="0"/>
              </a:rPr>
              <a:t>trường</a:t>
            </a:r>
            <a:r>
              <a:rPr lang="en-US" sz="4800" b="1" dirty="0" smtClean="0">
                <a:solidFill>
                  <a:srgbClr val="C00000"/>
                </a:solidFill>
                <a:latin typeface="Arial" panose="020B0604020202020204" pitchFamily="34" charset="0"/>
                <a:cs typeface="Arial" panose="020B0604020202020204" pitchFamily="34" charset="0"/>
              </a:rPr>
              <a:t> </a:t>
            </a:r>
            <a:r>
              <a:rPr lang="en-US" sz="4800" b="1" dirty="0" err="1" smtClean="0">
                <a:solidFill>
                  <a:srgbClr val="C00000"/>
                </a:solidFill>
                <a:latin typeface="Arial" panose="020B0604020202020204" pitchFamily="34" charset="0"/>
                <a:cs typeface="Arial" panose="020B0604020202020204" pitchFamily="34" charset="0"/>
              </a:rPr>
              <a:t>số</a:t>
            </a:r>
            <a:endParaRPr lang="en-US" sz="4800" b="1" dirty="0">
              <a:solidFill>
                <a:srgbClr val="C00000"/>
              </a:solidFill>
              <a:latin typeface="Arial" panose="020B0604020202020204" pitchFamily="34" charset="0"/>
              <a:cs typeface="Arial" panose="020B0604020202020204" pitchFamily="34" charset="0"/>
            </a:endParaRPr>
          </a:p>
        </p:txBody>
      </p:sp>
      <p:pic>
        <p:nvPicPr>
          <p:cNvPr id="54"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104596" y="3459937"/>
            <a:ext cx="1102117" cy="1544122"/>
          </a:xfrm>
          <a:prstGeom prst="rect">
            <a:avLst/>
          </a:prstGeom>
        </p:spPr>
      </p:pic>
      <p:sp>
        <p:nvSpPr>
          <p:cNvPr id="3" name="Rectangle 2"/>
          <p:cNvSpPr/>
          <p:nvPr/>
        </p:nvSpPr>
        <p:spPr>
          <a:xfrm>
            <a:off x="2538968" y="3576569"/>
            <a:ext cx="11708655" cy="707886"/>
          </a:xfrm>
          <a:prstGeom prst="rect">
            <a:avLst/>
          </a:prstGeom>
        </p:spPr>
        <p:txBody>
          <a:bodyPr wrap="none">
            <a:spAutoFit/>
          </a:bodyPr>
          <a:lstStyle/>
          <a:p>
            <a:r>
              <a:rPr lang="en-US" sz="4000" i="1" dirty="0" err="1">
                <a:solidFill>
                  <a:srgbClr val="002060"/>
                </a:solidFill>
                <a:latin typeface="Arial" panose="020B0604020202020204" pitchFamily="34" charset="0"/>
                <a:cs typeface="Arial" panose="020B0604020202020204" pitchFamily="34" charset="0"/>
              </a:rPr>
              <a:t>Đ</a:t>
            </a:r>
            <a:r>
              <a:rPr lang="en-US" sz="4000" i="1" dirty="0" err="1" smtClean="0">
                <a:solidFill>
                  <a:srgbClr val="002060"/>
                </a:solidFill>
                <a:latin typeface="Arial" panose="020B0604020202020204" pitchFamily="34" charset="0"/>
                <a:cs typeface="Arial" panose="020B0604020202020204" pitchFamily="34" charset="0"/>
              </a:rPr>
              <a:t>ọc</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thông</a:t>
            </a:r>
            <a:r>
              <a:rPr lang="en-US" sz="4000" i="1" dirty="0">
                <a:solidFill>
                  <a:srgbClr val="002060"/>
                </a:solidFill>
                <a:latin typeface="Arial" panose="020B0604020202020204" pitchFamily="34" charset="0"/>
                <a:cs typeface="Arial" panose="020B0604020202020204" pitchFamily="34" charset="0"/>
              </a:rPr>
              <a:t> tin SGK </a:t>
            </a:r>
            <a:r>
              <a:rPr lang="en-US" sz="4000" i="1" dirty="0" err="1">
                <a:solidFill>
                  <a:srgbClr val="002060"/>
                </a:solidFill>
                <a:latin typeface="Arial" panose="020B0604020202020204" pitchFamily="34" charset="0"/>
                <a:cs typeface="Arial" panose="020B0604020202020204" pitchFamily="34" charset="0"/>
              </a:rPr>
              <a:t>trang</a:t>
            </a:r>
            <a:r>
              <a:rPr lang="en-US" sz="4000" i="1" dirty="0">
                <a:solidFill>
                  <a:srgbClr val="002060"/>
                </a:solidFill>
                <a:latin typeface="Arial" panose="020B0604020202020204" pitchFamily="34" charset="0"/>
                <a:cs typeface="Arial" panose="020B0604020202020204" pitchFamily="34" charset="0"/>
              </a:rPr>
              <a:t> 10 </a:t>
            </a:r>
            <a:r>
              <a:rPr lang="en-US" sz="4000" i="1" dirty="0" err="1">
                <a:solidFill>
                  <a:srgbClr val="002060"/>
                </a:solidFill>
                <a:latin typeface="Arial" panose="020B0604020202020204" pitchFamily="34" charset="0"/>
                <a:cs typeface="Arial" panose="020B0604020202020204" pitchFamily="34" charset="0"/>
              </a:rPr>
              <a:t>và</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thực</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hiện</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nhiệm</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vụ</a:t>
            </a:r>
            <a:r>
              <a:rPr lang="en-US" sz="4000" i="1" dirty="0">
                <a:solidFill>
                  <a:srgbClr val="002060"/>
                </a:solidFill>
                <a:latin typeface="Arial" panose="020B0604020202020204" pitchFamily="34" charset="0"/>
                <a:cs typeface="Arial" panose="020B0604020202020204" pitchFamily="34" charset="0"/>
              </a:rPr>
              <a:t>:</a:t>
            </a:r>
          </a:p>
        </p:txBody>
      </p:sp>
      <p:sp>
        <p:nvSpPr>
          <p:cNvPr id="4" name="Rectangle 3"/>
          <p:cNvSpPr/>
          <p:nvPr/>
        </p:nvSpPr>
        <p:spPr>
          <a:xfrm>
            <a:off x="2538968" y="4270763"/>
            <a:ext cx="11905759" cy="286232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Nêu </a:t>
            </a:r>
            <a:r>
              <a:rPr lang="vi-VN" sz="4000" dirty="0">
                <a:latin typeface="Arial" panose="020B0604020202020204" pitchFamily="34" charset="0"/>
                <a:cs typeface="Arial" panose="020B0604020202020204" pitchFamily="34" charset="0"/>
              </a:rPr>
              <a:t>cách thức thông tin được hình thành, lưu trữ và lan truyền trong môi trường kĩ thuật số.</a:t>
            </a:r>
          </a:p>
          <a:p>
            <a:pPr marL="571500" indent="-571500" algn="just">
              <a:lnSpc>
                <a:spcPct val="15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Nêu </a:t>
            </a:r>
            <a:r>
              <a:rPr lang="vi-VN" sz="4000" dirty="0">
                <a:latin typeface="Arial" panose="020B0604020202020204" pitchFamily="34" charset="0"/>
                <a:cs typeface="Arial" panose="020B0604020202020204" pitchFamily="34" charset="0"/>
              </a:rPr>
              <a:t>đặc điểm của thông tin số.</a:t>
            </a:r>
          </a:p>
        </p:txBody>
      </p:sp>
      <p:pic>
        <p:nvPicPr>
          <p:cNvPr id="5" name="Picture 4"/>
          <p:cNvPicPr>
            <a:picLocks noChangeAspect="1"/>
          </p:cNvPicPr>
          <p:nvPr/>
        </p:nvPicPr>
        <p:blipFill>
          <a:blip r:embed="rId26"/>
          <a:stretch>
            <a:fillRect/>
          </a:stretch>
        </p:blipFill>
        <p:spPr>
          <a:xfrm>
            <a:off x="13128052" y="6874659"/>
            <a:ext cx="2582549" cy="3423023"/>
          </a:xfrm>
          <a:prstGeom prst="rect">
            <a:avLst/>
          </a:prstGeom>
        </p:spPr>
      </p:pic>
      <p:sp>
        <p:nvSpPr>
          <p:cNvPr id="6" name="Oval Callout 5"/>
          <p:cNvSpPr/>
          <p:nvPr/>
        </p:nvSpPr>
        <p:spPr>
          <a:xfrm>
            <a:off x="15297887" y="5388759"/>
            <a:ext cx="2286000" cy="1661180"/>
          </a:xfrm>
          <a:prstGeom prst="wedgeEllipseCallout">
            <a:avLst>
              <a:gd name="adj1" fmla="val -28833"/>
              <a:gd name="adj2" fmla="val 61277"/>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Lưu</a:t>
            </a:r>
            <a:r>
              <a:rPr lang="en-US" sz="4000" b="1" dirty="0" smtClean="0">
                <a:latin typeface="Arial" panose="020B0604020202020204" pitchFamily="34" charset="0"/>
                <a:cs typeface="Arial" panose="020B0604020202020204" pitchFamily="34" charset="0"/>
              </a:rPr>
              <a:t> ý</a:t>
            </a:r>
            <a:endParaRPr lang="en-US" sz="4000" b="1" dirty="0">
              <a:latin typeface="Arial" panose="020B0604020202020204" pitchFamily="34" charset="0"/>
              <a:cs typeface="Arial" panose="020B0604020202020204" pitchFamily="34" charset="0"/>
            </a:endParaRPr>
          </a:p>
        </p:txBody>
      </p:sp>
      <p:grpSp>
        <p:nvGrpSpPr>
          <p:cNvPr id="11" name="Group 10"/>
          <p:cNvGrpSpPr/>
          <p:nvPr/>
        </p:nvGrpSpPr>
        <p:grpSpPr>
          <a:xfrm>
            <a:off x="2717284" y="7281109"/>
            <a:ext cx="10232452" cy="2643807"/>
            <a:chOff x="2717284" y="7281109"/>
            <a:chExt cx="10232452" cy="2643807"/>
          </a:xfrm>
        </p:grpSpPr>
        <p:sp>
          <p:nvSpPr>
            <p:cNvPr id="10" name="Cloud Callout 9"/>
            <p:cNvSpPr/>
            <p:nvPr/>
          </p:nvSpPr>
          <p:spPr>
            <a:xfrm>
              <a:off x="2717284" y="7281109"/>
              <a:ext cx="10232452" cy="2643807"/>
            </a:xfrm>
            <a:prstGeom prst="cloudCallout">
              <a:avLst>
                <a:gd name="adj1" fmla="val 56417"/>
                <a:gd name="adj2" fmla="val -4587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Rectangle 7"/>
            <p:cNvSpPr/>
            <p:nvPr/>
          </p:nvSpPr>
          <p:spPr>
            <a:xfrm>
              <a:off x="3430332" y="7588062"/>
              <a:ext cx="8914068" cy="1938992"/>
            </a:xfrm>
            <a:prstGeom prst="rect">
              <a:avLst/>
            </a:prstGeom>
          </p:spPr>
          <p:txBody>
            <a:bodyPr wrap="square">
              <a:spAutoFit/>
            </a:bodyPr>
            <a:lstStyle/>
            <a:p>
              <a:pPr algn="ctr">
                <a:lnSpc>
                  <a:spcPct val="150000"/>
                </a:lnSpc>
              </a:pPr>
              <a:r>
                <a:rPr lang="en-US" sz="4000" dirty="0" smtClean="0">
                  <a:latin typeface="Arial" panose="020B0604020202020204" pitchFamily="34" charset="0"/>
                  <a:cs typeface="Arial" panose="020B0604020202020204" pitchFamily="34" charset="0"/>
                </a:rPr>
                <a:t>T</a:t>
              </a:r>
              <a:r>
                <a:rPr lang="vi-VN" sz="4000" dirty="0" smtClean="0">
                  <a:latin typeface="Arial" panose="020B0604020202020204" pitchFamily="34" charset="0"/>
                  <a:cs typeface="Arial" panose="020B0604020202020204" pitchFamily="34" charset="0"/>
                </a:rPr>
                <a:t>huật </a:t>
              </a:r>
              <a:r>
                <a:rPr lang="vi-VN" sz="4000" dirty="0">
                  <a:latin typeface="Arial" panose="020B0604020202020204" pitchFamily="34" charset="0"/>
                  <a:cs typeface="Arial" panose="020B0604020202020204" pitchFamily="34" charset="0"/>
                </a:rPr>
                <a:t>ngữ </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thông </a:t>
              </a:r>
              <a:r>
                <a:rPr lang="vi-VN" sz="4000" dirty="0">
                  <a:latin typeface="Arial" panose="020B0604020202020204" pitchFamily="34" charset="0"/>
                  <a:cs typeface="Arial" panose="020B0604020202020204" pitchFamily="34" charset="0"/>
                </a:rPr>
                <a:t>tin </a:t>
              </a:r>
              <a:r>
                <a:rPr lang="vi-VN" sz="4000" dirty="0"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trong mục a mới chỉ để cập đến </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dữ </a:t>
              </a:r>
              <a:r>
                <a:rPr lang="vi-VN" sz="4000" dirty="0">
                  <a:latin typeface="Arial" panose="020B0604020202020204" pitchFamily="34" charset="0"/>
                  <a:cs typeface="Arial" panose="020B0604020202020204" pitchFamily="34" charset="0"/>
                </a:rPr>
                <a:t>liệu </a:t>
              </a:r>
              <a:r>
                <a:rPr lang="vi-VN" sz="4000" dirty="0"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pSp>
      <p:sp>
        <p:nvSpPr>
          <p:cNvPr id="9" name="Rectangle 8"/>
          <p:cNvSpPr/>
          <p:nvPr/>
        </p:nvSpPr>
        <p:spPr>
          <a:xfrm>
            <a:off x="1104596" y="2320297"/>
            <a:ext cx="4229043" cy="769441"/>
          </a:xfrm>
          <a:prstGeom prst="rect">
            <a:avLst/>
          </a:prstGeom>
        </p:spPr>
        <p:txBody>
          <a:bodyPr wrap="none">
            <a:spAutoFit/>
          </a:bodyPr>
          <a:lstStyle/>
          <a:p>
            <a:r>
              <a:rPr lang="en-US" sz="4400" b="1" dirty="0">
                <a:solidFill>
                  <a:srgbClr val="002060"/>
                </a:solidFill>
                <a:latin typeface="Arial" panose="020B0604020202020204" pitchFamily="34" charset="0"/>
                <a:cs typeface="Arial" panose="020B0604020202020204" pitchFamily="34" charset="0"/>
              </a:rPr>
              <a:t>a) </a:t>
            </a:r>
            <a:r>
              <a:rPr lang="en-US" sz="4400" b="1" dirty="0" err="1">
                <a:solidFill>
                  <a:srgbClr val="002060"/>
                </a:solidFill>
                <a:latin typeface="Arial" panose="020B0604020202020204" pitchFamily="34" charset="0"/>
                <a:cs typeface="Arial" panose="020B0604020202020204" pitchFamily="34" charset="0"/>
              </a:rPr>
              <a:t>Thông</a:t>
            </a:r>
            <a:r>
              <a:rPr lang="en-US" sz="4400" b="1" dirty="0">
                <a:solidFill>
                  <a:srgbClr val="002060"/>
                </a:solidFill>
                <a:latin typeface="Arial" panose="020B0604020202020204" pitchFamily="34" charset="0"/>
                <a:cs typeface="Arial" panose="020B0604020202020204" pitchFamily="34" charset="0"/>
              </a:rPr>
              <a:t> tin </a:t>
            </a:r>
            <a:r>
              <a:rPr lang="en-US" sz="4400" b="1" dirty="0" err="1">
                <a:solidFill>
                  <a:srgbClr val="002060"/>
                </a:solidFill>
                <a:latin typeface="Arial" panose="020B0604020202020204" pitchFamily="34" charset="0"/>
                <a:cs typeface="Arial" panose="020B0604020202020204" pitchFamily="34" charset="0"/>
              </a:rPr>
              <a:t>số</a:t>
            </a:r>
            <a:endParaRPr lang="en-US" sz="4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380254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blinds(vertical)">
                                      <p:cBhvr>
                                        <p:cTn id="27" dur="500"/>
                                        <p:tgtEl>
                                          <p:spTgt spid="4">
                                            <p:txEl>
                                              <p:pRg st="0" end="0"/>
                                            </p:txEl>
                                          </p:spTgt>
                                        </p:tgtEl>
                                      </p:cBhvr>
                                    </p:animEffect>
                                  </p:childTnLst>
                                </p:cTn>
                              </p:par>
                              <p:par>
                                <p:cTn id="28" presetID="3" presetClass="entr" presetSubtype="5" fill="hold" nodeType="with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blinds(vertical)">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500"/>
                            </p:stCondLst>
                            <p:childTnLst>
                              <p:par>
                                <p:cTn id="40" presetID="22" presetClass="entr" presetSubtype="2"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right)">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3" grpId="0"/>
      <p:bldP spid="6"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sp>
        <p:nvSpPr>
          <p:cNvPr id="3" name="Rounded Rectangle 2"/>
          <p:cNvSpPr/>
          <p:nvPr/>
        </p:nvSpPr>
        <p:spPr>
          <a:xfrm>
            <a:off x="457200" y="419100"/>
            <a:ext cx="17297400" cy="9448800"/>
          </a:xfrm>
          <a:prstGeom prst="roundRect">
            <a:avLst>
              <a:gd name="adj" fmla="val 3793"/>
            </a:avLst>
          </a:prstGeom>
          <a:solidFill>
            <a:srgbClr val="FDF9F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94102" y="852255"/>
            <a:ext cx="11966578" cy="378565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Thông tin số được mã hóa thành dãy bit, được chuyển vào máy tính, điện thoại thông minh, máy tính bảng... để có thể lan truyền, trao đổi trong môi trường kĩ thuật số.</a:t>
            </a:r>
            <a:endParaRPr lang="en-US" sz="400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r="33200"/>
          <a:stretch/>
        </p:blipFill>
        <p:spPr>
          <a:xfrm>
            <a:off x="13397824" y="1072587"/>
            <a:ext cx="3968832" cy="3344988"/>
          </a:xfrm>
          <a:prstGeom prst="ellipse">
            <a:avLst/>
          </a:prstGeom>
        </p:spPr>
      </p:pic>
      <p:sp>
        <p:nvSpPr>
          <p:cNvPr id="21" name="Rectangle 20"/>
          <p:cNvSpPr/>
          <p:nvPr/>
        </p:nvSpPr>
        <p:spPr>
          <a:xfrm>
            <a:off x="1094102" y="4918601"/>
            <a:ext cx="10631437" cy="707886"/>
          </a:xfrm>
          <a:prstGeom prst="rect">
            <a:avLst/>
          </a:prstGeom>
        </p:spPr>
        <p:txBody>
          <a:bodyPr wrap="none">
            <a:spAutoFit/>
          </a:bodyPr>
          <a:lstStyle/>
          <a:p>
            <a:pPr marL="571500" indent="-571500">
              <a:buFont typeface="Wingdings" panose="05000000000000000000" pitchFamily="2" charset="2"/>
              <a:buChar char="§"/>
            </a:pP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đặc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p:txBody>
      </p:sp>
      <p:grpSp>
        <p:nvGrpSpPr>
          <p:cNvPr id="31" name="Group 30"/>
          <p:cNvGrpSpPr/>
          <p:nvPr/>
        </p:nvGrpSpPr>
        <p:grpSpPr>
          <a:xfrm>
            <a:off x="1442807" y="6207760"/>
            <a:ext cx="7239000" cy="3657600"/>
            <a:chOff x="1442807" y="6207760"/>
            <a:chExt cx="7239000" cy="3657600"/>
          </a:xfrm>
        </p:grpSpPr>
        <p:sp>
          <p:nvSpPr>
            <p:cNvPr id="22" name="Round Same Side Corner Rectangle 21"/>
            <p:cNvSpPr/>
            <p:nvPr/>
          </p:nvSpPr>
          <p:spPr>
            <a:xfrm>
              <a:off x="1442807" y="6207760"/>
              <a:ext cx="7239000" cy="3657600"/>
            </a:xfrm>
            <a:prstGeom prst="round2Same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047414" y="6605399"/>
              <a:ext cx="6029785" cy="286232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Dễ dàng được nhân bản và lan truyền nhưng khó bị xóa bỏ hoàn toàn.</a:t>
              </a:r>
              <a:endParaRPr lang="en-US" sz="4000" dirty="0">
                <a:latin typeface="Arial" panose="020B0604020202020204" pitchFamily="34" charset="0"/>
                <a:cs typeface="Arial" panose="020B0604020202020204" pitchFamily="34" charset="0"/>
              </a:endParaRPr>
            </a:p>
          </p:txBody>
        </p:sp>
      </p:grpSp>
      <p:grpSp>
        <p:nvGrpSpPr>
          <p:cNvPr id="30" name="Group 29"/>
          <p:cNvGrpSpPr/>
          <p:nvPr/>
        </p:nvGrpSpPr>
        <p:grpSpPr>
          <a:xfrm>
            <a:off x="9286414" y="6207760"/>
            <a:ext cx="7239000" cy="3657600"/>
            <a:chOff x="9286414" y="6207760"/>
            <a:chExt cx="7239000" cy="3657600"/>
          </a:xfrm>
        </p:grpSpPr>
        <p:sp>
          <p:nvSpPr>
            <p:cNvPr id="32" name="Round Same Side Corner Rectangle 31"/>
            <p:cNvSpPr/>
            <p:nvPr/>
          </p:nvSpPr>
          <p:spPr>
            <a:xfrm>
              <a:off x="9286414" y="6207760"/>
              <a:ext cx="7239000" cy="3657600"/>
            </a:xfrm>
            <a:prstGeom prst="round2Same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9736124" y="6605399"/>
              <a:ext cx="6339579" cy="286232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phép</a:t>
              </a:r>
              <a:r>
                <a:rPr lang="en-US" sz="4000" dirty="0">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263726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sp>
        <p:nvSpPr>
          <p:cNvPr id="17" name="Rectangle 16"/>
          <p:cNvSpPr/>
          <p:nvPr/>
        </p:nvSpPr>
        <p:spPr>
          <a:xfrm>
            <a:off x="2082918" y="508796"/>
            <a:ext cx="14291092" cy="707886"/>
          </a:xfrm>
          <a:prstGeom prst="rect">
            <a:avLst/>
          </a:prstGeom>
        </p:spPr>
        <p:txBody>
          <a:bodyPr wrap="none">
            <a:spAutoFit/>
          </a:bodyPr>
          <a:lstStyle/>
          <a:p>
            <a:r>
              <a:rPr lang="en-US" sz="4000" i="1" dirty="0" smtClean="0">
                <a:solidFill>
                  <a:srgbClr val="002060"/>
                </a:solidFill>
                <a:latin typeface="Arial" panose="020B0604020202020204" pitchFamily="34" charset="0"/>
                <a:cs typeface="Arial" panose="020B0604020202020204" pitchFamily="34" charset="0"/>
              </a:rPr>
              <a:t>G</a:t>
            </a:r>
            <a:r>
              <a:rPr lang="vi-VN" sz="4000" i="1" dirty="0" smtClean="0">
                <a:solidFill>
                  <a:srgbClr val="002060"/>
                </a:solidFill>
                <a:latin typeface="Arial" panose="020B0604020202020204" pitchFamily="34" charset="0"/>
                <a:cs typeface="Arial" panose="020B0604020202020204" pitchFamily="34" charset="0"/>
              </a:rPr>
              <a:t>iữ </a:t>
            </a:r>
            <a:r>
              <a:rPr lang="vi-VN" sz="4000" i="1" dirty="0">
                <a:solidFill>
                  <a:srgbClr val="002060"/>
                </a:solidFill>
                <a:latin typeface="Arial" panose="020B0604020202020204" pitchFamily="34" charset="0"/>
                <a:cs typeface="Arial" panose="020B0604020202020204" pitchFamily="34" charset="0"/>
              </a:rPr>
              <a:t>nguyên nhóm </a:t>
            </a:r>
            <a:r>
              <a:rPr lang="vi-VN" sz="4000" i="1" dirty="0" smtClean="0">
                <a:solidFill>
                  <a:srgbClr val="002060"/>
                </a:solidFill>
                <a:latin typeface="Arial" panose="020B0604020202020204" pitchFamily="34" charset="0"/>
                <a:cs typeface="Arial" panose="020B0604020202020204" pitchFamily="34" charset="0"/>
              </a:rPr>
              <a:t>như </a:t>
            </a:r>
            <a:r>
              <a:rPr lang="vi-VN" sz="4000" i="1" dirty="0">
                <a:solidFill>
                  <a:srgbClr val="002060"/>
                </a:solidFill>
                <a:latin typeface="Arial" panose="020B0604020202020204" pitchFamily="34" charset="0"/>
                <a:cs typeface="Arial" panose="020B0604020202020204" pitchFamily="34" charset="0"/>
              </a:rPr>
              <a:t>ở hoạt động khởi </a:t>
            </a:r>
            <a:r>
              <a:rPr lang="vi-VN" sz="4000" i="1" dirty="0" smtClean="0">
                <a:solidFill>
                  <a:srgbClr val="002060"/>
                </a:solidFill>
                <a:latin typeface="Arial" panose="020B0604020202020204" pitchFamily="34" charset="0"/>
                <a:cs typeface="Arial" panose="020B0604020202020204" pitchFamily="34" charset="0"/>
              </a:rPr>
              <a:t>động</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thảo</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luận</a:t>
            </a:r>
            <a:r>
              <a:rPr lang="en-US" sz="4000" i="1" dirty="0" smtClean="0">
                <a:solidFill>
                  <a:srgbClr val="002060"/>
                </a:solidFill>
                <a:latin typeface="Arial" panose="020B0604020202020204" pitchFamily="34" charset="0"/>
                <a:cs typeface="Arial" panose="020B0604020202020204" pitchFamily="34" charset="0"/>
              </a:rPr>
              <a:t> </a:t>
            </a:r>
            <a:r>
              <a:rPr lang="en-US" sz="4000" b="1" i="1" dirty="0" smtClean="0">
                <a:solidFill>
                  <a:srgbClr val="002060"/>
                </a:solidFill>
                <a:latin typeface="Arial" panose="020B0604020202020204" pitchFamily="34" charset="0"/>
                <a:cs typeface="Arial" panose="020B0604020202020204" pitchFamily="34" charset="0"/>
              </a:rPr>
              <a:t>HĐ2</a:t>
            </a:r>
            <a:r>
              <a:rPr lang="en-US" sz="4000" i="1" dirty="0" smtClean="0">
                <a:solidFill>
                  <a:srgbClr val="002060"/>
                </a:solidFill>
                <a:latin typeface="Arial" panose="020B0604020202020204" pitchFamily="34" charset="0"/>
                <a:cs typeface="Arial" panose="020B0604020202020204" pitchFamily="34" charset="0"/>
              </a:rPr>
              <a:t>:</a:t>
            </a:r>
            <a:endParaRPr lang="en-US" sz="4000" i="1" dirty="0">
              <a:solidFill>
                <a:srgbClr val="002060"/>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3"/>
          <a:stretch>
            <a:fillRect/>
          </a:stretch>
        </p:blipFill>
        <p:spPr>
          <a:xfrm>
            <a:off x="796367" y="311560"/>
            <a:ext cx="1244976" cy="1205679"/>
          </a:xfrm>
          <a:prstGeom prst="rect">
            <a:avLst/>
          </a:prstGeom>
        </p:spPr>
      </p:pic>
      <p:grpSp>
        <p:nvGrpSpPr>
          <p:cNvPr id="20" name="Group 19"/>
          <p:cNvGrpSpPr/>
          <p:nvPr/>
        </p:nvGrpSpPr>
        <p:grpSpPr>
          <a:xfrm>
            <a:off x="796367" y="1419588"/>
            <a:ext cx="16611600" cy="8740706"/>
            <a:chOff x="796367" y="1419588"/>
            <a:chExt cx="16611600" cy="8740706"/>
          </a:xfrm>
        </p:grpSpPr>
        <p:sp>
          <p:nvSpPr>
            <p:cNvPr id="3" name="Rounded Rectangle 2"/>
            <p:cNvSpPr/>
            <p:nvPr/>
          </p:nvSpPr>
          <p:spPr>
            <a:xfrm>
              <a:off x="796367" y="1419588"/>
              <a:ext cx="16611600" cy="8534400"/>
            </a:xfrm>
            <a:prstGeom prst="roundRect">
              <a:avLst>
                <a:gd name="adj" fmla="val 3793"/>
              </a:avLst>
            </a:prstGeom>
            <a:solidFill>
              <a:srgbClr val="FDF9F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55788" y="1434828"/>
              <a:ext cx="16016558" cy="8725466"/>
            </a:xfrm>
            <a:prstGeom prst="rect">
              <a:avLst/>
            </a:prstGeom>
          </p:spPr>
          <p:txBody>
            <a:bodyPr wrap="square">
              <a:spAutoFit/>
            </a:bodyPr>
            <a:lstStyle/>
            <a:p>
              <a:pPr algn="ctr">
                <a:lnSpc>
                  <a:spcPct val="150000"/>
                </a:lnSpc>
              </a:pPr>
              <a:r>
                <a:rPr lang="vi-VN" sz="3400" b="1" dirty="0" smtClean="0">
                  <a:solidFill>
                    <a:srgbClr val="C00000"/>
                  </a:solidFill>
                  <a:latin typeface="Arial" panose="020B0604020202020204" pitchFamily="34" charset="0"/>
                  <a:cs typeface="Arial" panose="020B0604020202020204" pitchFamily="34" charset="0"/>
                </a:rPr>
                <a:t>PHI</a:t>
              </a:r>
              <a:r>
                <a:rPr lang="en-US" sz="3400" b="1" dirty="0" smtClean="0">
                  <a:solidFill>
                    <a:srgbClr val="C00000"/>
                  </a:solidFill>
                  <a:latin typeface="Arial" panose="020B0604020202020204" pitchFamily="34" charset="0"/>
                  <a:cs typeface="Arial" panose="020B0604020202020204" pitchFamily="34" charset="0"/>
                </a:rPr>
                <a:t>Ế</a:t>
              </a:r>
              <a:r>
                <a:rPr lang="vi-VN" sz="3400" b="1" dirty="0" smtClean="0">
                  <a:solidFill>
                    <a:srgbClr val="C00000"/>
                  </a:solidFill>
                  <a:latin typeface="Arial" panose="020B0604020202020204" pitchFamily="34" charset="0"/>
                  <a:cs typeface="Arial" panose="020B0604020202020204" pitchFamily="34" charset="0"/>
                </a:rPr>
                <a:t>U </a:t>
              </a:r>
              <a:r>
                <a:rPr lang="vi-VN" sz="3400" b="1" dirty="0">
                  <a:solidFill>
                    <a:srgbClr val="C00000"/>
                  </a:solidFill>
                  <a:latin typeface="Arial" panose="020B0604020202020204" pitchFamily="34" charset="0"/>
                  <a:cs typeface="Arial" panose="020B0604020202020204" pitchFamily="34" charset="0"/>
                </a:rPr>
                <a:t>HỌC TẬP SỐ 2</a:t>
              </a:r>
            </a:p>
            <a:p>
              <a:pPr algn="ctr">
                <a:lnSpc>
                  <a:spcPct val="150000"/>
                </a:lnSpc>
              </a:pPr>
              <a:r>
                <a:rPr lang="vi-VN" sz="3400" i="1" dirty="0">
                  <a:latin typeface="Arial" panose="020B0604020202020204" pitchFamily="34" charset="0"/>
                  <a:cs typeface="Arial" panose="020B0604020202020204" pitchFamily="34" charset="0"/>
                </a:rPr>
                <a:t>Nhóm ........</a:t>
              </a:r>
            </a:p>
            <a:p>
              <a:pPr algn="just">
                <a:lnSpc>
                  <a:spcPct val="150000"/>
                </a:lnSpc>
              </a:pPr>
              <a:r>
                <a:rPr lang="vi-VN" sz="3400" dirty="0">
                  <a:latin typeface="Arial" panose="020B0604020202020204" pitchFamily="34" charset="0"/>
                  <a:cs typeface="Arial" panose="020B0604020202020204" pitchFamily="34" charset="0"/>
                </a:rPr>
                <a:t>Khoa gửi cho An bức ảnh ruộng bậc thang qua thư điện tử. Nhận được, An chỉnh sửa lại ảnh cho đẹp hơn và sử dụng nó làm nền cho ảnh cá nhân của mình rồi đưa lên trang cá nhân trên mạng xã hội. Em hãy cho biết:</a:t>
              </a:r>
            </a:p>
            <a:p>
              <a:pPr algn="just">
                <a:lnSpc>
                  <a:spcPct val="140000"/>
                </a:lnSpc>
              </a:pPr>
              <a:r>
                <a:rPr lang="vi-VN" sz="3400" dirty="0">
                  <a:latin typeface="Arial" panose="020B0604020202020204" pitchFamily="34" charset="0"/>
                  <a:cs typeface="Arial" panose="020B0604020202020204" pitchFamily="34" charset="0"/>
                </a:rPr>
                <a:t>1. Máy chủ của dịch vụ thư điện tử có lưu trữ bức ảnh Khoa gửi không?</a:t>
              </a:r>
            </a:p>
            <a:p>
              <a:pPr algn="just">
                <a:lnSpc>
                  <a:spcPct val="140000"/>
                </a:lnSpc>
              </a:pPr>
              <a:r>
                <a:rPr lang="vi-VN" sz="3400" dirty="0" smtClean="0">
                  <a:latin typeface="Arial" panose="020B0604020202020204" pitchFamily="34" charset="0"/>
                  <a:cs typeface="Arial" panose="020B0604020202020204" pitchFamily="34" charset="0"/>
                </a:rPr>
                <a:t>.................................................................................</a:t>
              </a:r>
              <a:r>
                <a:rPr lang="en-US" sz="3400" dirty="0" smtClean="0">
                  <a:latin typeface="Arial" panose="020B0604020202020204" pitchFamily="34" charset="0"/>
                  <a:cs typeface="Arial" panose="020B0604020202020204" pitchFamily="34" charset="0"/>
                </a:rPr>
                <a:t>..................................................</a:t>
              </a:r>
              <a:endParaRPr lang="vi-VN" sz="3400" dirty="0">
                <a:latin typeface="Arial" panose="020B0604020202020204" pitchFamily="34" charset="0"/>
                <a:cs typeface="Arial" panose="020B0604020202020204" pitchFamily="34" charset="0"/>
              </a:endParaRPr>
            </a:p>
            <a:p>
              <a:pPr algn="just">
                <a:lnSpc>
                  <a:spcPct val="140000"/>
                </a:lnSpc>
              </a:pPr>
              <a:r>
                <a:rPr lang="vi-VN" sz="3400" dirty="0">
                  <a:latin typeface="Arial" panose="020B0604020202020204" pitchFamily="34" charset="0"/>
                  <a:cs typeface="Arial" panose="020B0604020202020204" pitchFamily="34" charset="0"/>
                </a:rPr>
                <a:t>2. Những ai có thể xem được bức ảnh An đưa lên mạng xã hội?</a:t>
              </a:r>
            </a:p>
            <a:p>
              <a:pPr algn="just">
                <a:lnSpc>
                  <a:spcPct val="140000"/>
                </a:lnSpc>
              </a:pPr>
              <a:r>
                <a:rPr lang="vi-VN" sz="3400" dirty="0" smtClean="0">
                  <a:latin typeface="Arial" panose="020B0604020202020204" pitchFamily="34" charset="0"/>
                  <a:cs typeface="Arial" panose="020B0604020202020204" pitchFamily="34" charset="0"/>
                </a:rPr>
                <a:t>.................................................................................</a:t>
              </a:r>
              <a:r>
                <a:rPr lang="en-US" sz="3400" dirty="0" smtClean="0">
                  <a:latin typeface="Arial" panose="020B0604020202020204" pitchFamily="34" charset="0"/>
                  <a:cs typeface="Arial" panose="020B0604020202020204" pitchFamily="34" charset="0"/>
                </a:rPr>
                <a:t>..................................................</a:t>
              </a:r>
              <a:endParaRPr lang="vi-VN" sz="3400" dirty="0">
                <a:latin typeface="Arial" panose="020B0604020202020204" pitchFamily="34" charset="0"/>
                <a:cs typeface="Arial" panose="020B0604020202020204" pitchFamily="34" charset="0"/>
              </a:endParaRPr>
            </a:p>
            <a:p>
              <a:pPr algn="just">
                <a:lnSpc>
                  <a:spcPct val="140000"/>
                </a:lnSpc>
              </a:pPr>
              <a:r>
                <a:rPr lang="vi-VN" sz="3400" dirty="0">
                  <a:latin typeface="Arial" panose="020B0604020202020204" pitchFamily="34" charset="0"/>
                  <a:cs typeface="Arial" panose="020B0604020202020204" pitchFamily="34" charset="0"/>
                </a:rPr>
                <a:t>3. An có thể gửi ảnh sau khi chỉnh sửa cho Khoa hoặc các bạn khác được không?</a:t>
              </a:r>
            </a:p>
            <a:p>
              <a:pPr algn="just">
                <a:lnSpc>
                  <a:spcPct val="140000"/>
                </a:lnSpc>
              </a:pPr>
              <a:r>
                <a:rPr lang="vi-VN" sz="3400" dirty="0" smtClean="0">
                  <a:latin typeface="Arial" panose="020B0604020202020204" pitchFamily="34" charset="0"/>
                  <a:cs typeface="Arial" panose="020B0604020202020204" pitchFamily="34" charset="0"/>
                </a:rPr>
                <a:t>.................................................................................</a:t>
              </a:r>
              <a:r>
                <a:rPr lang="en-US" sz="3400" dirty="0" smtClean="0">
                  <a:latin typeface="Arial" panose="020B0604020202020204" pitchFamily="34" charset="0"/>
                  <a:cs typeface="Arial" panose="020B0604020202020204" pitchFamily="34" charset="0"/>
                </a:rPr>
                <a:t>..................................................</a:t>
              </a:r>
              <a:endParaRPr lang="vi-VN" sz="3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1468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par>
                          <p:cTn id="11" fill="hold">
                            <p:stCondLst>
                              <p:cond delay="500"/>
                            </p:stCondLst>
                            <p:childTnLst>
                              <p:par>
                                <p:cTn id="12" presetID="50" presetClass="entr" presetSubtype="0" decel="10000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ppt_w+.3"/>
                                          </p:val>
                                        </p:tav>
                                        <p:tav tm="100000">
                                          <p:val>
                                            <p:strVal val="#ppt_w"/>
                                          </p:val>
                                        </p:tav>
                                      </p:tavLst>
                                    </p:anim>
                                    <p:anim calcmode="lin" valueType="num">
                                      <p:cBhvr>
                                        <p:cTn id="15" dur="500" fill="hold"/>
                                        <p:tgtEl>
                                          <p:spTgt spid="20"/>
                                        </p:tgtEl>
                                        <p:attrNameLst>
                                          <p:attrName>ppt_h</p:attrName>
                                        </p:attrNameLst>
                                      </p:cBhvr>
                                      <p:tavLst>
                                        <p:tav tm="0">
                                          <p:val>
                                            <p:strVal val="#ppt_h"/>
                                          </p:val>
                                        </p:tav>
                                        <p:tav tm="100000">
                                          <p:val>
                                            <p:strVal val="#ppt_h"/>
                                          </p:val>
                                        </p:tav>
                                      </p:tavLst>
                                    </p:anim>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grpSp>
        <p:nvGrpSpPr>
          <p:cNvPr id="17" name="Group 16"/>
          <p:cNvGrpSpPr/>
          <p:nvPr/>
        </p:nvGrpSpPr>
        <p:grpSpPr>
          <a:xfrm>
            <a:off x="457200" y="419100"/>
            <a:ext cx="17297400" cy="9448800"/>
            <a:chOff x="457200" y="419100"/>
            <a:chExt cx="17297400" cy="9448800"/>
          </a:xfrm>
        </p:grpSpPr>
        <p:sp>
          <p:nvSpPr>
            <p:cNvPr id="3" name="Rounded Rectangle 2"/>
            <p:cNvSpPr/>
            <p:nvPr/>
          </p:nvSpPr>
          <p:spPr>
            <a:xfrm>
              <a:off x="457200" y="419100"/>
              <a:ext cx="17297400" cy="9448800"/>
            </a:xfrm>
            <a:prstGeom prst="roundRect">
              <a:avLst>
                <a:gd name="adj" fmla="val 3793"/>
              </a:avLst>
            </a:prstGeom>
            <a:solidFill>
              <a:srgbClr val="FDF9F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 name="Group 23"/>
            <p:cNvGrpSpPr>
              <a:grpSpLocks noChangeAspect="1"/>
            </p:cNvGrpSpPr>
            <p:nvPr/>
          </p:nvGrpSpPr>
          <p:grpSpPr>
            <a:xfrm>
              <a:off x="1797651" y="1028700"/>
              <a:ext cx="238374" cy="238374"/>
              <a:chOff x="0" y="0"/>
              <a:chExt cx="495300" cy="495300"/>
            </a:xfrm>
          </p:grpSpPr>
          <p:sp>
            <p:nvSpPr>
              <p:cNvPr id="5" name="Freeform 2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6" name="Freeform 2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7" name="Group 29"/>
            <p:cNvGrpSpPr>
              <a:grpSpLocks noChangeAspect="1"/>
            </p:cNvGrpSpPr>
            <p:nvPr/>
          </p:nvGrpSpPr>
          <p:grpSpPr>
            <a:xfrm>
              <a:off x="1408768" y="1028700"/>
              <a:ext cx="238374" cy="238374"/>
              <a:chOff x="0" y="0"/>
              <a:chExt cx="495300" cy="495300"/>
            </a:xfrm>
          </p:grpSpPr>
          <p:sp>
            <p:nvSpPr>
              <p:cNvPr id="8" name="Freeform 3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9" name="Freeform 3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10" name="Group 35"/>
            <p:cNvGrpSpPr>
              <a:grpSpLocks noChangeAspect="1"/>
            </p:cNvGrpSpPr>
            <p:nvPr/>
          </p:nvGrpSpPr>
          <p:grpSpPr>
            <a:xfrm>
              <a:off x="1019886" y="1028700"/>
              <a:ext cx="238374" cy="238374"/>
              <a:chOff x="0" y="0"/>
              <a:chExt cx="495300" cy="495300"/>
            </a:xfrm>
          </p:grpSpPr>
          <p:sp>
            <p:nvSpPr>
              <p:cNvPr id="11" name="Freeform 36"/>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2" name="Freeform 37"/>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grpSp>
      <p:sp>
        <p:nvSpPr>
          <p:cNvPr id="13" name="Rectangle 12"/>
          <p:cNvSpPr/>
          <p:nvPr/>
        </p:nvSpPr>
        <p:spPr>
          <a:xfrm>
            <a:off x="2211934" y="571500"/>
            <a:ext cx="14782800" cy="193899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Câu trả lời trong </a:t>
            </a:r>
            <a:r>
              <a:rPr lang="vi-VN" sz="4000" dirty="0">
                <a:solidFill>
                  <a:srgbClr val="0070C0"/>
                </a:solidFill>
                <a:latin typeface="Arial" panose="020B0604020202020204" pitchFamily="34" charset="0"/>
                <a:cs typeface="Arial" panose="020B0604020202020204" pitchFamily="34" charset="0"/>
              </a:rPr>
              <a:t>Phiếu học tập số 2 </a:t>
            </a:r>
            <a:r>
              <a:rPr lang="vi-VN" sz="4000" dirty="0">
                <a:latin typeface="Arial" panose="020B0604020202020204" pitchFamily="34" charset="0"/>
                <a:cs typeface="Arial" panose="020B0604020202020204" pitchFamily="34" charset="0"/>
              </a:rPr>
              <a:t>được khái quát thành những đặc điểm xã hội của thông tin số như sau:</a:t>
            </a:r>
            <a:endParaRPr lang="en-US" sz="4000" dirty="0">
              <a:latin typeface="Arial" panose="020B0604020202020204" pitchFamily="34" charset="0"/>
              <a:cs typeface="Arial" panose="020B0604020202020204" pitchFamily="34" charset="0"/>
            </a:endParaRPr>
          </a:p>
        </p:txBody>
      </p:sp>
      <p:sp>
        <p:nvSpPr>
          <p:cNvPr id="14" name="Rectangle 13"/>
          <p:cNvSpPr/>
          <p:nvPr/>
        </p:nvSpPr>
        <p:spPr>
          <a:xfrm>
            <a:off x="1310377" y="2680672"/>
            <a:ext cx="11262623" cy="2862322"/>
          </a:xfrm>
          <a:prstGeom prst="rect">
            <a:avLst/>
          </a:prstGeom>
        </p:spPr>
        <p:txBody>
          <a:bodyPr wrap="square">
            <a:spAutoFit/>
          </a:bodyPr>
          <a:lstStyle/>
          <a:p>
            <a:pPr algn="just">
              <a:lnSpc>
                <a:spcPct val="150000"/>
              </a:lnSpc>
            </a:pPr>
            <a:r>
              <a:rPr lang="vi-VN" sz="4000" b="1" dirty="0">
                <a:solidFill>
                  <a:srgbClr val="FF0000"/>
                </a:solidFill>
                <a:latin typeface="Arial" panose="020B0604020202020204" pitchFamily="34" charset="0"/>
                <a:cs typeface="Arial" panose="020B0604020202020204" pitchFamily="34" charset="0"/>
              </a:rPr>
              <a:t>1. </a:t>
            </a:r>
            <a:r>
              <a:rPr lang="vi-VN" sz="4000" dirty="0">
                <a:latin typeface="Arial" panose="020B0604020202020204" pitchFamily="34" charset="0"/>
                <a:cs typeface="Arial" panose="020B0604020202020204" pitchFamily="34" charset="0"/>
              </a:rPr>
              <a:t>Khi Khoa gửi ảnh cho An qua dịch vụ thư điện tử, máy chủ của dịch vụ này sẽ lưu trữ bức ảnh mà Khoa gửi.</a:t>
            </a:r>
            <a:endParaRPr lang="en-US" sz="4000" dirty="0">
              <a:latin typeface="Arial" panose="020B0604020202020204" pitchFamily="34" charset="0"/>
              <a:cs typeface="Arial" panose="020B0604020202020204" pitchFamily="34" charset="0"/>
            </a:endParaRPr>
          </a:p>
        </p:txBody>
      </p:sp>
      <p:sp>
        <p:nvSpPr>
          <p:cNvPr id="16" name="Rectangle 15"/>
          <p:cNvSpPr/>
          <p:nvPr/>
        </p:nvSpPr>
        <p:spPr>
          <a:xfrm>
            <a:off x="1408768" y="6274286"/>
            <a:ext cx="11164232" cy="286232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Đó là ví dụ cho nhận định: Thông tin số đa dạng, được thu thập nhanh, được lưu trữ với dung lượng rất lớn bởi nhiều tổ chức và cá nhân.</a:t>
            </a:r>
            <a:endParaRPr lang="en-US" sz="4000" dirty="0">
              <a:latin typeface="Arial" panose="020B0604020202020204" pitchFamily="34" charset="0"/>
              <a:cs typeface="Arial" panose="020B0604020202020204" pitchFamily="34" charset="0"/>
            </a:endParaRPr>
          </a:p>
        </p:txBody>
      </p:sp>
      <p:sp>
        <p:nvSpPr>
          <p:cNvPr id="19" name="Down Arrow 18"/>
          <p:cNvSpPr/>
          <p:nvPr/>
        </p:nvSpPr>
        <p:spPr>
          <a:xfrm>
            <a:off x="6647984" y="5303877"/>
            <a:ext cx="685800" cy="81859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3">
            <a:clrChange>
              <a:clrFrom>
                <a:srgbClr val="2196F3"/>
              </a:clrFrom>
              <a:clrTo>
                <a:srgbClr val="2196F3">
                  <a:alpha val="0"/>
                </a:srgbClr>
              </a:clrTo>
            </a:clrChange>
            <a:extLst>
              <a:ext uri="{28A0092B-C50C-407E-A947-70E740481C1C}">
                <a14:useLocalDpi xmlns:a14="http://schemas.microsoft.com/office/drawing/2010/main" val="0"/>
              </a:ext>
            </a:extLst>
          </a:blip>
          <a:stretch>
            <a:fillRect/>
          </a:stretch>
        </p:blipFill>
        <p:spPr>
          <a:xfrm>
            <a:off x="13050254" y="2703532"/>
            <a:ext cx="4284708" cy="7164368"/>
          </a:xfrm>
          <a:prstGeom prst="rect">
            <a:avLst/>
          </a:prstGeom>
        </p:spPr>
      </p:pic>
    </p:spTree>
    <p:extLst>
      <p:ext uri="{BB962C8B-B14F-4D97-AF65-F5344CB8AC3E}">
        <p14:creationId xmlns:p14="http://schemas.microsoft.com/office/powerpoint/2010/main" val="395982760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p:tgtEl>
                                          <p:spTgt spid="19"/>
                                        </p:tgtEl>
                                        <p:attrNameLst>
                                          <p:attrName>ppt_y</p:attrName>
                                        </p:attrNameLst>
                                      </p:cBhvr>
                                      <p:tavLst>
                                        <p:tav tm="0">
                                          <p:val>
                                            <p:strVal val="#ppt_y-#ppt_h*1.125000"/>
                                          </p:val>
                                        </p:tav>
                                        <p:tav tm="100000">
                                          <p:val>
                                            <p:strVal val="#ppt_y"/>
                                          </p:val>
                                        </p:tav>
                                      </p:tavLst>
                                    </p:anim>
                                    <p:animEffect transition="in" filter="wipe(down)">
                                      <p:cBhvr>
                                        <p:cTn id="23" dur="500"/>
                                        <p:tgtEl>
                                          <p:spTgt spid="19"/>
                                        </p:tgtEl>
                                      </p:cBhvr>
                                    </p:animEffect>
                                  </p:childTnLst>
                                </p:cTn>
                              </p:par>
                            </p:childTnLst>
                          </p:cTn>
                        </p:par>
                        <p:par>
                          <p:cTn id="24" fill="hold">
                            <p:stCondLst>
                              <p:cond delay="500"/>
                            </p:stCondLst>
                            <p:childTnLst>
                              <p:par>
                                <p:cTn id="25" presetID="16" presetClass="entr" presetSubtype="37"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out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822</TotalTime>
  <Words>2243</Words>
  <Application>Microsoft Office PowerPoint</Application>
  <PresentationFormat>Custom</PresentationFormat>
  <Paragraphs>156</Paragraphs>
  <Slides>35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Techsi.vn</cp:lastModifiedBy>
  <cp:revision>75</cp:revision>
  <dcterms:created xsi:type="dcterms:W3CDTF">2006-08-16T00:00:00Z</dcterms:created>
  <dcterms:modified xsi:type="dcterms:W3CDTF">2023-09-21T05:29:03Z</dcterms:modified>
  <dc:identifier>DAFARKD_w7U</dc:identifier>
</cp:coreProperties>
</file>