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2" r:id="rId2"/>
    <p:sldId id="277" r:id="rId3"/>
    <p:sldId id="278" r:id="rId4"/>
    <p:sldId id="27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14" autoAdjust="0"/>
    <p:restoredTop sz="94660"/>
  </p:normalViewPr>
  <p:slideViewPr>
    <p:cSldViewPr snapToGrid="0">
      <p:cViewPr varScale="1">
        <p:scale>
          <a:sx n="109" d="100"/>
          <a:sy n="109" d="100"/>
        </p:scale>
        <p:origin x="63" y="13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2F8EAE-C6D1-1E82-1F10-938244B266C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12F972A-3703-A2D7-9EA0-F14A9C62DEF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C3C099-DC67-CF3D-9E39-73CFF0D979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87B3A-E827-47E9-A051-53492857F60D}" type="datetimeFigureOut">
              <a:rPr lang="en-US" smtClean="0"/>
              <a:t>10/27/2023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E92CFD-A053-91EE-41D0-67813A9C27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BE0D54C-9FE0-B3EF-C0FE-57911A9374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16327-B334-419C-AFF7-DA5C696950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12264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C30F56-8709-B343-70AB-616BF1E319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2A18CE0-BBDA-79F0-B6EA-F4A32EC6F63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725699-6B81-DAB7-1911-FF66FF8B7B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87B3A-E827-47E9-A051-53492857F60D}" type="datetimeFigureOut">
              <a:rPr lang="en-US" smtClean="0"/>
              <a:t>10/27/2023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8586D8-EA95-0750-162D-045C16BCE4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AE98F6-8D0E-D663-66B7-222E0C85FE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16327-B334-419C-AFF7-DA5C696950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03524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3E0A58E-96EA-7151-D77D-8C27A07E302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72FB213-5C6E-5957-B62C-938D37985A6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3CA920-658F-DE4A-F20C-1C8B506580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87B3A-E827-47E9-A051-53492857F60D}" type="datetimeFigureOut">
              <a:rPr lang="en-US" smtClean="0"/>
              <a:t>10/27/2023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9FADCE-9EC9-A229-DB48-622C0D4675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880C7F-238C-F3E6-4273-8DE4F26F0B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16327-B334-419C-AFF7-DA5C696950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78766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C8504D-8DB0-D4A4-4327-F0055AD8E0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012E45-0AD7-1169-3641-4E54D51CCA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287EDD-BB9B-5CA9-D96F-22437B568C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87B3A-E827-47E9-A051-53492857F60D}" type="datetimeFigureOut">
              <a:rPr lang="en-US" smtClean="0"/>
              <a:t>10/27/2023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35BC69-AA79-4617-7FDC-D1DFE0A4E2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1077DE-3805-4850-6474-284833F5EC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16327-B334-419C-AFF7-DA5C696950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06962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6109A5-3DB9-D365-149A-88765584E7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592EF36-7A68-2752-E20D-AD77DD60CA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119EB1-5AC1-D387-9DB9-D7E875A1FB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87B3A-E827-47E9-A051-53492857F60D}" type="datetimeFigureOut">
              <a:rPr lang="en-US" smtClean="0"/>
              <a:t>10/27/2023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E4BAB2-84CD-C5A2-EE98-2A149F2599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159AD4-BDDF-EDA1-F289-CC1103FCAD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16327-B334-419C-AFF7-DA5C696950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24549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67B068-EA58-B912-543A-18BF608397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84C515-88CE-C7B0-18ED-36A560B9B25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B96DCE2-5537-D143-28CD-4E3C216D291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FD7B7C4-EF4C-5946-D4C7-C489A2B259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87B3A-E827-47E9-A051-53492857F60D}" type="datetimeFigureOut">
              <a:rPr lang="en-US" smtClean="0"/>
              <a:t>10/27/2023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0B00886-D7D4-F3CD-FBD7-137BDDEBCD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C34135D-58B3-21BC-EF6D-D2FD27E58B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16327-B334-419C-AFF7-DA5C696950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41249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8A390E-2F44-DD64-860F-C6D464B787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524EC02-423E-EBE4-A830-966C6393E0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8FFFFE6-A745-BFF4-0E22-A99D3D114D7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D954526-C758-ED41-31E7-48D48021BD1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A2CFC92-BB6F-EC6A-750E-B3A3A8764B2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872FFDD-1D95-DBF7-8E7B-8666D61D28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87B3A-E827-47E9-A051-53492857F60D}" type="datetimeFigureOut">
              <a:rPr lang="en-US" smtClean="0"/>
              <a:t>10/27/2023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D016854-9DEB-68A8-7400-267D5A5423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9F9C149-5EE5-5EAA-72F6-79B4139EE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16327-B334-419C-AFF7-DA5C696950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86659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364B04-75E5-81AC-635B-C264A26EE4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C5A3625-76C1-996E-9A7D-36B34FF593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87B3A-E827-47E9-A051-53492857F60D}" type="datetimeFigureOut">
              <a:rPr lang="en-US" smtClean="0"/>
              <a:t>10/27/2023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8A4AE45-068E-51B6-F0EC-402D02C262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FF47DF1-9B89-D521-4C7F-0D3D7C4542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16327-B334-419C-AFF7-DA5C696950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02085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29F9D8C-8666-BA1C-81FD-24B255C13E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87B3A-E827-47E9-A051-53492857F60D}" type="datetimeFigureOut">
              <a:rPr lang="en-US" smtClean="0"/>
              <a:t>10/27/2023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5EB06BE-E4E7-2939-CA60-EECFB8E7A6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45BCE1E-73AC-10ED-D195-4889642D8A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16327-B334-419C-AFF7-DA5C696950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45453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DAE5B9-0CDB-8879-450D-23F32EFE0C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5FE7EF-494B-098A-FC77-0EAD7736BE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CEE92BD-931A-C721-B382-1BD2D84F1FC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D844997-345C-E6CB-9AEA-67A346F0C3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87B3A-E827-47E9-A051-53492857F60D}" type="datetimeFigureOut">
              <a:rPr lang="en-US" smtClean="0"/>
              <a:t>10/27/2023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AB6BC7C-A7AD-2772-C1CF-FD0D27EDDD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5A0CFFE-BE58-8373-A89E-DD55BA05E4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16327-B334-419C-AFF7-DA5C696950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56292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0F5F68-EC09-F1AB-332A-1A7824457E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3B80819-8CAF-476C-9D02-2302A395658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6C30F8E-029E-7E1C-23FF-6C83A8D671C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41EAA06-79CA-049F-C92F-37C006B429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87B3A-E827-47E9-A051-53492857F60D}" type="datetimeFigureOut">
              <a:rPr lang="en-US" smtClean="0"/>
              <a:t>10/27/2023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DD9101B-EB77-8C23-E52C-F65E947BE9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77B4A95-F9DD-5524-F8C6-B101DA6770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16327-B334-419C-AFF7-DA5C696950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39486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D54AEDA-9398-9D1E-24E6-1AEAB72D8D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FEE2F40-843F-DE64-8355-8042BE4AFC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3DEBCA-7BF9-1449-EFAD-AF81512A6F5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B87B3A-E827-47E9-A051-53492857F60D}" type="datetimeFigureOut">
              <a:rPr lang="en-US" smtClean="0"/>
              <a:t>10/27/2023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868F64-1317-39D3-A89D-323FDB8F17F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63449A-38B5-5B14-4617-A555F646D71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816327-B334-419C-AFF7-DA5C696950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06271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2262FE25-7EC4-91CE-7BFB-2841FC3B8218}"/>
              </a:ext>
            </a:extLst>
          </p:cNvPr>
          <p:cNvGraphicFramePr>
            <a:graphicFrameLocks noGrp="1"/>
          </p:cNvGraphicFramePr>
          <p:nvPr/>
        </p:nvGraphicFramePr>
        <p:xfrm>
          <a:off x="152400" y="228600"/>
          <a:ext cx="11734800" cy="640080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2736463">
                  <a:extLst>
                    <a:ext uri="{9D8B030D-6E8A-4147-A177-3AD203B41FA5}">
                      <a16:colId xmlns:a16="http://schemas.microsoft.com/office/drawing/2014/main" val="3508251157"/>
                    </a:ext>
                  </a:extLst>
                </a:gridCol>
                <a:gridCol w="8998337">
                  <a:extLst>
                    <a:ext uri="{9D8B030D-6E8A-4147-A177-3AD203B41FA5}">
                      <a16:colId xmlns:a16="http://schemas.microsoft.com/office/drawing/2014/main" val="2670967965"/>
                    </a:ext>
                  </a:extLst>
                </a:gridCol>
              </a:tblGrid>
              <a:tr h="799466">
                <a:tc>
                  <a:txBody>
                    <a:bodyPr/>
                    <a:lstStyle/>
                    <a:p>
                      <a:pPr marL="27432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700" b="1" i="0" dirty="0" err="1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Nhiệm</a:t>
                      </a:r>
                      <a:r>
                        <a:rPr lang="en-US" sz="2700" b="1" i="0" dirty="0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 </a:t>
                      </a:r>
                      <a:r>
                        <a:rPr lang="en-US" sz="2700" b="1" i="0" dirty="0" err="1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vụ</a:t>
                      </a:r>
                      <a:endParaRPr lang="en-US" sz="2700" b="1" i="0" dirty="0">
                        <a:effectLst/>
                        <a:latin typeface="Roboto Condensed" panose="02000000000000000000" pitchFamily="2" charset="0"/>
                        <a:ea typeface="Roboto Condensed" panose="02000000000000000000" pitchFamily="2" charset="0"/>
                      </a:endParaRPr>
                    </a:p>
                  </a:txBody>
                  <a:tcPr marL="11335" marR="11335" marT="0" marB="0" anchor="ctr"/>
                </a:tc>
                <a:tc>
                  <a:txBody>
                    <a:bodyPr/>
                    <a:lstStyle/>
                    <a:p>
                      <a:pPr marL="27432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700" b="1" i="0" dirty="0" err="1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Nội</a:t>
                      </a:r>
                      <a:r>
                        <a:rPr lang="en-US" sz="2700" b="1" i="0" dirty="0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 dung</a:t>
                      </a:r>
                    </a:p>
                  </a:txBody>
                  <a:tcPr marL="11335" marR="11335" marT="0" marB="0" anchor="ctr"/>
                </a:tc>
                <a:extLst>
                  <a:ext uri="{0D108BD9-81ED-4DB2-BD59-A6C34878D82A}">
                    <a16:rowId xmlns:a16="http://schemas.microsoft.com/office/drawing/2014/main" val="605445543"/>
                  </a:ext>
                </a:extLst>
              </a:tr>
              <a:tr h="5601334">
                <a:tc>
                  <a:txBody>
                    <a:bodyPr/>
                    <a:lstStyle/>
                    <a:p>
                      <a:pPr marL="274320" marR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700" b="0" i="0" dirty="0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So </a:t>
                      </a:r>
                      <a:r>
                        <a:rPr lang="en-US" sz="2700" b="0" i="0" dirty="0" err="1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sánh</a:t>
                      </a:r>
                      <a:r>
                        <a:rPr lang="en-US" sz="2700" b="0" i="0" dirty="0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 </a:t>
                      </a:r>
                      <a:r>
                        <a:rPr lang="en-US" sz="2700" b="0" i="0" dirty="0" err="1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về</a:t>
                      </a:r>
                      <a:r>
                        <a:rPr lang="en-US" sz="2700" b="0" i="0" dirty="0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 </a:t>
                      </a:r>
                      <a:r>
                        <a:rPr lang="en-US" sz="2700" b="0" i="0" dirty="0" err="1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loại</a:t>
                      </a:r>
                      <a:r>
                        <a:rPr lang="en-US" sz="2700" b="0" i="0" dirty="0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 </a:t>
                      </a:r>
                      <a:r>
                        <a:rPr lang="en-US" sz="2700" b="0" i="0" dirty="0" err="1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văn</a:t>
                      </a:r>
                      <a:r>
                        <a:rPr lang="en-US" sz="2700" b="0" i="0" dirty="0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 </a:t>
                      </a:r>
                      <a:r>
                        <a:rPr lang="en-US" sz="2700" b="0" i="0" dirty="0" err="1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bản</a:t>
                      </a:r>
                      <a:r>
                        <a:rPr lang="en-US" sz="2700" b="0" i="0" dirty="0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, “</a:t>
                      </a:r>
                      <a:r>
                        <a:rPr lang="en-US" sz="2700" b="0" i="0" dirty="0" err="1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Bài</a:t>
                      </a:r>
                      <a:r>
                        <a:rPr lang="en-US" sz="2700" b="0" i="0" dirty="0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 </a:t>
                      </a:r>
                      <a:r>
                        <a:rPr lang="en-US" sz="2700" b="0" i="0" dirty="0" err="1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tập</a:t>
                      </a:r>
                      <a:r>
                        <a:rPr lang="en-US" sz="2700" b="0" i="0" dirty="0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 </a:t>
                      </a:r>
                      <a:r>
                        <a:rPr lang="en-US" sz="2700" b="0" i="0" dirty="0" err="1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làm</a:t>
                      </a:r>
                      <a:r>
                        <a:rPr lang="en-US" sz="2700" b="0" i="0" dirty="0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 </a:t>
                      </a:r>
                      <a:r>
                        <a:rPr lang="en-US" sz="2700" b="0" i="0" dirty="0" err="1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văn</a:t>
                      </a:r>
                      <a:r>
                        <a:rPr lang="en-US" sz="2700" b="0" i="0" dirty="0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” </a:t>
                      </a:r>
                      <a:r>
                        <a:rPr lang="en-US" sz="2700" b="0" i="0" dirty="0" err="1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khác</a:t>
                      </a:r>
                      <a:r>
                        <a:rPr lang="en-US" sz="2700" b="0" i="0" dirty="0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 </a:t>
                      </a:r>
                      <a:r>
                        <a:rPr lang="en-US" sz="2700" b="0" i="0" dirty="0" err="1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với</a:t>
                      </a:r>
                      <a:r>
                        <a:rPr lang="en-US" sz="2700" b="0" i="0" dirty="0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 “</a:t>
                      </a:r>
                      <a:r>
                        <a:rPr lang="en-US" sz="2700" b="0" i="0" dirty="0" err="1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Xem</a:t>
                      </a:r>
                      <a:r>
                        <a:rPr lang="en-US" sz="2700" b="0" i="0" dirty="0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 </a:t>
                      </a:r>
                      <a:r>
                        <a:rPr lang="en-US" sz="2700" b="0" i="0" dirty="0" err="1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người</a:t>
                      </a:r>
                      <a:r>
                        <a:rPr lang="en-US" sz="2700" b="0" i="0" dirty="0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 ta </a:t>
                      </a:r>
                      <a:r>
                        <a:rPr lang="en-US" sz="2700" b="0" i="0" dirty="0" err="1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kìa</a:t>
                      </a:r>
                      <a:r>
                        <a:rPr lang="en-US" sz="2700" b="0" i="0" dirty="0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!” </a:t>
                      </a:r>
                      <a:r>
                        <a:rPr lang="en-US" sz="2700" b="0" i="0" dirty="0" err="1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và</a:t>
                      </a:r>
                      <a:r>
                        <a:rPr lang="en-US" sz="2700" b="0" i="0" dirty="0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 “Hai </a:t>
                      </a:r>
                      <a:r>
                        <a:rPr lang="en-US" sz="2700" b="0" i="0" dirty="0" err="1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loại</a:t>
                      </a:r>
                      <a:r>
                        <a:rPr lang="en-US" sz="2700" b="0" i="0" dirty="0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 </a:t>
                      </a:r>
                      <a:r>
                        <a:rPr lang="en-US" sz="2700" b="0" i="0" dirty="0" err="1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khác</a:t>
                      </a:r>
                      <a:r>
                        <a:rPr lang="en-US" sz="2700" b="0" i="0" dirty="0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 </a:t>
                      </a:r>
                      <a:r>
                        <a:rPr lang="en-US" sz="2700" b="0" i="0" dirty="0" err="1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biệt</a:t>
                      </a:r>
                      <a:r>
                        <a:rPr lang="en-US" sz="2700" b="0" i="0" dirty="0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” </a:t>
                      </a:r>
                      <a:r>
                        <a:rPr lang="en-US" sz="2700" b="0" i="0" dirty="0" err="1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ở</a:t>
                      </a:r>
                      <a:r>
                        <a:rPr lang="en-US" sz="2700" b="0" i="0" dirty="0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 </a:t>
                      </a:r>
                      <a:r>
                        <a:rPr lang="en-US" sz="2700" b="0" i="0" dirty="0" err="1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điểm</a:t>
                      </a:r>
                      <a:r>
                        <a:rPr lang="en-US" sz="2700" b="0" i="0" dirty="0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 </a:t>
                      </a:r>
                      <a:r>
                        <a:rPr lang="en-US" sz="2700" b="0" i="0" dirty="0" err="1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nào</a:t>
                      </a:r>
                      <a:r>
                        <a:rPr lang="en-US" sz="2700" b="0" i="0" dirty="0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?</a:t>
                      </a:r>
                    </a:p>
                  </a:txBody>
                  <a:tcPr marL="11335" marR="11335" marT="0" marB="0" anchor="ctr"/>
                </a:tc>
                <a:tc>
                  <a:txBody>
                    <a:bodyPr/>
                    <a:lstStyle/>
                    <a:p>
                      <a:pPr marL="274320" marR="0" lvl="0" indent="-342900" algn="l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●"/>
                      </a:pPr>
                      <a:r>
                        <a:rPr lang="en-US" sz="2700" b="0" i="0" dirty="0" err="1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Xác</a:t>
                      </a:r>
                      <a:r>
                        <a:rPr lang="en-US" sz="2700" b="0" i="0" dirty="0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 </a:t>
                      </a:r>
                      <a:r>
                        <a:rPr lang="en-US" sz="2700" b="0" i="0" dirty="0" err="1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định</a:t>
                      </a:r>
                      <a:r>
                        <a:rPr lang="en-US" sz="2700" b="0" i="0" dirty="0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 </a:t>
                      </a:r>
                      <a:r>
                        <a:rPr lang="en-US" sz="2700" b="0" i="0" dirty="0" err="1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kiểu</a:t>
                      </a:r>
                      <a:r>
                        <a:rPr lang="en-US" sz="2700" b="0" i="0" dirty="0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 </a:t>
                      </a:r>
                      <a:r>
                        <a:rPr lang="en-US" sz="2700" b="0" i="0" dirty="0" err="1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văn</a:t>
                      </a:r>
                      <a:r>
                        <a:rPr lang="en-US" sz="2700" b="0" i="0" dirty="0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 </a:t>
                      </a:r>
                      <a:r>
                        <a:rPr lang="en-US" sz="2700" b="0" i="0" dirty="0" err="1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bản</a:t>
                      </a:r>
                      <a:r>
                        <a:rPr lang="en-US" sz="2700" b="0" i="0" dirty="0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:</a:t>
                      </a:r>
                    </a:p>
                    <a:p>
                      <a:pPr marL="274320" marR="0" indent="-90170" algn="l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700" b="0" i="0" dirty="0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- “</a:t>
                      </a:r>
                      <a:r>
                        <a:rPr lang="en-US" sz="2700" b="0" i="0" dirty="0" err="1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Bài</a:t>
                      </a:r>
                      <a:r>
                        <a:rPr lang="en-US" sz="2700" b="0" i="0" dirty="0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 </a:t>
                      </a:r>
                      <a:r>
                        <a:rPr lang="en-US" sz="2700" b="0" i="0" dirty="0" err="1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tập</a:t>
                      </a:r>
                      <a:r>
                        <a:rPr lang="en-US" sz="2700" b="0" i="0" dirty="0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 </a:t>
                      </a:r>
                      <a:r>
                        <a:rPr lang="en-US" sz="2700" b="0" i="0" dirty="0" err="1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làm</a:t>
                      </a:r>
                      <a:r>
                        <a:rPr lang="en-US" sz="2700" b="0" i="0" dirty="0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 </a:t>
                      </a:r>
                      <a:r>
                        <a:rPr lang="en-US" sz="2700" b="0" i="0" dirty="0" err="1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văn</a:t>
                      </a:r>
                      <a:r>
                        <a:rPr lang="en-US" sz="2700" b="0" i="0" dirty="0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”: </a:t>
                      </a:r>
                      <a:r>
                        <a:rPr lang="en-US" sz="2700" b="0" i="0" dirty="0" err="1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kiểu</a:t>
                      </a:r>
                      <a:r>
                        <a:rPr lang="en-US" sz="2700" b="0" i="0" dirty="0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 VB </a:t>
                      </a:r>
                      <a:r>
                        <a:rPr lang="en-US" sz="2700" b="0" i="0" dirty="0" err="1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văn</a:t>
                      </a:r>
                      <a:r>
                        <a:rPr lang="en-US" sz="2700" b="0" i="0" dirty="0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 </a:t>
                      </a:r>
                      <a:r>
                        <a:rPr lang="en-US" sz="2700" b="0" i="0" dirty="0" err="1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học</a:t>
                      </a:r>
                      <a:r>
                        <a:rPr lang="en-US" sz="2700" b="0" i="0" dirty="0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.</a:t>
                      </a:r>
                    </a:p>
                    <a:p>
                      <a:pPr marL="274320" marR="0" indent="-90170" algn="l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700" b="0" i="0" dirty="0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- “</a:t>
                      </a:r>
                      <a:r>
                        <a:rPr lang="en-US" sz="2700" b="0" i="0" dirty="0" err="1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Xem</a:t>
                      </a:r>
                      <a:r>
                        <a:rPr lang="en-US" sz="2700" b="0" i="0" dirty="0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 </a:t>
                      </a:r>
                      <a:r>
                        <a:rPr lang="en-US" sz="2700" b="0" i="0" dirty="0" err="1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người</a:t>
                      </a:r>
                      <a:r>
                        <a:rPr lang="en-US" sz="2700" b="0" i="0" dirty="0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 ta </a:t>
                      </a:r>
                      <a:r>
                        <a:rPr lang="en-US" sz="2700" b="0" i="0" dirty="0" err="1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kìa</a:t>
                      </a:r>
                      <a:r>
                        <a:rPr lang="en-US" sz="2700" b="0" i="0" dirty="0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!” </a:t>
                      </a:r>
                      <a:r>
                        <a:rPr lang="en-US" sz="2700" b="0" i="0" dirty="0" err="1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và</a:t>
                      </a:r>
                      <a:r>
                        <a:rPr lang="en-US" sz="2700" b="0" i="0" dirty="0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 </a:t>
                      </a:r>
                      <a:br>
                        <a:rPr lang="en-US" sz="2700" b="0" i="0" dirty="0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</a:br>
                      <a:r>
                        <a:rPr lang="en-US" sz="2700" b="0" i="0" dirty="0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Hai </a:t>
                      </a:r>
                      <a:r>
                        <a:rPr lang="en-US" sz="2700" b="0" i="0" dirty="0" err="1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loại</a:t>
                      </a:r>
                      <a:r>
                        <a:rPr lang="en-US" sz="2700" b="0" i="0" dirty="0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 </a:t>
                      </a:r>
                      <a:r>
                        <a:rPr lang="en-US" sz="2700" b="0" i="0" dirty="0" err="1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khác</a:t>
                      </a:r>
                      <a:r>
                        <a:rPr lang="en-US" sz="2700" b="0" i="0" dirty="0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 </a:t>
                      </a:r>
                      <a:r>
                        <a:rPr lang="en-US" sz="2700" b="0" i="0" dirty="0" err="1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biệt</a:t>
                      </a:r>
                      <a:r>
                        <a:rPr lang="en-US" sz="2700" b="0" i="0" dirty="0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: </a:t>
                      </a:r>
                      <a:r>
                        <a:rPr lang="en-US" sz="2700" b="0" i="0" dirty="0" err="1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kiểu</a:t>
                      </a:r>
                      <a:r>
                        <a:rPr lang="en-US" sz="2700" b="0" i="0" dirty="0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 VB </a:t>
                      </a:r>
                      <a:r>
                        <a:rPr lang="en-US" sz="2700" b="0" i="0" dirty="0" err="1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nghị</a:t>
                      </a:r>
                      <a:r>
                        <a:rPr lang="en-US" sz="2700" b="0" i="0" dirty="0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 </a:t>
                      </a:r>
                      <a:r>
                        <a:rPr lang="en-US" sz="2700" b="0" i="0" dirty="0" err="1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luận</a:t>
                      </a:r>
                      <a:r>
                        <a:rPr lang="en-US" sz="2700" b="0" i="0" dirty="0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.</a:t>
                      </a:r>
                    </a:p>
                    <a:p>
                      <a:pPr marL="274320" marR="0" lvl="0" indent="-342900" algn="l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●"/>
                      </a:pPr>
                      <a:r>
                        <a:rPr lang="en-US" sz="2700" b="0" i="0" dirty="0" err="1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Vì</a:t>
                      </a:r>
                      <a:r>
                        <a:rPr lang="en-US" sz="2700" b="0" i="0" dirty="0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:</a:t>
                      </a:r>
                    </a:p>
                    <a:p>
                      <a:pPr marL="274320" marR="0" indent="-90170" algn="l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700" b="0" i="0" dirty="0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- </a:t>
                      </a:r>
                      <a:r>
                        <a:rPr lang="en-US" sz="2700" b="0" i="0" dirty="0" err="1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Bài</a:t>
                      </a:r>
                      <a:r>
                        <a:rPr lang="en-US" sz="2700" b="0" i="0" dirty="0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 </a:t>
                      </a:r>
                      <a:r>
                        <a:rPr lang="en-US" sz="2700" b="0" i="0" dirty="0" err="1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tập</a:t>
                      </a:r>
                      <a:r>
                        <a:rPr lang="en-US" sz="2700" b="0" i="0" dirty="0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 </a:t>
                      </a:r>
                      <a:r>
                        <a:rPr lang="en-US" sz="2700" b="0" i="0" dirty="0" err="1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làm</a:t>
                      </a:r>
                      <a:r>
                        <a:rPr lang="en-US" sz="2700" b="0" i="0" dirty="0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 </a:t>
                      </a:r>
                      <a:r>
                        <a:rPr lang="en-US" sz="2700" b="0" i="0" dirty="0" err="1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văn</a:t>
                      </a:r>
                      <a:r>
                        <a:rPr lang="en-US" sz="2700" b="0" i="0" dirty="0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: </a:t>
                      </a:r>
                      <a:r>
                        <a:rPr lang="en-US" sz="2700" b="0" i="0" dirty="0" err="1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Có</a:t>
                      </a:r>
                      <a:r>
                        <a:rPr lang="en-US" sz="2700" b="0" i="0" dirty="0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 </a:t>
                      </a:r>
                      <a:r>
                        <a:rPr lang="en-US" sz="2700" b="0" i="0" dirty="0" err="1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ngôi</a:t>
                      </a:r>
                      <a:r>
                        <a:rPr lang="en-US" sz="2700" b="0" i="0" dirty="0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 </a:t>
                      </a:r>
                      <a:r>
                        <a:rPr lang="en-US" sz="2700" b="0" i="0" dirty="0" err="1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kể</a:t>
                      </a:r>
                      <a:r>
                        <a:rPr lang="en-US" sz="2700" b="0" i="0" dirty="0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 </a:t>
                      </a:r>
                      <a:r>
                        <a:rPr lang="en-US" sz="2700" b="0" i="0" dirty="0" err="1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thứ</a:t>
                      </a:r>
                      <a:r>
                        <a:rPr lang="en-US" sz="2700" b="0" i="0" dirty="0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 </a:t>
                      </a:r>
                      <a:r>
                        <a:rPr lang="en-US" sz="2700" b="0" i="0" dirty="0" err="1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nhất</a:t>
                      </a:r>
                      <a:r>
                        <a:rPr lang="en-US" sz="2700" b="0" i="0" dirty="0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 (</a:t>
                      </a:r>
                      <a:r>
                        <a:rPr lang="en-US" sz="2700" b="0" i="0" dirty="0" err="1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người</a:t>
                      </a:r>
                      <a:r>
                        <a:rPr lang="en-US" sz="2700" b="0" i="0" dirty="0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 </a:t>
                      </a:r>
                      <a:r>
                        <a:rPr lang="en-US" sz="2700" b="0" i="0" dirty="0" err="1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kể</a:t>
                      </a:r>
                      <a:r>
                        <a:rPr lang="en-US" sz="2700" b="0" i="0" dirty="0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 </a:t>
                      </a:r>
                      <a:r>
                        <a:rPr lang="en-US" sz="2700" b="0" i="0" dirty="0" err="1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xưng</a:t>
                      </a:r>
                      <a:r>
                        <a:rPr lang="en-US" sz="2700" b="0" i="0" dirty="0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 “</a:t>
                      </a:r>
                      <a:r>
                        <a:rPr lang="en-US" sz="2700" b="0" i="0" dirty="0" err="1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tôi</a:t>
                      </a:r>
                      <a:r>
                        <a:rPr lang="en-US" sz="2700" b="0" i="0" dirty="0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”), </a:t>
                      </a:r>
                      <a:r>
                        <a:rPr lang="en-US" sz="2700" b="0" i="0" dirty="0" err="1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kể</a:t>
                      </a:r>
                      <a:r>
                        <a:rPr lang="en-US" sz="2700" b="0" i="0" dirty="0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 </a:t>
                      </a:r>
                      <a:r>
                        <a:rPr lang="en-US" sz="2700" b="0" i="0" dirty="0" err="1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lại</a:t>
                      </a:r>
                      <a:r>
                        <a:rPr lang="en-US" sz="2700" b="0" i="0" dirty="0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 </a:t>
                      </a:r>
                      <a:r>
                        <a:rPr lang="en-US" sz="2700" b="0" i="0" dirty="0" err="1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câu</a:t>
                      </a:r>
                      <a:r>
                        <a:rPr lang="en-US" sz="2700" b="0" i="0" dirty="0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 </a:t>
                      </a:r>
                      <a:r>
                        <a:rPr lang="en-US" sz="2700" b="0" i="0" dirty="0" err="1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chuyện</a:t>
                      </a:r>
                      <a:r>
                        <a:rPr lang="en-US" sz="2700" b="0" i="0" dirty="0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 </a:t>
                      </a:r>
                      <a:r>
                        <a:rPr lang="en-US" sz="2700" b="0" i="0" dirty="0" err="1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của</a:t>
                      </a:r>
                      <a:r>
                        <a:rPr lang="en-US" sz="2700" b="0" i="0" dirty="0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 Ni-</a:t>
                      </a:r>
                      <a:r>
                        <a:rPr lang="en-US" sz="2700" b="0" i="0" dirty="0" err="1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cô</a:t>
                      </a:r>
                      <a:r>
                        <a:rPr lang="en-US" sz="2700" b="0" i="0" dirty="0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-la.</a:t>
                      </a:r>
                    </a:p>
                    <a:p>
                      <a:pPr marL="274320" marR="0" indent="-90170" algn="just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700" b="0" i="0" dirty="0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- </a:t>
                      </a:r>
                      <a:r>
                        <a:rPr lang="en-US" sz="2700" b="0" i="0" dirty="0" err="1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Xem</a:t>
                      </a:r>
                      <a:r>
                        <a:rPr lang="en-US" sz="2700" b="0" i="0" dirty="0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 </a:t>
                      </a:r>
                      <a:r>
                        <a:rPr lang="en-US" sz="2700" b="0" i="0" dirty="0" err="1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người</a:t>
                      </a:r>
                      <a:r>
                        <a:rPr lang="en-US" sz="2700" b="0" i="0" dirty="0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 ta </a:t>
                      </a:r>
                      <a:r>
                        <a:rPr lang="en-US" sz="2700" b="0" i="0" dirty="0" err="1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kìa</a:t>
                      </a:r>
                      <a:r>
                        <a:rPr lang="en-US" sz="2700" b="0" i="0" dirty="0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! </a:t>
                      </a:r>
                      <a:r>
                        <a:rPr lang="en-US" sz="2700" b="0" i="0" dirty="0" err="1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và</a:t>
                      </a:r>
                      <a:r>
                        <a:rPr lang="en-US" sz="2700" b="0" i="0" dirty="0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 Hai </a:t>
                      </a:r>
                      <a:r>
                        <a:rPr lang="en-US" sz="2700" b="0" i="0" dirty="0" err="1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loại</a:t>
                      </a:r>
                      <a:r>
                        <a:rPr lang="en-US" sz="2700" b="0" i="0" dirty="0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 </a:t>
                      </a:r>
                      <a:r>
                        <a:rPr lang="en-US" sz="2700" b="0" i="0" dirty="0" err="1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khác</a:t>
                      </a:r>
                      <a:r>
                        <a:rPr lang="en-US" sz="2700" b="0" i="0" dirty="0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 </a:t>
                      </a:r>
                      <a:r>
                        <a:rPr lang="en-US" sz="2700" b="0" i="0" dirty="0" err="1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biệt</a:t>
                      </a:r>
                      <a:r>
                        <a:rPr lang="en-US" sz="2700" b="0" i="0" dirty="0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 </a:t>
                      </a:r>
                      <a:r>
                        <a:rPr lang="en-US" sz="2700" b="0" i="0" dirty="0" err="1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có</a:t>
                      </a:r>
                      <a:r>
                        <a:rPr lang="en-US" sz="2700" b="0" i="0" dirty="0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 </a:t>
                      </a:r>
                      <a:r>
                        <a:rPr lang="en-US" sz="2700" b="0" i="0" dirty="0" err="1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lí</a:t>
                      </a:r>
                      <a:r>
                        <a:rPr lang="en-US" sz="2700" b="0" i="0" dirty="0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 </a:t>
                      </a:r>
                      <a:r>
                        <a:rPr lang="en-US" sz="2700" b="0" i="0" dirty="0" err="1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lẽ</a:t>
                      </a:r>
                      <a:r>
                        <a:rPr lang="en-US" sz="2700" b="0" i="0" dirty="0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 </a:t>
                      </a:r>
                      <a:r>
                        <a:rPr lang="en-US" sz="2700" b="0" i="0" dirty="0" err="1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và</a:t>
                      </a:r>
                      <a:r>
                        <a:rPr lang="en-US" sz="2700" b="0" i="0" dirty="0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 </a:t>
                      </a:r>
                      <a:r>
                        <a:rPr lang="en-US" sz="2700" b="0" i="0" dirty="0" err="1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bằng</a:t>
                      </a:r>
                      <a:r>
                        <a:rPr lang="en-US" sz="2700" b="0" i="0" dirty="0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 </a:t>
                      </a:r>
                      <a:r>
                        <a:rPr lang="en-US" sz="2700" b="0" i="0" dirty="0" err="1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chứng</a:t>
                      </a:r>
                      <a:r>
                        <a:rPr lang="en-US" sz="2700" b="0" i="0" dirty="0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 </a:t>
                      </a:r>
                      <a:r>
                        <a:rPr lang="en-US" sz="2700" b="0" i="0" dirty="0" err="1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rõ</a:t>
                      </a:r>
                      <a:r>
                        <a:rPr lang="en-US" sz="2700" b="0" i="0" dirty="0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 </a:t>
                      </a:r>
                      <a:r>
                        <a:rPr lang="en-US" sz="2700" b="0" i="0" dirty="0" err="1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ràng</a:t>
                      </a:r>
                      <a:r>
                        <a:rPr lang="en-US" sz="2700" b="0" i="0" dirty="0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, </a:t>
                      </a:r>
                      <a:r>
                        <a:rPr lang="en-US" sz="2700" b="0" i="0" dirty="0" err="1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lô-gíc</a:t>
                      </a:r>
                      <a:r>
                        <a:rPr lang="en-US" sz="2700" b="0" i="0" dirty="0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.</a:t>
                      </a:r>
                    </a:p>
                  </a:txBody>
                  <a:tcPr marL="11335" marR="11335" marT="0" marB="0" anchor="ctr"/>
                </a:tc>
                <a:extLst>
                  <a:ext uri="{0D108BD9-81ED-4DB2-BD59-A6C34878D82A}">
                    <a16:rowId xmlns:a16="http://schemas.microsoft.com/office/drawing/2014/main" val="4101464385"/>
                  </a:ext>
                </a:extLst>
              </a:tr>
            </a:tbl>
          </a:graphicData>
        </a:graphic>
      </p:graphicFrame>
      <p:sp>
        <p:nvSpPr>
          <p:cNvPr id="8" name="Rectangle 7">
            <a:extLst>
              <a:ext uri="{FF2B5EF4-FFF2-40B4-BE49-F238E27FC236}">
                <a16:creationId xmlns:a16="http://schemas.microsoft.com/office/drawing/2014/main" id="{BBBB8F7E-369D-C646-D76D-1F7972086D03}"/>
              </a:ext>
            </a:extLst>
          </p:cNvPr>
          <p:cNvSpPr/>
          <p:nvPr/>
        </p:nvSpPr>
        <p:spPr>
          <a:xfrm>
            <a:off x="2895600" y="1041400"/>
            <a:ext cx="8991600" cy="558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34353745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2262FE25-7EC4-91CE-7BFB-2841FC3B8218}"/>
              </a:ext>
            </a:extLst>
          </p:cNvPr>
          <p:cNvGraphicFramePr>
            <a:graphicFrameLocks noGrp="1"/>
          </p:cNvGraphicFramePr>
          <p:nvPr/>
        </p:nvGraphicFramePr>
        <p:xfrm>
          <a:off x="203200" y="228600"/>
          <a:ext cx="11734800" cy="640080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2736462">
                  <a:extLst>
                    <a:ext uri="{9D8B030D-6E8A-4147-A177-3AD203B41FA5}">
                      <a16:colId xmlns:a16="http://schemas.microsoft.com/office/drawing/2014/main" val="3508251157"/>
                    </a:ext>
                  </a:extLst>
                </a:gridCol>
                <a:gridCol w="8998338">
                  <a:extLst>
                    <a:ext uri="{9D8B030D-6E8A-4147-A177-3AD203B41FA5}">
                      <a16:colId xmlns:a16="http://schemas.microsoft.com/office/drawing/2014/main" val="2670967965"/>
                    </a:ext>
                  </a:extLst>
                </a:gridCol>
              </a:tblGrid>
              <a:tr h="799466">
                <a:tc>
                  <a:txBody>
                    <a:bodyPr/>
                    <a:lstStyle/>
                    <a:p>
                      <a:pPr marL="27432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700" b="1" i="0" dirty="0" err="1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Nhiệm</a:t>
                      </a:r>
                      <a:r>
                        <a:rPr lang="en-US" sz="2700" b="1" i="0" dirty="0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 </a:t>
                      </a:r>
                      <a:r>
                        <a:rPr lang="en-US" sz="2700" b="1" i="0" dirty="0" err="1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vụ</a:t>
                      </a:r>
                      <a:endParaRPr lang="en-US" sz="2700" b="1" i="0" dirty="0">
                        <a:effectLst/>
                        <a:latin typeface="Roboto Condensed" panose="02000000000000000000" pitchFamily="2" charset="0"/>
                        <a:ea typeface="Roboto Condensed" panose="02000000000000000000" pitchFamily="2" charset="0"/>
                      </a:endParaRPr>
                    </a:p>
                  </a:txBody>
                  <a:tcPr marL="11335" marR="11335" marT="0" marB="0" anchor="ctr"/>
                </a:tc>
                <a:tc>
                  <a:txBody>
                    <a:bodyPr/>
                    <a:lstStyle/>
                    <a:p>
                      <a:pPr marL="27432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700" b="1" i="0" dirty="0" err="1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Nội</a:t>
                      </a:r>
                      <a:r>
                        <a:rPr lang="en-US" sz="2700" b="1" i="0" dirty="0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 dung</a:t>
                      </a:r>
                    </a:p>
                  </a:txBody>
                  <a:tcPr marL="11335" marR="11335" marT="0" marB="0" anchor="ctr"/>
                </a:tc>
                <a:extLst>
                  <a:ext uri="{0D108BD9-81ED-4DB2-BD59-A6C34878D82A}">
                    <a16:rowId xmlns:a16="http://schemas.microsoft.com/office/drawing/2014/main" val="605445543"/>
                  </a:ext>
                </a:extLst>
              </a:tr>
              <a:tr h="5601334">
                <a:tc>
                  <a:txBody>
                    <a:bodyPr/>
                    <a:lstStyle/>
                    <a:p>
                      <a:pPr marL="274320" marR="0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7334250" algn="l"/>
                        </a:tabLst>
                      </a:pPr>
                      <a:r>
                        <a:rPr lang="en-US" sz="2700" b="0" i="0" dirty="0" err="1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Tìm</a:t>
                      </a:r>
                      <a:r>
                        <a:rPr lang="en-US" sz="2700" b="0" i="0" dirty="0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 </a:t>
                      </a:r>
                      <a:r>
                        <a:rPr lang="en-US" sz="2700" b="0" i="0" dirty="0" err="1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hiểu</a:t>
                      </a:r>
                      <a:r>
                        <a:rPr lang="en-US" sz="2700" b="0" i="0" dirty="0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 </a:t>
                      </a:r>
                      <a:r>
                        <a:rPr lang="en-US" sz="2700" b="0" i="0" dirty="0" err="1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người</a:t>
                      </a:r>
                      <a:r>
                        <a:rPr lang="en-US" sz="2700" b="0" i="0" dirty="0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 </a:t>
                      </a:r>
                      <a:r>
                        <a:rPr lang="en-US" sz="2700" b="0" i="0" dirty="0" err="1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nhận</a:t>
                      </a:r>
                      <a:r>
                        <a:rPr lang="en-US" sz="2700" b="0" i="0" dirty="0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 </a:t>
                      </a:r>
                      <a:r>
                        <a:rPr lang="en-US" sz="2700" b="0" i="0" dirty="0" err="1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bài</a:t>
                      </a:r>
                      <a:r>
                        <a:rPr lang="en-US" sz="2700" b="0" i="0" dirty="0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 </a:t>
                      </a:r>
                      <a:r>
                        <a:rPr lang="en-US" sz="2700" b="0" i="0" dirty="0" err="1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tập</a:t>
                      </a:r>
                      <a:r>
                        <a:rPr lang="en-US" sz="2700" b="0" i="0" dirty="0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 </a:t>
                      </a:r>
                      <a:r>
                        <a:rPr lang="en-US" sz="2700" b="0" i="0" dirty="0" err="1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làm</a:t>
                      </a:r>
                      <a:r>
                        <a:rPr lang="en-US" sz="2700" b="0" i="0" dirty="0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 </a:t>
                      </a:r>
                      <a:r>
                        <a:rPr lang="en-US" sz="2700" b="0" i="0" dirty="0" err="1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văn</a:t>
                      </a:r>
                      <a:r>
                        <a:rPr lang="en-US" sz="2700" b="0" i="0" dirty="0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 – Ni-</a:t>
                      </a:r>
                      <a:r>
                        <a:rPr lang="en-US" sz="2700" b="0" i="0" dirty="0" err="1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cô</a:t>
                      </a:r>
                      <a:r>
                        <a:rPr lang="en-US" sz="2700" b="0" i="0" dirty="0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-la</a:t>
                      </a:r>
                    </a:p>
                    <a:p>
                      <a:pPr marL="274320" marR="0" algn="just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7334250" algn="l"/>
                        </a:tabLst>
                      </a:pPr>
                      <a:r>
                        <a:rPr lang="en-US" sz="2700" b="0" i="0" dirty="0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 </a:t>
                      </a:r>
                    </a:p>
                  </a:txBody>
                  <a:tcPr marL="11335" marR="11335" marT="0" marB="0" anchor="ctr"/>
                </a:tc>
                <a:tc>
                  <a:txBody>
                    <a:bodyPr/>
                    <a:lstStyle/>
                    <a:p>
                      <a:pPr marL="274320" marR="0" lvl="0" indent="-342900" algn="just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Arial" panose="020B0604020202020204" pitchFamily="34" charset="0"/>
                        <a:buChar char="●"/>
                      </a:pPr>
                      <a:r>
                        <a:rPr lang="en-US" sz="2700" b="0" i="0" dirty="0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Ni-</a:t>
                      </a:r>
                      <a:r>
                        <a:rPr lang="en-US" sz="2700" b="0" i="0" dirty="0" err="1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cô</a:t>
                      </a:r>
                      <a:r>
                        <a:rPr lang="en-US" sz="2700" b="0" i="0" dirty="0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-la </a:t>
                      </a:r>
                      <a:r>
                        <a:rPr lang="en-US" sz="2700" b="0" i="0" dirty="0" err="1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nhờ</a:t>
                      </a:r>
                      <a:r>
                        <a:rPr lang="en-US" sz="2700" b="0" i="0" dirty="0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 </a:t>
                      </a:r>
                      <a:r>
                        <a:rPr lang="en-US" sz="2700" b="0" i="0" dirty="0" err="1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bố</a:t>
                      </a:r>
                      <a:r>
                        <a:rPr lang="en-US" sz="2700" b="0" i="0" dirty="0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 </a:t>
                      </a:r>
                      <a:r>
                        <a:rPr lang="en-US" sz="2700" b="0" i="0" dirty="0" err="1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làm</a:t>
                      </a:r>
                      <a:r>
                        <a:rPr lang="en-US" sz="2700" b="0" i="0" dirty="0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 </a:t>
                      </a:r>
                      <a:r>
                        <a:rPr lang="en-US" sz="2700" b="0" i="0" dirty="0" err="1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giúp</a:t>
                      </a:r>
                      <a:r>
                        <a:rPr lang="en-US" sz="2700" b="0" i="0" dirty="0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 </a:t>
                      </a:r>
                      <a:r>
                        <a:rPr lang="en-US" sz="2700" b="0" i="0" dirty="0" err="1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bài</a:t>
                      </a:r>
                      <a:r>
                        <a:rPr lang="en-US" sz="2700" b="0" i="0" dirty="0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 </a:t>
                      </a:r>
                      <a:r>
                        <a:rPr lang="en-US" sz="2700" b="0" i="0" dirty="0" err="1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tập</a:t>
                      </a:r>
                      <a:r>
                        <a:rPr lang="en-US" sz="2700" b="0" i="0" dirty="0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 </a:t>
                      </a:r>
                      <a:r>
                        <a:rPr lang="en-US" sz="2700" b="0" i="0" dirty="0" err="1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làm</a:t>
                      </a:r>
                      <a:r>
                        <a:rPr lang="en-US" sz="2700" b="0" i="0" dirty="0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 </a:t>
                      </a:r>
                      <a:r>
                        <a:rPr lang="en-US" sz="2700" b="0" i="0" dirty="0" err="1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văn</a:t>
                      </a:r>
                      <a:r>
                        <a:rPr lang="en-US" sz="2700" b="0" i="0" dirty="0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.</a:t>
                      </a:r>
                    </a:p>
                    <a:p>
                      <a:pPr marL="274320" marR="0" lvl="0" indent="-342900" algn="just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Arial" panose="020B0604020202020204" pitchFamily="34" charset="0"/>
                        <a:buChar char="●"/>
                      </a:pPr>
                      <a:r>
                        <a:rPr lang="en-US" sz="2700" b="0" i="0" dirty="0" err="1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Lí</a:t>
                      </a:r>
                      <a:r>
                        <a:rPr lang="en-US" sz="2700" b="0" i="0" dirty="0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 do Ni-</a:t>
                      </a:r>
                      <a:r>
                        <a:rPr lang="en-US" sz="2700" b="0" i="0" dirty="0" err="1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cô</a:t>
                      </a:r>
                      <a:r>
                        <a:rPr lang="en-US" sz="2700" b="0" i="0" dirty="0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-la </a:t>
                      </a:r>
                      <a:r>
                        <a:rPr lang="en-US" sz="2700" b="0" i="0" dirty="0" err="1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nhờ</a:t>
                      </a:r>
                      <a:r>
                        <a:rPr lang="en-US" sz="2700" b="0" i="0" dirty="0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 </a:t>
                      </a:r>
                      <a:r>
                        <a:rPr lang="en-US" sz="2700" b="0" i="0" dirty="0" err="1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bố</a:t>
                      </a:r>
                      <a:r>
                        <a:rPr lang="en-US" sz="2700" b="0" i="0" dirty="0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 </a:t>
                      </a:r>
                      <a:r>
                        <a:rPr lang="en-US" sz="2700" b="0" i="0" dirty="0" err="1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có</a:t>
                      </a:r>
                      <a:r>
                        <a:rPr lang="en-US" sz="2700" b="0" i="0" dirty="0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 </a:t>
                      </a:r>
                      <a:r>
                        <a:rPr lang="en-US" sz="2700" b="0" i="0" dirty="0" err="1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thể</a:t>
                      </a:r>
                      <a:r>
                        <a:rPr lang="en-US" sz="2700" b="0" i="0" dirty="0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 do </a:t>
                      </a:r>
                      <a:r>
                        <a:rPr lang="en-US" sz="2700" b="0" i="0" dirty="0" err="1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những</a:t>
                      </a:r>
                      <a:r>
                        <a:rPr lang="en-US" sz="2700" b="0" i="0" dirty="0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 </a:t>
                      </a:r>
                      <a:r>
                        <a:rPr lang="en-US" sz="2700" b="0" i="0" dirty="0" err="1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khả</a:t>
                      </a:r>
                      <a:r>
                        <a:rPr lang="en-US" sz="2700" b="0" i="0" dirty="0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 </a:t>
                      </a:r>
                      <a:r>
                        <a:rPr lang="en-US" sz="2700" b="0" i="0" dirty="0" err="1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năng</a:t>
                      </a:r>
                      <a:r>
                        <a:rPr lang="en-US" sz="2700" b="0" i="0" dirty="0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 </a:t>
                      </a:r>
                      <a:r>
                        <a:rPr lang="en-US" sz="2700" b="0" i="0" dirty="0" err="1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như</a:t>
                      </a:r>
                      <a:r>
                        <a:rPr lang="en-US" sz="2700" b="0" i="0" dirty="0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 </a:t>
                      </a:r>
                      <a:r>
                        <a:rPr lang="en-US" sz="2700" b="0" i="0" dirty="0" err="1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cậu</a:t>
                      </a:r>
                      <a:r>
                        <a:rPr lang="en-US" sz="2700" b="0" i="0" dirty="0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 </a:t>
                      </a:r>
                      <a:r>
                        <a:rPr lang="en-US" sz="2700" b="0" i="0" dirty="0" err="1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bé</a:t>
                      </a:r>
                      <a:r>
                        <a:rPr lang="en-US" sz="2700" b="0" i="0" dirty="0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 </a:t>
                      </a:r>
                      <a:r>
                        <a:rPr lang="en-US" sz="2700" b="0" i="0" dirty="0" err="1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vốn</a:t>
                      </a:r>
                      <a:r>
                        <a:rPr lang="en-US" sz="2700" b="0" i="0" dirty="0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 </a:t>
                      </a:r>
                      <a:r>
                        <a:rPr lang="en-US" sz="2700" b="0" i="0" dirty="0" err="1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học</a:t>
                      </a:r>
                      <a:r>
                        <a:rPr lang="en-US" sz="2700" b="0" i="0" dirty="0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 </a:t>
                      </a:r>
                      <a:r>
                        <a:rPr lang="en-US" sz="2700" b="0" i="0" dirty="0" err="1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yếu</a:t>
                      </a:r>
                      <a:r>
                        <a:rPr lang="en-US" sz="2700" b="0" i="0" dirty="0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 </a:t>
                      </a:r>
                      <a:r>
                        <a:rPr lang="en-US" sz="2700" b="0" i="0" dirty="0" err="1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môn</a:t>
                      </a:r>
                      <a:r>
                        <a:rPr lang="en-US" sz="2700" b="0" i="0" dirty="0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 </a:t>
                      </a:r>
                      <a:r>
                        <a:rPr lang="en-US" sz="2700" b="0" i="0" dirty="0" err="1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văn</a:t>
                      </a:r>
                      <a:r>
                        <a:rPr lang="en-US" sz="2700" b="0" i="0" dirty="0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, </a:t>
                      </a:r>
                      <a:r>
                        <a:rPr lang="en-US" sz="2700" b="0" i="0" dirty="0" err="1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không</a:t>
                      </a:r>
                      <a:r>
                        <a:rPr lang="en-US" sz="2700" b="0" i="0" dirty="0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 </a:t>
                      </a:r>
                      <a:r>
                        <a:rPr lang="en-US" sz="2700" b="0" i="0" dirty="0" err="1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tự</a:t>
                      </a:r>
                      <a:r>
                        <a:rPr lang="en-US" sz="2700" b="0" i="0" dirty="0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 tin </a:t>
                      </a:r>
                      <a:r>
                        <a:rPr lang="en-US" sz="2700" b="0" i="0" dirty="0" err="1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làm</a:t>
                      </a:r>
                      <a:r>
                        <a:rPr lang="en-US" sz="2700" b="0" i="0" dirty="0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 </a:t>
                      </a:r>
                      <a:r>
                        <a:rPr lang="en-US" sz="2700" b="0" i="0" dirty="0" err="1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bài</a:t>
                      </a:r>
                      <a:r>
                        <a:rPr lang="en-US" sz="2700" b="0" i="0" dirty="0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/ </a:t>
                      </a:r>
                      <a:r>
                        <a:rPr lang="en-US" sz="2700" b="0" i="0" dirty="0" err="1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Đề</a:t>
                      </a:r>
                      <a:r>
                        <a:rPr lang="en-US" sz="2700" b="0" i="0" dirty="0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 </a:t>
                      </a:r>
                      <a:r>
                        <a:rPr lang="en-US" sz="2700" b="0" i="0" dirty="0" err="1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văn</a:t>
                      </a:r>
                      <a:r>
                        <a:rPr lang="en-US" sz="2700" b="0" i="0" dirty="0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 </a:t>
                      </a:r>
                      <a:r>
                        <a:rPr lang="en-US" sz="2700" b="0" i="0" dirty="0" err="1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khó</a:t>
                      </a:r>
                      <a:r>
                        <a:rPr lang="en-US" sz="2700" b="0" i="0" dirty="0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, </a:t>
                      </a:r>
                      <a:r>
                        <a:rPr lang="en-US" sz="2700" b="0" i="0" dirty="0" err="1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cậu</a:t>
                      </a:r>
                      <a:r>
                        <a:rPr lang="en-US" sz="2700" b="0" i="0" dirty="0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 </a:t>
                      </a:r>
                      <a:r>
                        <a:rPr lang="en-US" sz="2700" b="0" i="0" dirty="0" err="1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bé</a:t>
                      </a:r>
                      <a:r>
                        <a:rPr lang="en-US" sz="2700" b="0" i="0" dirty="0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 </a:t>
                      </a:r>
                      <a:r>
                        <a:rPr lang="en-US" sz="2700" b="0" i="0" dirty="0" err="1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cảm</a:t>
                      </a:r>
                      <a:r>
                        <a:rPr lang="en-US" sz="2700" b="0" i="0" dirty="0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 </a:t>
                      </a:r>
                      <a:r>
                        <a:rPr lang="en-US" sz="2700" b="0" i="0" dirty="0" err="1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thấy</a:t>
                      </a:r>
                      <a:r>
                        <a:rPr lang="en-US" sz="2700" b="0" i="0" dirty="0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 </a:t>
                      </a:r>
                      <a:r>
                        <a:rPr lang="en-US" sz="2700" b="0" i="0" dirty="0" err="1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chật</a:t>
                      </a:r>
                      <a:r>
                        <a:rPr lang="en-US" sz="2700" b="0" i="0" dirty="0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 </a:t>
                      </a:r>
                      <a:r>
                        <a:rPr lang="en-US" sz="2700" b="0" i="0" dirty="0" err="1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vật</a:t>
                      </a:r>
                      <a:r>
                        <a:rPr lang="en-US" sz="2700" b="0" i="0" dirty="0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/ Ni-</a:t>
                      </a:r>
                      <a:r>
                        <a:rPr lang="en-US" sz="2700" b="0" i="0" dirty="0" err="1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cô</a:t>
                      </a:r>
                      <a:r>
                        <a:rPr lang="en-US" sz="2700" b="0" i="0" dirty="0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-la </a:t>
                      </a:r>
                      <a:r>
                        <a:rPr lang="en-US" sz="2700" b="0" i="0" dirty="0" err="1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có</a:t>
                      </a:r>
                      <a:r>
                        <a:rPr lang="en-US" sz="2700" b="0" i="0" dirty="0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 </a:t>
                      </a:r>
                      <a:r>
                        <a:rPr lang="en-US" sz="2700" b="0" i="0" dirty="0" err="1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thói</a:t>
                      </a:r>
                      <a:r>
                        <a:rPr lang="en-US" sz="2700" b="0" i="0" dirty="0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 </a:t>
                      </a:r>
                      <a:r>
                        <a:rPr lang="en-US" sz="2700" b="0" i="0" dirty="0" err="1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quen</a:t>
                      </a:r>
                      <a:r>
                        <a:rPr lang="en-US" sz="2700" b="0" i="0" dirty="0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 </a:t>
                      </a:r>
                      <a:r>
                        <a:rPr lang="en-US" sz="2700" b="0" i="0" dirty="0" err="1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cậy</a:t>
                      </a:r>
                      <a:r>
                        <a:rPr lang="en-US" sz="2700" b="0" i="0" dirty="0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 </a:t>
                      </a:r>
                      <a:r>
                        <a:rPr lang="en-US" sz="2700" b="0" i="0" dirty="0" err="1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nhờ</a:t>
                      </a:r>
                      <a:r>
                        <a:rPr lang="en-US" sz="2700" b="0" i="0" dirty="0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, </a:t>
                      </a:r>
                      <a:r>
                        <a:rPr lang="en-US" sz="2700" b="0" i="0" dirty="0" err="1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không</a:t>
                      </a:r>
                      <a:r>
                        <a:rPr lang="en-US" sz="2700" b="0" i="0" dirty="0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 </a:t>
                      </a:r>
                      <a:r>
                        <a:rPr lang="en-US" sz="2700" b="0" i="0" dirty="0" err="1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tự</a:t>
                      </a:r>
                      <a:r>
                        <a:rPr lang="en-US" sz="2700" b="0" i="0" dirty="0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 </a:t>
                      </a:r>
                      <a:r>
                        <a:rPr lang="en-US" sz="2700" b="0" i="0" dirty="0" err="1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lực</a:t>
                      </a:r>
                      <a:r>
                        <a:rPr lang="en-US" sz="2700" b="0" i="0" dirty="0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 </a:t>
                      </a:r>
                      <a:r>
                        <a:rPr lang="en-US" sz="2700" b="0" i="0" dirty="0" err="1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trong</a:t>
                      </a:r>
                      <a:r>
                        <a:rPr lang="en-US" sz="2700" b="0" i="0" dirty="0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 </a:t>
                      </a:r>
                      <a:r>
                        <a:rPr lang="en-US" sz="2700" b="0" i="0" dirty="0" err="1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học</a:t>
                      </a:r>
                      <a:r>
                        <a:rPr lang="en-US" sz="2700" b="0" i="0" dirty="0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 </a:t>
                      </a:r>
                      <a:r>
                        <a:rPr lang="en-US" sz="2700" b="0" i="0" dirty="0" err="1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tập</a:t>
                      </a:r>
                      <a:r>
                        <a:rPr lang="en-US" sz="2700" b="0" i="0" dirty="0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…</a:t>
                      </a:r>
                    </a:p>
                    <a:p>
                      <a:pPr marL="274320" marR="0" algn="just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700" b="0" i="0" dirty="0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=&gt; </a:t>
                      </a:r>
                      <a:r>
                        <a:rPr lang="en-US" sz="2700" b="0" i="0" dirty="0" err="1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Không</a:t>
                      </a:r>
                      <a:r>
                        <a:rPr lang="en-US" sz="2700" b="0" i="0" dirty="0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 </a:t>
                      </a:r>
                      <a:r>
                        <a:rPr lang="en-US" sz="2700" b="0" i="0" dirty="0" err="1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nên</a:t>
                      </a:r>
                      <a:r>
                        <a:rPr lang="en-US" sz="2700" b="0" i="0" dirty="0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 </a:t>
                      </a:r>
                      <a:r>
                        <a:rPr lang="en-US" sz="2700" b="0" i="0" dirty="0" err="1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nhờ</a:t>
                      </a:r>
                      <a:r>
                        <a:rPr lang="en-US" sz="2700" b="0" i="0" dirty="0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 </a:t>
                      </a:r>
                      <a:r>
                        <a:rPr lang="en-US" sz="2700" b="0" i="0" dirty="0" err="1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người</a:t>
                      </a:r>
                      <a:r>
                        <a:rPr lang="en-US" sz="2700" b="0" i="0" dirty="0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 </a:t>
                      </a:r>
                      <a:r>
                        <a:rPr lang="en-US" sz="2700" b="0" i="0" dirty="0" err="1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khác</a:t>
                      </a:r>
                      <a:r>
                        <a:rPr lang="en-US" sz="2700" b="0" i="0" dirty="0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 </a:t>
                      </a:r>
                      <a:r>
                        <a:rPr lang="en-US" sz="2700" b="0" i="0" dirty="0" err="1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làm</a:t>
                      </a:r>
                      <a:r>
                        <a:rPr lang="en-US" sz="2700" b="0" i="0" dirty="0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 </a:t>
                      </a:r>
                      <a:r>
                        <a:rPr lang="en-US" sz="2700" b="0" i="0" dirty="0" err="1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hộ</a:t>
                      </a:r>
                      <a:r>
                        <a:rPr lang="en-US" sz="2700" b="0" i="0" dirty="0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 </a:t>
                      </a:r>
                      <a:r>
                        <a:rPr lang="en-US" sz="2700" b="0" i="0" dirty="0" err="1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bài</a:t>
                      </a:r>
                      <a:r>
                        <a:rPr lang="en-US" sz="2700" b="0" i="0" dirty="0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 </a:t>
                      </a:r>
                      <a:r>
                        <a:rPr lang="en-US" sz="2700" b="0" i="0" dirty="0" err="1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tập</a:t>
                      </a:r>
                      <a:r>
                        <a:rPr lang="en-US" sz="2700" b="0" i="0" dirty="0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, </a:t>
                      </a:r>
                      <a:r>
                        <a:rPr lang="en-US" sz="2700" b="0" i="0" dirty="0" err="1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sẽ</a:t>
                      </a:r>
                      <a:r>
                        <a:rPr lang="en-US" sz="2700" b="0" i="0" dirty="0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 </a:t>
                      </a:r>
                      <a:r>
                        <a:rPr lang="en-US" sz="2700" b="0" i="0" dirty="0" err="1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khiến</a:t>
                      </a:r>
                      <a:r>
                        <a:rPr lang="en-US" sz="2700" b="0" i="0" dirty="0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 </a:t>
                      </a:r>
                      <a:r>
                        <a:rPr lang="en-US" sz="2700" b="0" i="0" dirty="0" err="1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bản</a:t>
                      </a:r>
                      <a:r>
                        <a:rPr lang="en-US" sz="2700" b="0" i="0" dirty="0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 </a:t>
                      </a:r>
                      <a:r>
                        <a:rPr lang="en-US" sz="2700" b="0" i="0" dirty="0" err="1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thân</a:t>
                      </a:r>
                      <a:r>
                        <a:rPr lang="en-US" sz="2700" b="0" i="0" dirty="0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 </a:t>
                      </a:r>
                      <a:r>
                        <a:rPr lang="en-US" sz="2700" b="0" i="0" dirty="0" err="1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thụ</a:t>
                      </a:r>
                      <a:r>
                        <a:rPr lang="en-US" sz="2700" b="0" i="0" dirty="0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 </a:t>
                      </a:r>
                      <a:r>
                        <a:rPr lang="en-US" sz="2700" b="0" i="0" dirty="0" err="1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động</a:t>
                      </a:r>
                      <a:r>
                        <a:rPr lang="en-US" sz="2700" b="0" i="0" dirty="0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/ </a:t>
                      </a:r>
                      <a:r>
                        <a:rPr lang="en-US" sz="2700" b="0" i="0" dirty="0" err="1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không</a:t>
                      </a:r>
                      <a:r>
                        <a:rPr lang="en-US" sz="2700" b="0" i="0" dirty="0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 </a:t>
                      </a:r>
                      <a:r>
                        <a:rPr lang="en-US" sz="2700" b="0" i="0" dirty="0" err="1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sáng</a:t>
                      </a:r>
                      <a:r>
                        <a:rPr lang="en-US" sz="2700" b="0" i="0" dirty="0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 </a:t>
                      </a:r>
                      <a:r>
                        <a:rPr lang="en-US" sz="2700" b="0" i="0" dirty="0" err="1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tạo</a:t>
                      </a:r>
                      <a:r>
                        <a:rPr lang="en-US" sz="2700" b="0" i="0" dirty="0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/ </a:t>
                      </a:r>
                      <a:r>
                        <a:rPr lang="en-US" sz="2700" b="0" i="0" dirty="0" err="1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không</a:t>
                      </a:r>
                      <a:r>
                        <a:rPr lang="en-US" sz="2700" b="0" i="0" dirty="0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 </a:t>
                      </a:r>
                      <a:r>
                        <a:rPr lang="en-US" sz="2700" b="0" i="0" dirty="0" err="1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hiểu</a:t>
                      </a:r>
                      <a:r>
                        <a:rPr lang="en-US" sz="2700" b="0" i="0" dirty="0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 </a:t>
                      </a:r>
                      <a:r>
                        <a:rPr lang="en-US" sz="2700" b="0" i="0" dirty="0" err="1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bài</a:t>
                      </a:r>
                      <a:r>
                        <a:rPr lang="en-US" sz="2700" b="0" i="0" dirty="0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…</a:t>
                      </a:r>
                    </a:p>
                  </a:txBody>
                  <a:tcPr marL="11335" marR="11335" marT="0" marB="0" anchor="ctr"/>
                </a:tc>
                <a:extLst>
                  <a:ext uri="{0D108BD9-81ED-4DB2-BD59-A6C34878D82A}">
                    <a16:rowId xmlns:a16="http://schemas.microsoft.com/office/drawing/2014/main" val="4101464385"/>
                  </a:ext>
                </a:extLst>
              </a:tr>
            </a:tbl>
          </a:graphicData>
        </a:graphic>
      </p:graphicFrame>
      <p:sp>
        <p:nvSpPr>
          <p:cNvPr id="4" name="Rectangle 3">
            <a:extLst>
              <a:ext uri="{FF2B5EF4-FFF2-40B4-BE49-F238E27FC236}">
                <a16:creationId xmlns:a16="http://schemas.microsoft.com/office/drawing/2014/main" id="{799C2996-A328-D31C-BEDC-E7E1520BCAD4}"/>
              </a:ext>
            </a:extLst>
          </p:cNvPr>
          <p:cNvSpPr/>
          <p:nvPr/>
        </p:nvSpPr>
        <p:spPr>
          <a:xfrm>
            <a:off x="2895600" y="1041400"/>
            <a:ext cx="8991600" cy="558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3526944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2262FE25-7EC4-91CE-7BFB-2841FC3B8218}"/>
              </a:ext>
            </a:extLst>
          </p:cNvPr>
          <p:cNvGraphicFramePr>
            <a:graphicFrameLocks noGrp="1"/>
          </p:cNvGraphicFramePr>
          <p:nvPr/>
        </p:nvGraphicFramePr>
        <p:xfrm>
          <a:off x="304800" y="228600"/>
          <a:ext cx="11582400" cy="6333553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2700924">
                  <a:extLst>
                    <a:ext uri="{9D8B030D-6E8A-4147-A177-3AD203B41FA5}">
                      <a16:colId xmlns:a16="http://schemas.microsoft.com/office/drawing/2014/main" val="3508251157"/>
                    </a:ext>
                  </a:extLst>
                </a:gridCol>
                <a:gridCol w="8881476">
                  <a:extLst>
                    <a:ext uri="{9D8B030D-6E8A-4147-A177-3AD203B41FA5}">
                      <a16:colId xmlns:a16="http://schemas.microsoft.com/office/drawing/2014/main" val="2670967965"/>
                    </a:ext>
                  </a:extLst>
                </a:gridCol>
              </a:tblGrid>
              <a:tr h="794721">
                <a:tc>
                  <a:txBody>
                    <a:bodyPr/>
                    <a:lstStyle/>
                    <a:p>
                      <a:pPr marL="27432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700" b="1" i="0" dirty="0" err="1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Nhiệm</a:t>
                      </a:r>
                      <a:r>
                        <a:rPr lang="en-US" sz="2700" b="1" i="0" dirty="0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 </a:t>
                      </a:r>
                      <a:r>
                        <a:rPr lang="en-US" sz="2700" b="1" i="0" dirty="0" err="1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vụ</a:t>
                      </a:r>
                      <a:endParaRPr lang="en-US" sz="2700" b="1" i="0" dirty="0">
                        <a:effectLst/>
                        <a:latin typeface="Roboto Condensed" panose="02000000000000000000" pitchFamily="2" charset="0"/>
                        <a:ea typeface="Roboto Condensed" panose="02000000000000000000" pitchFamily="2" charset="0"/>
                      </a:endParaRPr>
                    </a:p>
                  </a:txBody>
                  <a:tcPr marL="11335" marR="11335" marT="0" marB="0" anchor="ctr"/>
                </a:tc>
                <a:tc>
                  <a:txBody>
                    <a:bodyPr/>
                    <a:lstStyle/>
                    <a:p>
                      <a:pPr marL="27432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700" b="1" i="0" dirty="0" err="1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Nội</a:t>
                      </a:r>
                      <a:r>
                        <a:rPr lang="en-US" sz="2700" b="1" i="0" dirty="0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 dung</a:t>
                      </a:r>
                    </a:p>
                  </a:txBody>
                  <a:tcPr marL="11335" marR="11335" marT="0" marB="0" anchor="ctr"/>
                </a:tc>
                <a:extLst>
                  <a:ext uri="{0D108BD9-81ED-4DB2-BD59-A6C34878D82A}">
                    <a16:rowId xmlns:a16="http://schemas.microsoft.com/office/drawing/2014/main" val="605445543"/>
                  </a:ext>
                </a:extLst>
              </a:tr>
              <a:tr h="5538833">
                <a:tc>
                  <a:txBody>
                    <a:bodyPr/>
                    <a:lstStyle/>
                    <a:p>
                      <a:pPr marL="274320" marR="0" algn="l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700" b="0" i="0" kern="1200" dirty="0" err="1">
                          <a:solidFill>
                            <a:schemeClr val="dk1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Tìm</a:t>
                      </a:r>
                      <a:r>
                        <a:rPr lang="en-US" sz="2700" b="0" i="0" kern="1200" dirty="0">
                          <a:solidFill>
                            <a:schemeClr val="dk1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 </a:t>
                      </a:r>
                      <a:r>
                        <a:rPr lang="en-US" sz="2700" b="0" i="0" kern="1200" dirty="0" err="1">
                          <a:solidFill>
                            <a:schemeClr val="dk1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hiểu</a:t>
                      </a:r>
                      <a:r>
                        <a:rPr lang="en-US" sz="2700" b="0" i="0" kern="1200" dirty="0">
                          <a:solidFill>
                            <a:schemeClr val="dk1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 </a:t>
                      </a:r>
                      <a:r>
                        <a:rPr lang="en-US" sz="2700" b="0" i="0" kern="1200" dirty="0" err="1">
                          <a:solidFill>
                            <a:schemeClr val="dk1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người</a:t>
                      </a:r>
                      <a:r>
                        <a:rPr lang="en-US" sz="2700" b="0" i="0" kern="1200" dirty="0">
                          <a:solidFill>
                            <a:schemeClr val="dk1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 </a:t>
                      </a:r>
                      <a:r>
                        <a:rPr lang="en-US" sz="2700" b="0" i="0" kern="1200" dirty="0" err="1">
                          <a:solidFill>
                            <a:schemeClr val="dk1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giúp</a:t>
                      </a:r>
                      <a:r>
                        <a:rPr lang="en-US" sz="2700" b="0" i="0" kern="1200" dirty="0">
                          <a:solidFill>
                            <a:schemeClr val="dk1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 </a:t>
                      </a:r>
                      <a:r>
                        <a:rPr lang="en-US" sz="2700" b="0" i="0" kern="1200" dirty="0" err="1">
                          <a:solidFill>
                            <a:schemeClr val="dk1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đỡ</a:t>
                      </a:r>
                      <a:r>
                        <a:rPr lang="en-US" sz="2700" b="0" i="0" kern="1200" dirty="0">
                          <a:solidFill>
                            <a:schemeClr val="dk1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 </a:t>
                      </a:r>
                      <a:r>
                        <a:rPr lang="en-US" sz="2700" b="0" i="0" kern="1200" dirty="0" err="1">
                          <a:solidFill>
                            <a:schemeClr val="dk1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làm</a:t>
                      </a:r>
                      <a:r>
                        <a:rPr lang="en-US" sz="2700" b="0" i="0" kern="1200" dirty="0">
                          <a:solidFill>
                            <a:schemeClr val="dk1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 </a:t>
                      </a:r>
                      <a:r>
                        <a:rPr lang="en-US" sz="2700" b="0" i="0" kern="1200" dirty="0" err="1">
                          <a:solidFill>
                            <a:schemeClr val="dk1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bài</a:t>
                      </a:r>
                      <a:r>
                        <a:rPr lang="en-US" sz="2700" b="0" i="0" kern="1200" dirty="0">
                          <a:solidFill>
                            <a:schemeClr val="dk1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 – </a:t>
                      </a:r>
                      <a:r>
                        <a:rPr lang="en-US" sz="2700" b="0" i="0" kern="1200" dirty="0" err="1">
                          <a:solidFill>
                            <a:schemeClr val="dk1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Người</a:t>
                      </a:r>
                      <a:r>
                        <a:rPr lang="en-US" sz="2700" b="0" i="0" kern="1200" dirty="0">
                          <a:solidFill>
                            <a:schemeClr val="dk1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 </a:t>
                      </a:r>
                      <a:r>
                        <a:rPr lang="en-US" sz="2700" b="0" i="0" kern="1200" dirty="0" err="1">
                          <a:solidFill>
                            <a:schemeClr val="dk1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bố</a:t>
                      </a:r>
                      <a:r>
                        <a:rPr lang="en-US" sz="2700" b="0" i="0" kern="1200" dirty="0">
                          <a:solidFill>
                            <a:schemeClr val="dk1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 </a:t>
                      </a:r>
                      <a:r>
                        <a:rPr lang="en-US" sz="2700" b="0" i="0" kern="1200" dirty="0" err="1">
                          <a:solidFill>
                            <a:schemeClr val="dk1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và</a:t>
                      </a:r>
                      <a:r>
                        <a:rPr lang="en-US" sz="2700" b="0" i="0" kern="1200" dirty="0">
                          <a:solidFill>
                            <a:schemeClr val="dk1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 </a:t>
                      </a:r>
                      <a:r>
                        <a:rPr lang="en-US" sz="2700" b="0" i="0" kern="1200" dirty="0" err="1">
                          <a:solidFill>
                            <a:schemeClr val="dk1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bác</a:t>
                      </a:r>
                      <a:r>
                        <a:rPr lang="en-US" sz="2700" b="0" i="0" kern="1200" dirty="0">
                          <a:solidFill>
                            <a:schemeClr val="dk1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 </a:t>
                      </a:r>
                      <a:r>
                        <a:rPr lang="en-US" sz="2700" b="0" i="0" kern="1200" dirty="0" err="1">
                          <a:solidFill>
                            <a:schemeClr val="dk1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Blê-đúc</a:t>
                      </a:r>
                      <a:endParaRPr lang="en-US" sz="2700" b="0" i="0" kern="1200" dirty="0">
                        <a:solidFill>
                          <a:schemeClr val="dk1"/>
                        </a:solidFill>
                        <a:effectLst/>
                        <a:latin typeface="Roboto Condensed" panose="02000000000000000000" pitchFamily="2" charset="0"/>
                        <a:ea typeface="Roboto Condensed" panose="02000000000000000000" pitchFamily="2" charset="0"/>
                        <a:cs typeface="+mn-cs"/>
                      </a:endParaRPr>
                    </a:p>
                  </a:txBody>
                  <a:tcPr marL="11335" marR="11335" marT="0" marB="0" anchor="ctr"/>
                </a:tc>
                <a:tc>
                  <a:txBody>
                    <a:bodyPr/>
                    <a:lstStyle/>
                    <a:p>
                      <a:pPr marL="274320" marR="0" lvl="0" indent="-342900" algn="just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●"/>
                      </a:pPr>
                      <a:r>
                        <a:rPr lang="en-US" sz="2400" b="0" i="0" dirty="0" err="1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Thái</a:t>
                      </a:r>
                      <a:r>
                        <a:rPr lang="en-US" sz="2400" b="0" i="0" dirty="0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 </a:t>
                      </a:r>
                      <a:r>
                        <a:rPr lang="en-US" sz="2400" b="0" i="0" dirty="0" err="1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độ</a:t>
                      </a:r>
                      <a:r>
                        <a:rPr lang="en-US" sz="2400" b="0" i="0" dirty="0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 </a:t>
                      </a:r>
                      <a:r>
                        <a:rPr lang="en-US" sz="2400" b="0" i="0" dirty="0" err="1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của</a:t>
                      </a:r>
                      <a:r>
                        <a:rPr lang="en-US" sz="2400" b="0" i="0" dirty="0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 </a:t>
                      </a:r>
                      <a:r>
                        <a:rPr lang="en-US" sz="2400" b="0" i="0" dirty="0" err="1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người</a:t>
                      </a:r>
                      <a:r>
                        <a:rPr lang="en-US" sz="2400" b="0" i="0" dirty="0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 </a:t>
                      </a:r>
                      <a:r>
                        <a:rPr lang="en-US" sz="2400" b="0" i="0" dirty="0" err="1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bố</a:t>
                      </a:r>
                      <a:r>
                        <a:rPr lang="en-US" sz="2400" b="0" i="0" dirty="0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 </a:t>
                      </a:r>
                      <a:r>
                        <a:rPr lang="en-US" sz="2400" b="0" i="0" dirty="0" err="1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khi</a:t>
                      </a:r>
                      <a:r>
                        <a:rPr lang="en-US" sz="2400" b="0" i="0" dirty="0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 </a:t>
                      </a:r>
                      <a:r>
                        <a:rPr lang="en-US" sz="2400" b="0" i="0" dirty="0" err="1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được</a:t>
                      </a:r>
                      <a:r>
                        <a:rPr lang="en-US" sz="2400" b="0" i="0" dirty="0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 Ni-</a:t>
                      </a:r>
                      <a:r>
                        <a:rPr lang="en-US" sz="2400" b="0" i="0" dirty="0" err="1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cô</a:t>
                      </a:r>
                      <a:r>
                        <a:rPr lang="en-US" sz="2400" b="0" i="0" dirty="0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-la </a:t>
                      </a:r>
                      <a:r>
                        <a:rPr lang="en-US" sz="2400" b="0" i="0" dirty="0" err="1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nhờ</a:t>
                      </a:r>
                      <a:r>
                        <a:rPr lang="en-US" sz="2400" b="0" i="0" dirty="0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 </a:t>
                      </a:r>
                      <a:r>
                        <a:rPr lang="en-US" sz="2400" b="0" i="0" dirty="0" err="1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giúp</a:t>
                      </a:r>
                      <a:r>
                        <a:rPr lang="en-US" sz="2400" b="0" i="0" dirty="0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 </a:t>
                      </a:r>
                      <a:r>
                        <a:rPr lang="en-US" sz="2400" b="0" i="0" dirty="0" err="1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đỡ</a:t>
                      </a:r>
                      <a:r>
                        <a:rPr lang="en-US" sz="2400" b="0" i="0" dirty="0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: </a:t>
                      </a:r>
                      <a:r>
                        <a:rPr lang="en-US" sz="2400" b="0" i="0" dirty="0" err="1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Rất</a:t>
                      </a:r>
                      <a:r>
                        <a:rPr lang="en-US" sz="2400" b="0" i="0" dirty="0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 </a:t>
                      </a:r>
                      <a:r>
                        <a:rPr lang="en-US" sz="2400" b="0" i="0" dirty="0" err="1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sốt</a:t>
                      </a:r>
                      <a:r>
                        <a:rPr lang="en-US" sz="2400" b="0" i="0" dirty="0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 </a:t>
                      </a:r>
                      <a:r>
                        <a:rPr lang="en-US" sz="2400" b="0" i="0" dirty="0" err="1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sắng</a:t>
                      </a:r>
                      <a:r>
                        <a:rPr lang="en-US" sz="2400" b="0" i="0" dirty="0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, </a:t>
                      </a:r>
                      <a:r>
                        <a:rPr lang="en-US" sz="2400" b="0" i="0" dirty="0" err="1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vừa</a:t>
                      </a:r>
                      <a:r>
                        <a:rPr lang="en-US" sz="2400" b="0" i="0" dirty="0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 </a:t>
                      </a:r>
                      <a:r>
                        <a:rPr lang="en-US" sz="2400" b="0" i="0" dirty="0" err="1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muốn</a:t>
                      </a:r>
                      <a:r>
                        <a:rPr lang="en-US" sz="2400" b="0" i="0" dirty="0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 </a:t>
                      </a:r>
                      <a:r>
                        <a:rPr lang="en-US" sz="2400" b="0" i="0" dirty="0" err="1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giúp</a:t>
                      </a:r>
                      <a:r>
                        <a:rPr lang="en-US" sz="2400" b="0" i="0" dirty="0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 con </a:t>
                      </a:r>
                      <a:r>
                        <a:rPr lang="en-US" sz="2400" b="0" i="0" dirty="0" err="1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nhưng</a:t>
                      </a:r>
                      <a:r>
                        <a:rPr lang="en-US" sz="2400" b="0" i="0" dirty="0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 </a:t>
                      </a:r>
                      <a:r>
                        <a:rPr lang="en-US" sz="2400" b="0" i="0" dirty="0" err="1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cũng</a:t>
                      </a:r>
                      <a:r>
                        <a:rPr lang="en-US" sz="2400" b="0" i="0" dirty="0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 </a:t>
                      </a:r>
                      <a:r>
                        <a:rPr lang="en-US" sz="2400" b="0" i="0" dirty="0" err="1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vừa</a:t>
                      </a:r>
                      <a:r>
                        <a:rPr lang="en-US" sz="2400" b="0" i="0" dirty="0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 </a:t>
                      </a:r>
                      <a:r>
                        <a:rPr lang="en-US" sz="2400" b="0" i="0" dirty="0" err="1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muốn</a:t>
                      </a:r>
                      <a:r>
                        <a:rPr lang="en-US" sz="2400" b="0" i="0" dirty="0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 con </a:t>
                      </a:r>
                      <a:r>
                        <a:rPr lang="en-US" sz="2400" b="0" i="0" dirty="0" err="1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thấy</a:t>
                      </a:r>
                      <a:r>
                        <a:rPr lang="en-US" sz="2400" b="0" i="0" dirty="0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 </a:t>
                      </a:r>
                      <a:r>
                        <a:rPr lang="en-US" sz="2400" b="0" i="0" dirty="0" err="1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mình</a:t>
                      </a:r>
                      <a:r>
                        <a:rPr lang="en-US" sz="2400" b="0" i="0" dirty="0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 </a:t>
                      </a:r>
                      <a:r>
                        <a:rPr lang="en-US" sz="2400" b="0" i="0" dirty="0" err="1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giỏi</a:t>
                      </a:r>
                      <a:r>
                        <a:rPr lang="en-US" sz="2400" b="0" i="0" dirty="0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 </a:t>
                      </a:r>
                      <a:r>
                        <a:rPr lang="en-US" sz="2400" b="0" i="0" dirty="0" err="1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giang</a:t>
                      </a:r>
                      <a:r>
                        <a:rPr lang="en-US" sz="2400" b="0" i="0" dirty="0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.</a:t>
                      </a:r>
                    </a:p>
                    <a:p>
                      <a:pPr marL="274320" marR="0" lvl="0" indent="-342900" algn="just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●"/>
                      </a:pPr>
                      <a:r>
                        <a:rPr lang="en-US" sz="2400" b="0" i="0" dirty="0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 </a:t>
                      </a:r>
                      <a:r>
                        <a:rPr lang="en-US" sz="2400" b="0" i="0" dirty="0" err="1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Thái</a:t>
                      </a:r>
                      <a:r>
                        <a:rPr lang="en-US" sz="2400" b="0" i="0" dirty="0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 </a:t>
                      </a:r>
                      <a:r>
                        <a:rPr lang="en-US" sz="2400" b="0" i="0" dirty="0" err="1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độ</a:t>
                      </a:r>
                      <a:r>
                        <a:rPr lang="en-US" sz="2400" b="0" i="0" dirty="0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 </a:t>
                      </a:r>
                      <a:r>
                        <a:rPr lang="en-US" sz="2400" b="0" i="0" dirty="0" err="1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ấy</a:t>
                      </a:r>
                      <a:r>
                        <a:rPr lang="en-US" sz="2400" b="0" i="0" dirty="0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 </a:t>
                      </a:r>
                      <a:r>
                        <a:rPr lang="en-US" sz="2400" b="0" i="0" dirty="0" err="1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thể</a:t>
                      </a:r>
                      <a:r>
                        <a:rPr lang="en-US" sz="2400" b="0" i="0" dirty="0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 </a:t>
                      </a:r>
                      <a:r>
                        <a:rPr lang="en-US" sz="2400" b="0" i="0" dirty="0" err="1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hiện</a:t>
                      </a:r>
                      <a:r>
                        <a:rPr lang="en-US" sz="2400" b="0" i="0" dirty="0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 qua </a:t>
                      </a:r>
                      <a:r>
                        <a:rPr lang="en-US" sz="2400" b="0" i="0" dirty="0" err="1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những</a:t>
                      </a:r>
                      <a:r>
                        <a:rPr lang="en-US" sz="2400" b="0" i="0" dirty="0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 </a:t>
                      </a:r>
                      <a:r>
                        <a:rPr lang="en-US" sz="2400" b="0" i="0" dirty="0" err="1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hành</a:t>
                      </a:r>
                      <a:r>
                        <a:rPr lang="en-US" sz="2400" b="0" i="0" dirty="0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 </a:t>
                      </a:r>
                      <a:r>
                        <a:rPr lang="en-US" sz="2400" b="0" i="0" dirty="0" err="1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động</a:t>
                      </a:r>
                      <a:r>
                        <a:rPr lang="en-US" sz="2400" b="0" i="0" dirty="0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: </a:t>
                      </a:r>
                      <a:r>
                        <a:rPr lang="en-US" sz="2400" b="0" i="0" dirty="0" err="1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Nhắc</a:t>
                      </a:r>
                      <a:r>
                        <a:rPr lang="en-US" sz="2400" b="0" i="0" dirty="0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 con </a:t>
                      </a:r>
                      <a:r>
                        <a:rPr lang="en-US" sz="2400" b="0" i="0" dirty="0" err="1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cầm</a:t>
                      </a:r>
                      <a:r>
                        <a:rPr lang="en-US" sz="2400" b="0" i="0" dirty="0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 </a:t>
                      </a:r>
                      <a:r>
                        <a:rPr lang="en-US" sz="2400" b="0" i="0" dirty="0" err="1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bút</a:t>
                      </a:r>
                      <a:r>
                        <a:rPr lang="en-US" sz="2400" b="0" i="0" dirty="0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 </a:t>
                      </a:r>
                      <a:r>
                        <a:rPr lang="en-US" sz="2400" b="0" i="0" dirty="0" err="1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viết</a:t>
                      </a:r>
                      <a:r>
                        <a:rPr lang="en-US" sz="2400" b="0" i="0" dirty="0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, </a:t>
                      </a:r>
                      <a:r>
                        <a:rPr lang="en-US" sz="2400" b="0" i="0" dirty="0" err="1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hỏi</a:t>
                      </a:r>
                      <a:r>
                        <a:rPr lang="en-US" sz="2400" b="0" i="0" dirty="0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 </a:t>
                      </a:r>
                      <a:r>
                        <a:rPr lang="en-US" sz="2400" b="0" i="0" dirty="0" err="1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xem</a:t>
                      </a:r>
                      <a:r>
                        <a:rPr lang="en-US" sz="2400" b="0" i="0" dirty="0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 </a:t>
                      </a:r>
                      <a:r>
                        <a:rPr lang="en-US" sz="2400" b="0" i="0" dirty="0" err="1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bạn</a:t>
                      </a:r>
                      <a:r>
                        <a:rPr lang="en-US" sz="2400" b="0" i="0" dirty="0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 </a:t>
                      </a:r>
                      <a:r>
                        <a:rPr lang="en-US" sz="2400" b="0" i="0" dirty="0" err="1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thân</a:t>
                      </a:r>
                      <a:r>
                        <a:rPr lang="en-US" sz="2400" b="0" i="0" dirty="0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 </a:t>
                      </a:r>
                      <a:r>
                        <a:rPr lang="en-US" sz="2400" b="0" i="0" dirty="0" err="1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nhất</a:t>
                      </a:r>
                      <a:r>
                        <a:rPr lang="en-US" sz="2400" b="0" i="0" dirty="0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 </a:t>
                      </a:r>
                      <a:r>
                        <a:rPr lang="en-US" sz="2400" b="0" i="0" dirty="0" err="1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của</a:t>
                      </a:r>
                      <a:r>
                        <a:rPr lang="en-US" sz="2400" b="0" i="0" dirty="0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 con </a:t>
                      </a:r>
                      <a:r>
                        <a:rPr lang="en-US" sz="2400" b="0" i="0" dirty="0" err="1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là</a:t>
                      </a:r>
                      <a:r>
                        <a:rPr lang="en-US" sz="2400" b="0" i="0" dirty="0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 ai, </a:t>
                      </a:r>
                      <a:r>
                        <a:rPr lang="en-US" sz="2400" b="0" i="0" dirty="0" err="1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hướng</a:t>
                      </a:r>
                      <a:r>
                        <a:rPr lang="en-US" sz="2400" b="0" i="0" dirty="0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 </a:t>
                      </a:r>
                      <a:r>
                        <a:rPr lang="en-US" sz="2400" b="0" i="0" dirty="0" err="1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dẫn</a:t>
                      </a:r>
                      <a:r>
                        <a:rPr lang="en-US" sz="2400" b="0" i="0" dirty="0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 </a:t>
                      </a:r>
                      <a:r>
                        <a:rPr lang="en-US" sz="2400" b="0" i="0" dirty="0" err="1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cách</a:t>
                      </a:r>
                      <a:r>
                        <a:rPr lang="en-US" sz="2400" b="0" i="0" dirty="0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 </a:t>
                      </a:r>
                      <a:r>
                        <a:rPr lang="en-US" sz="2400" b="0" i="0" dirty="0" err="1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thức</a:t>
                      </a:r>
                      <a:r>
                        <a:rPr lang="en-US" sz="2400" b="0" i="0" dirty="0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 </a:t>
                      </a:r>
                      <a:r>
                        <a:rPr lang="en-US" sz="2400" b="0" i="0" dirty="0" err="1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sắp</a:t>
                      </a:r>
                      <a:r>
                        <a:rPr lang="en-US" sz="2400" b="0" i="0" dirty="0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 </a:t>
                      </a:r>
                      <a:r>
                        <a:rPr lang="en-US" sz="2400" b="0" i="0" dirty="0" err="1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xếp</a:t>
                      </a:r>
                      <a:r>
                        <a:rPr lang="en-US" sz="2400" b="0" i="0" dirty="0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 </a:t>
                      </a:r>
                      <a:r>
                        <a:rPr lang="en-US" sz="2400" b="0" i="0" dirty="0" err="1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bố</a:t>
                      </a:r>
                      <a:r>
                        <a:rPr lang="en-US" sz="2400" b="0" i="0" dirty="0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 </a:t>
                      </a:r>
                      <a:r>
                        <a:rPr lang="en-US" sz="2400" b="0" i="0" dirty="0" err="1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cục</a:t>
                      </a:r>
                      <a:r>
                        <a:rPr lang="en-US" sz="2400" b="0" i="0" dirty="0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 </a:t>
                      </a:r>
                      <a:r>
                        <a:rPr lang="en-US" sz="2400" b="0" i="0" dirty="0" err="1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bài</a:t>
                      </a:r>
                      <a:r>
                        <a:rPr lang="en-US" sz="2400" b="0" i="0" dirty="0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 </a:t>
                      </a:r>
                      <a:r>
                        <a:rPr lang="en-US" sz="2400" b="0" i="0" dirty="0" err="1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văn</a:t>
                      </a:r>
                      <a:r>
                        <a:rPr lang="en-US" sz="2400" b="0" i="0" dirty="0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.</a:t>
                      </a:r>
                    </a:p>
                    <a:p>
                      <a:pPr marL="274320" marR="0" lvl="0" indent="-342900" algn="just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●"/>
                      </a:pPr>
                      <a:r>
                        <a:rPr lang="en-US" sz="2400" b="0" i="0" dirty="0" err="1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Dẫu</a:t>
                      </a:r>
                      <a:r>
                        <a:rPr lang="en-US" sz="2400" b="0" i="0" dirty="0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 Ni-</a:t>
                      </a:r>
                      <a:r>
                        <a:rPr lang="en-US" sz="2400" b="0" i="0" dirty="0" err="1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cô</a:t>
                      </a:r>
                      <a:r>
                        <a:rPr lang="en-US" sz="2400" b="0" i="0" dirty="0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-la </a:t>
                      </a:r>
                      <a:r>
                        <a:rPr lang="en-US" sz="2400" b="0" i="0" dirty="0" err="1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đã</a:t>
                      </a:r>
                      <a:r>
                        <a:rPr lang="en-US" sz="2400" b="0" i="0" dirty="0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 </a:t>
                      </a:r>
                      <a:r>
                        <a:rPr lang="en-US" sz="2400" b="0" i="0" dirty="0" err="1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lể</a:t>
                      </a:r>
                      <a:r>
                        <a:rPr lang="en-US" sz="2400" b="0" i="0" dirty="0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 </a:t>
                      </a:r>
                      <a:r>
                        <a:rPr lang="en-US" sz="2400" b="0" i="0" dirty="0" err="1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ra</a:t>
                      </a:r>
                      <a:r>
                        <a:rPr lang="en-US" sz="2400" b="0" i="0" dirty="0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 </a:t>
                      </a:r>
                      <a:r>
                        <a:rPr lang="en-US" sz="2400" b="0" i="0" dirty="0" err="1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hàng</a:t>
                      </a:r>
                      <a:r>
                        <a:rPr lang="en-US" sz="2400" b="0" i="0" dirty="0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 </a:t>
                      </a:r>
                      <a:r>
                        <a:rPr lang="en-US" sz="2400" b="0" i="0" dirty="0" err="1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loạt</a:t>
                      </a:r>
                      <a:r>
                        <a:rPr lang="en-US" sz="2400" b="0" i="0" dirty="0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 </a:t>
                      </a:r>
                      <a:r>
                        <a:rPr lang="en-US" sz="2400" b="0" i="0" dirty="0" err="1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người</a:t>
                      </a:r>
                      <a:r>
                        <a:rPr lang="en-US" sz="2400" b="0" i="0" dirty="0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 </a:t>
                      </a:r>
                      <a:r>
                        <a:rPr lang="en-US" sz="2400" b="0" i="0" dirty="0" err="1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bạn</a:t>
                      </a:r>
                      <a:r>
                        <a:rPr lang="en-US" sz="2400" b="0" i="0" dirty="0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 </a:t>
                      </a:r>
                      <a:r>
                        <a:rPr lang="en-US" sz="2400" b="0" i="0" dirty="0" err="1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của</a:t>
                      </a:r>
                      <a:r>
                        <a:rPr lang="en-US" sz="2400" b="0" i="0" dirty="0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 </a:t>
                      </a:r>
                      <a:r>
                        <a:rPr lang="en-US" sz="2400" b="0" i="0" dirty="0" err="1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mình</a:t>
                      </a:r>
                      <a:r>
                        <a:rPr lang="en-US" sz="2400" b="0" i="0" dirty="0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, </a:t>
                      </a:r>
                      <a:r>
                        <a:rPr lang="en-US" sz="2400" b="0" i="0" dirty="0" err="1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bố</a:t>
                      </a:r>
                      <a:r>
                        <a:rPr lang="en-US" sz="2400" b="0" i="0" dirty="0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 Ni-</a:t>
                      </a:r>
                      <a:r>
                        <a:rPr lang="en-US" sz="2400" b="0" i="0" dirty="0" err="1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cô</a:t>
                      </a:r>
                      <a:r>
                        <a:rPr lang="en-US" sz="2400" b="0" i="0" dirty="0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-la </a:t>
                      </a:r>
                      <a:r>
                        <a:rPr lang="en-US" sz="2400" b="0" i="0" dirty="0" err="1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vẫn</a:t>
                      </a:r>
                      <a:r>
                        <a:rPr lang="en-US" sz="2400" b="0" i="0" dirty="0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 </a:t>
                      </a:r>
                      <a:r>
                        <a:rPr lang="en-US" sz="2400" b="0" i="0" dirty="0" err="1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thấy</a:t>
                      </a:r>
                      <a:r>
                        <a:rPr lang="en-US" sz="2400" b="0" i="0" dirty="0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 </a:t>
                      </a:r>
                      <a:r>
                        <a:rPr lang="en-US" sz="2400" b="0" i="0" dirty="0" err="1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khó</a:t>
                      </a:r>
                      <a:r>
                        <a:rPr lang="en-US" sz="2400" b="0" i="0" dirty="0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 </a:t>
                      </a:r>
                      <a:r>
                        <a:rPr lang="en-US" sz="2400" b="0" i="0" dirty="0" err="1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viết</a:t>
                      </a:r>
                      <a:r>
                        <a:rPr lang="en-US" sz="2400" b="0" i="0" dirty="0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. </a:t>
                      </a:r>
                      <a:r>
                        <a:rPr lang="en-US" sz="2400" b="0" i="0" dirty="0" err="1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Vì</a:t>
                      </a:r>
                      <a:r>
                        <a:rPr lang="en-US" sz="2400" b="0" i="0" dirty="0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 </a:t>
                      </a:r>
                      <a:r>
                        <a:rPr lang="en-US" sz="2400" b="0" i="0" dirty="0" err="1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đó</a:t>
                      </a:r>
                      <a:r>
                        <a:rPr lang="en-US" sz="2400" b="0" i="0" dirty="0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 </a:t>
                      </a:r>
                      <a:r>
                        <a:rPr lang="en-US" sz="2400" b="0" i="0" dirty="0" err="1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không</a:t>
                      </a:r>
                      <a:r>
                        <a:rPr lang="en-US" sz="2400" b="0" i="0" dirty="0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 </a:t>
                      </a:r>
                      <a:r>
                        <a:rPr lang="en-US" sz="2400" b="0" i="0" dirty="0" err="1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phải</a:t>
                      </a:r>
                      <a:r>
                        <a:rPr lang="en-US" sz="2400" b="0" i="0" dirty="0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 </a:t>
                      </a:r>
                      <a:r>
                        <a:rPr lang="en-US" sz="2400" b="0" i="0" dirty="0" err="1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là</a:t>
                      </a:r>
                      <a:r>
                        <a:rPr lang="en-US" sz="2400" b="0" i="0" dirty="0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 </a:t>
                      </a:r>
                      <a:r>
                        <a:rPr lang="en-US" sz="2400" b="0" i="0" dirty="0" err="1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bạn</a:t>
                      </a:r>
                      <a:r>
                        <a:rPr lang="en-US" sz="2400" b="0" i="0" dirty="0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 </a:t>
                      </a:r>
                      <a:r>
                        <a:rPr lang="en-US" sz="2400" b="0" i="0" dirty="0" err="1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của</a:t>
                      </a:r>
                      <a:r>
                        <a:rPr lang="en-US" sz="2400" b="0" i="0" dirty="0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 </a:t>
                      </a:r>
                      <a:r>
                        <a:rPr lang="en-US" sz="2400" b="0" i="0" dirty="0" err="1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người</a:t>
                      </a:r>
                      <a:r>
                        <a:rPr lang="en-US" sz="2400" b="0" i="0" dirty="0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 </a:t>
                      </a:r>
                      <a:r>
                        <a:rPr lang="en-US" sz="2400" b="0" i="0" dirty="0" err="1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bố</a:t>
                      </a:r>
                      <a:r>
                        <a:rPr lang="en-US" sz="2400" b="0" i="0" dirty="0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; </a:t>
                      </a:r>
                      <a:r>
                        <a:rPr lang="en-US" sz="2400" b="0" i="0" dirty="0" err="1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người</a:t>
                      </a:r>
                      <a:r>
                        <a:rPr lang="en-US" sz="2400" b="0" i="0" dirty="0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 </a:t>
                      </a:r>
                      <a:r>
                        <a:rPr lang="en-US" sz="2400" b="0" i="0" dirty="0" err="1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bố</a:t>
                      </a:r>
                      <a:r>
                        <a:rPr lang="en-US" sz="2400" b="0" i="0" dirty="0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 </a:t>
                      </a:r>
                      <a:r>
                        <a:rPr lang="en-US" sz="2400" b="0" i="0" dirty="0" err="1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không</a:t>
                      </a:r>
                      <a:r>
                        <a:rPr lang="en-US" sz="2400" b="0" i="0" dirty="0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 </a:t>
                      </a:r>
                      <a:r>
                        <a:rPr lang="en-US" sz="2400" b="0" i="0" dirty="0" err="1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hiểu</a:t>
                      </a:r>
                      <a:r>
                        <a:rPr lang="en-US" sz="2400" b="0" i="0" dirty="0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 </a:t>
                      </a:r>
                      <a:r>
                        <a:rPr lang="en-US" sz="2400" b="0" i="0" dirty="0" err="1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rõ</a:t>
                      </a:r>
                      <a:r>
                        <a:rPr lang="en-US" sz="2400" b="0" i="0" dirty="0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 </a:t>
                      </a:r>
                      <a:r>
                        <a:rPr lang="en-US" sz="2400" b="0" i="0" dirty="0" err="1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những</a:t>
                      </a:r>
                      <a:r>
                        <a:rPr lang="en-US" sz="2400" b="0" i="0" dirty="0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 </a:t>
                      </a:r>
                      <a:r>
                        <a:rPr lang="en-US" sz="2400" b="0" i="0" dirty="0" err="1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người</a:t>
                      </a:r>
                      <a:r>
                        <a:rPr lang="en-US" sz="2400" b="0" i="0" dirty="0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 </a:t>
                      </a:r>
                      <a:r>
                        <a:rPr lang="en-US" sz="2400" b="0" i="0" dirty="0" err="1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bạn</a:t>
                      </a:r>
                      <a:r>
                        <a:rPr lang="en-US" sz="2400" b="0" i="0" dirty="0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 </a:t>
                      </a:r>
                      <a:r>
                        <a:rPr lang="en-US" sz="2400" b="0" i="0" dirty="0" err="1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của</a:t>
                      </a:r>
                      <a:r>
                        <a:rPr lang="en-US" sz="2400" b="0" i="0" dirty="0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 Ni-</a:t>
                      </a:r>
                      <a:r>
                        <a:rPr lang="en-US" sz="2400" b="0" i="0" dirty="0" err="1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cô</a:t>
                      </a:r>
                      <a:r>
                        <a:rPr lang="en-US" sz="2400" b="0" i="0" dirty="0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-la. </a:t>
                      </a:r>
                      <a:r>
                        <a:rPr lang="en-US" sz="2400" b="0" i="0" dirty="0" err="1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Viết</a:t>
                      </a:r>
                      <a:r>
                        <a:rPr lang="en-US" sz="2400" b="0" i="0" dirty="0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 </a:t>
                      </a:r>
                      <a:r>
                        <a:rPr lang="en-US" sz="2400" b="0" i="0" dirty="0" err="1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về</a:t>
                      </a:r>
                      <a:r>
                        <a:rPr lang="en-US" sz="2400" b="0" i="0" dirty="0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 </a:t>
                      </a:r>
                      <a:r>
                        <a:rPr lang="en-US" sz="2400" b="0" i="0" dirty="0" err="1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một</a:t>
                      </a:r>
                      <a:r>
                        <a:rPr lang="en-US" sz="2400" b="0" i="0" dirty="0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 </a:t>
                      </a:r>
                      <a:r>
                        <a:rPr lang="en-US" sz="2400" b="0" i="0" dirty="0" err="1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đối</a:t>
                      </a:r>
                      <a:r>
                        <a:rPr lang="en-US" sz="2400" b="0" i="0" dirty="0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 </a:t>
                      </a:r>
                      <a:r>
                        <a:rPr lang="en-US" sz="2400" b="0" i="0" dirty="0" err="1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tượng</a:t>
                      </a:r>
                      <a:r>
                        <a:rPr lang="en-US" sz="2400" b="0" i="0" dirty="0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 </a:t>
                      </a:r>
                      <a:r>
                        <a:rPr lang="en-US" sz="2400" b="0" i="0" dirty="0" err="1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xa</a:t>
                      </a:r>
                      <a:r>
                        <a:rPr lang="en-US" sz="2400" b="0" i="0" dirty="0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 </a:t>
                      </a:r>
                      <a:r>
                        <a:rPr lang="en-US" sz="2400" b="0" i="0" dirty="0" err="1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lạ</a:t>
                      </a:r>
                      <a:r>
                        <a:rPr lang="en-US" sz="2400" b="0" i="0" dirty="0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 </a:t>
                      </a:r>
                      <a:r>
                        <a:rPr lang="en-US" sz="2400" b="0" i="0" dirty="0" err="1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thì</a:t>
                      </a:r>
                      <a:r>
                        <a:rPr lang="en-US" sz="2400" b="0" i="0" dirty="0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 </a:t>
                      </a:r>
                      <a:r>
                        <a:rPr lang="en-US" sz="2400" b="0" i="0" dirty="0" err="1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khó</a:t>
                      </a:r>
                      <a:r>
                        <a:rPr lang="en-US" sz="2400" b="0" i="0" dirty="0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 </a:t>
                      </a:r>
                      <a:r>
                        <a:rPr lang="en-US" sz="2400" b="0" i="0" dirty="0" err="1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có</a:t>
                      </a:r>
                      <a:r>
                        <a:rPr lang="en-US" sz="2400" b="0" i="0" dirty="0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 </a:t>
                      </a:r>
                      <a:r>
                        <a:rPr lang="en-US" sz="2400" b="0" i="0" dirty="0" err="1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thể</a:t>
                      </a:r>
                      <a:r>
                        <a:rPr lang="en-US" sz="2400" b="0" i="0" dirty="0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 </a:t>
                      </a:r>
                      <a:r>
                        <a:rPr lang="en-US" sz="2400" b="0" i="0" dirty="0" err="1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viết</a:t>
                      </a:r>
                      <a:r>
                        <a:rPr lang="en-US" sz="2400" b="0" i="0" dirty="0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 </a:t>
                      </a:r>
                      <a:r>
                        <a:rPr lang="en-US" sz="2400" b="0" i="0" dirty="0" err="1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được</a:t>
                      </a:r>
                      <a:r>
                        <a:rPr lang="en-US" sz="2400" b="0" i="0" dirty="0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.</a:t>
                      </a:r>
                    </a:p>
                    <a:p>
                      <a:pPr marL="274320" marR="0" lvl="0" indent="-342900" algn="just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Font typeface="Arial" panose="020B0604020202020204" pitchFamily="34" charset="0"/>
                        <a:buChar char="●"/>
                      </a:pPr>
                      <a:r>
                        <a:rPr lang="en-US" sz="2400" b="0" i="0" dirty="0" err="1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Người</a:t>
                      </a:r>
                      <a:r>
                        <a:rPr lang="en-US" sz="2400" b="0" i="0" dirty="0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 </a:t>
                      </a:r>
                      <a:r>
                        <a:rPr lang="en-US" sz="2400" b="0" i="0" dirty="0" err="1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bố</a:t>
                      </a:r>
                      <a:r>
                        <a:rPr lang="en-US" sz="2400" b="0" i="0" dirty="0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 </a:t>
                      </a:r>
                      <a:r>
                        <a:rPr lang="en-US" sz="2400" b="0" i="0" dirty="0" err="1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và</a:t>
                      </a:r>
                      <a:r>
                        <a:rPr lang="en-US" sz="2400" b="0" i="0" dirty="0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 </a:t>
                      </a:r>
                      <a:r>
                        <a:rPr lang="en-US" sz="2400" b="0" i="0" dirty="0" err="1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ông</a:t>
                      </a:r>
                      <a:r>
                        <a:rPr lang="en-US" sz="2400" b="0" i="0" dirty="0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 </a:t>
                      </a:r>
                      <a:r>
                        <a:rPr lang="en-US" sz="2400" b="0" i="0" dirty="0" err="1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Blê-đúc</a:t>
                      </a:r>
                      <a:r>
                        <a:rPr lang="en-US" sz="2400" b="0" i="0" dirty="0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 </a:t>
                      </a:r>
                      <a:r>
                        <a:rPr lang="en-US" sz="2400" b="0" i="0" dirty="0" err="1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xung</a:t>
                      </a:r>
                      <a:r>
                        <a:rPr lang="en-US" sz="2400" b="0" i="0" dirty="0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 </a:t>
                      </a:r>
                      <a:r>
                        <a:rPr lang="en-US" sz="2400" b="0" i="0" dirty="0" err="1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đột</a:t>
                      </a:r>
                      <a:r>
                        <a:rPr lang="en-US" sz="2400" b="0" i="0" dirty="0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. </a:t>
                      </a:r>
                      <a:r>
                        <a:rPr lang="en-US" sz="2400" b="0" i="0" dirty="0" err="1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Vì</a:t>
                      </a:r>
                      <a:r>
                        <a:rPr lang="en-US" sz="2400" b="0" i="0" dirty="0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: </a:t>
                      </a:r>
                      <a:r>
                        <a:rPr lang="en-US" sz="2400" b="0" i="0" dirty="0" err="1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ông</a:t>
                      </a:r>
                      <a:r>
                        <a:rPr lang="en-US" sz="2400" b="0" i="0" dirty="0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 </a:t>
                      </a:r>
                      <a:r>
                        <a:rPr lang="en-US" sz="2400" b="0" i="0" dirty="0" err="1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Blê-đúc</a:t>
                      </a:r>
                      <a:r>
                        <a:rPr lang="en-US" sz="2400" b="0" i="0" dirty="0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 </a:t>
                      </a:r>
                      <a:r>
                        <a:rPr lang="en-US" sz="2400" b="0" i="0" dirty="0" err="1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xuất</a:t>
                      </a:r>
                      <a:r>
                        <a:rPr lang="en-US" sz="2400" b="0" i="0" dirty="0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 </a:t>
                      </a:r>
                      <a:r>
                        <a:rPr lang="en-US" sz="2400" b="0" i="0" dirty="0" err="1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hiện</a:t>
                      </a:r>
                      <a:r>
                        <a:rPr lang="en-US" sz="2400" b="0" i="0" dirty="0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, </a:t>
                      </a:r>
                      <a:r>
                        <a:rPr lang="en-US" sz="2400" b="0" i="0" dirty="0" err="1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muốn</a:t>
                      </a:r>
                      <a:r>
                        <a:rPr lang="en-US" sz="2400" b="0" i="0" dirty="0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 </a:t>
                      </a:r>
                      <a:r>
                        <a:rPr lang="en-US" sz="2400" b="0" i="0" dirty="0" err="1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cùng</a:t>
                      </a:r>
                      <a:r>
                        <a:rPr lang="en-US" sz="2400" b="0" i="0" dirty="0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 </a:t>
                      </a:r>
                      <a:r>
                        <a:rPr lang="en-US" sz="2400" b="0" i="0" dirty="0" err="1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giúp</a:t>
                      </a:r>
                      <a:r>
                        <a:rPr lang="en-US" sz="2400" b="0" i="0" dirty="0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 Ni-</a:t>
                      </a:r>
                      <a:r>
                        <a:rPr lang="en-US" sz="2400" b="0" i="0" dirty="0" err="1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cô</a:t>
                      </a:r>
                      <a:r>
                        <a:rPr lang="en-US" sz="2400" b="0" i="0" dirty="0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-la </a:t>
                      </a:r>
                      <a:r>
                        <a:rPr lang="en-US" sz="2400" b="0" i="0" dirty="0" err="1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viết</a:t>
                      </a:r>
                      <a:r>
                        <a:rPr lang="en-US" sz="2400" b="0" i="0" dirty="0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 </a:t>
                      </a:r>
                      <a:r>
                        <a:rPr lang="en-US" sz="2400" b="0" i="0" dirty="0" err="1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văn</a:t>
                      </a:r>
                      <a:r>
                        <a:rPr lang="en-US" sz="2400" b="0" i="0" dirty="0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 </a:t>
                      </a:r>
                      <a:r>
                        <a:rPr lang="en-US" sz="2400" b="0" i="0" dirty="0" err="1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cho</a:t>
                      </a:r>
                      <a:r>
                        <a:rPr lang="en-US" sz="2400" b="0" i="0" dirty="0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 </a:t>
                      </a:r>
                      <a:r>
                        <a:rPr lang="en-US" sz="2400" b="0" i="0" dirty="0" err="1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nhanh</a:t>
                      </a:r>
                      <a:r>
                        <a:rPr lang="en-US" sz="2400" b="0" i="0" dirty="0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 </a:t>
                      </a:r>
                      <a:r>
                        <a:rPr lang="en-US" sz="2400" b="0" i="0" dirty="0" err="1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nhưng</a:t>
                      </a:r>
                      <a:r>
                        <a:rPr lang="en-US" sz="2400" b="0" i="0" dirty="0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 </a:t>
                      </a:r>
                      <a:r>
                        <a:rPr lang="en-US" sz="2400" b="0" i="0" dirty="0" err="1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hai</a:t>
                      </a:r>
                      <a:r>
                        <a:rPr lang="en-US" sz="2400" b="0" i="0" dirty="0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 </a:t>
                      </a:r>
                      <a:r>
                        <a:rPr lang="en-US" sz="2400" b="0" i="0" dirty="0" err="1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người</a:t>
                      </a:r>
                      <a:r>
                        <a:rPr lang="en-US" sz="2400" b="0" i="0" dirty="0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 </a:t>
                      </a:r>
                      <a:r>
                        <a:rPr lang="en-US" sz="2400" b="0" i="0" dirty="0" err="1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trái</a:t>
                      </a:r>
                      <a:r>
                        <a:rPr lang="en-US" sz="2400" b="0" i="0" dirty="0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 </a:t>
                      </a:r>
                      <a:r>
                        <a:rPr lang="en-US" sz="2400" b="0" i="0" dirty="0" err="1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ngược</a:t>
                      </a:r>
                      <a:r>
                        <a:rPr lang="en-US" sz="2400" b="0" i="0" dirty="0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 </a:t>
                      </a:r>
                      <a:r>
                        <a:rPr lang="en-US" sz="2400" b="0" i="0" dirty="0" err="1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quan</a:t>
                      </a:r>
                      <a:r>
                        <a:rPr lang="en-US" sz="2400" b="0" i="0" dirty="0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 </a:t>
                      </a:r>
                      <a:r>
                        <a:rPr lang="en-US" sz="2400" b="0" i="0" dirty="0" err="1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điểm</a:t>
                      </a:r>
                      <a:r>
                        <a:rPr lang="en-US" sz="2400" b="0" i="0" dirty="0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, </a:t>
                      </a:r>
                      <a:r>
                        <a:rPr lang="en-US" sz="2400" b="0" i="0" dirty="0" err="1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không</a:t>
                      </a:r>
                      <a:r>
                        <a:rPr lang="en-US" sz="2400" b="0" i="0" dirty="0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 </a:t>
                      </a:r>
                      <a:r>
                        <a:rPr lang="en-US" sz="2400" b="0" i="0" dirty="0" err="1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tôn</a:t>
                      </a:r>
                      <a:r>
                        <a:rPr lang="en-US" sz="2400" b="0" i="0" dirty="0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 </a:t>
                      </a:r>
                      <a:r>
                        <a:rPr lang="en-US" sz="2400" b="0" i="0" dirty="0" err="1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trọng</a:t>
                      </a:r>
                      <a:r>
                        <a:rPr lang="en-US" sz="2400" b="0" i="0" dirty="0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 </a:t>
                      </a:r>
                      <a:r>
                        <a:rPr lang="en-US" sz="2400" b="0" i="0" dirty="0" err="1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nét</a:t>
                      </a:r>
                      <a:r>
                        <a:rPr lang="en-US" sz="2400" b="0" i="0" dirty="0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 </a:t>
                      </a:r>
                      <a:r>
                        <a:rPr lang="en-US" sz="2400" b="0" i="0" dirty="0" err="1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riêng</a:t>
                      </a:r>
                      <a:r>
                        <a:rPr lang="en-US" sz="2400" b="0" i="0" dirty="0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 </a:t>
                      </a:r>
                      <a:r>
                        <a:rPr lang="en-US" sz="2400" b="0" i="0" dirty="0" err="1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của</a:t>
                      </a:r>
                      <a:r>
                        <a:rPr lang="en-US" sz="2400" b="0" i="0" dirty="0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 </a:t>
                      </a:r>
                      <a:r>
                        <a:rPr lang="en-US" sz="2400" b="0" i="0" dirty="0" err="1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nhau</a:t>
                      </a:r>
                      <a:r>
                        <a:rPr lang="en-US" sz="2400" b="0" i="0" dirty="0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.</a:t>
                      </a:r>
                      <a:endParaRPr lang="en-US" sz="2400" b="0" i="0" dirty="0">
                        <a:effectLst/>
                        <a:latin typeface="Roboto Condensed" panose="02000000000000000000" pitchFamily="2" charset="0"/>
                        <a:ea typeface="Roboto Condensed" panose="02000000000000000000" pitchFamily="2" charset="0"/>
                        <a:cs typeface="Noto Sans Symbols"/>
                      </a:endParaRPr>
                    </a:p>
                  </a:txBody>
                  <a:tcPr marL="11335" marR="11335" marT="0" marB="0" anchor="ctr"/>
                </a:tc>
                <a:extLst>
                  <a:ext uri="{0D108BD9-81ED-4DB2-BD59-A6C34878D82A}">
                    <a16:rowId xmlns:a16="http://schemas.microsoft.com/office/drawing/2014/main" val="4101464385"/>
                  </a:ext>
                </a:extLst>
              </a:tr>
            </a:tbl>
          </a:graphicData>
        </a:graphic>
      </p:graphicFrame>
      <p:sp>
        <p:nvSpPr>
          <p:cNvPr id="4" name="Rectangle 3">
            <a:extLst>
              <a:ext uri="{FF2B5EF4-FFF2-40B4-BE49-F238E27FC236}">
                <a16:creationId xmlns:a16="http://schemas.microsoft.com/office/drawing/2014/main" id="{6756DCCA-6729-2B3C-0DF7-1244C2252FA9}"/>
              </a:ext>
            </a:extLst>
          </p:cNvPr>
          <p:cNvSpPr/>
          <p:nvPr/>
        </p:nvSpPr>
        <p:spPr>
          <a:xfrm>
            <a:off x="2895600" y="1041400"/>
            <a:ext cx="8991600" cy="558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8817782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2262FE25-7EC4-91CE-7BFB-2841FC3B8218}"/>
              </a:ext>
            </a:extLst>
          </p:cNvPr>
          <p:cNvGraphicFramePr>
            <a:graphicFrameLocks noGrp="1"/>
          </p:cNvGraphicFramePr>
          <p:nvPr/>
        </p:nvGraphicFramePr>
        <p:xfrm>
          <a:off x="203200" y="228600"/>
          <a:ext cx="11684000" cy="6433748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2724616">
                  <a:extLst>
                    <a:ext uri="{9D8B030D-6E8A-4147-A177-3AD203B41FA5}">
                      <a16:colId xmlns:a16="http://schemas.microsoft.com/office/drawing/2014/main" val="3508251157"/>
                    </a:ext>
                  </a:extLst>
                </a:gridCol>
                <a:gridCol w="8959384">
                  <a:extLst>
                    <a:ext uri="{9D8B030D-6E8A-4147-A177-3AD203B41FA5}">
                      <a16:colId xmlns:a16="http://schemas.microsoft.com/office/drawing/2014/main" val="2670967965"/>
                    </a:ext>
                  </a:extLst>
                </a:gridCol>
              </a:tblGrid>
              <a:tr h="790987">
                <a:tc>
                  <a:txBody>
                    <a:bodyPr/>
                    <a:lstStyle/>
                    <a:p>
                      <a:pPr marL="27432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700" b="1" i="0" dirty="0" err="1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Nhiệm</a:t>
                      </a:r>
                      <a:r>
                        <a:rPr lang="en-US" sz="2700" b="1" i="0" dirty="0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 </a:t>
                      </a:r>
                      <a:r>
                        <a:rPr lang="en-US" sz="2700" b="1" i="0" dirty="0" err="1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vụ</a:t>
                      </a:r>
                      <a:endParaRPr lang="en-US" sz="2700" b="1" i="0" dirty="0">
                        <a:effectLst/>
                        <a:latin typeface="Roboto Condensed" panose="02000000000000000000" pitchFamily="2" charset="0"/>
                        <a:ea typeface="Roboto Condensed" panose="02000000000000000000" pitchFamily="2" charset="0"/>
                      </a:endParaRPr>
                    </a:p>
                  </a:txBody>
                  <a:tcPr marL="11335" marR="11335" marT="0" marB="0" anchor="ctr"/>
                </a:tc>
                <a:tc>
                  <a:txBody>
                    <a:bodyPr/>
                    <a:lstStyle/>
                    <a:p>
                      <a:pPr marL="27432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700" b="1" i="0" dirty="0" err="1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Nội</a:t>
                      </a:r>
                      <a:r>
                        <a:rPr lang="en-US" sz="2700" b="1" i="0" dirty="0"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 dung</a:t>
                      </a:r>
                    </a:p>
                  </a:txBody>
                  <a:tcPr marL="11335" marR="11335" marT="0" marB="0" anchor="ctr"/>
                </a:tc>
                <a:extLst>
                  <a:ext uri="{0D108BD9-81ED-4DB2-BD59-A6C34878D82A}">
                    <a16:rowId xmlns:a16="http://schemas.microsoft.com/office/drawing/2014/main" val="605445543"/>
                  </a:ext>
                </a:extLst>
              </a:tr>
              <a:tr h="5642761">
                <a:tc>
                  <a:txBody>
                    <a:bodyPr/>
                    <a:lstStyle/>
                    <a:p>
                      <a:pPr marL="274320" marR="0" algn="l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700" b="0" i="0" kern="1200" dirty="0" err="1">
                          <a:solidFill>
                            <a:schemeClr val="dk1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Kết</a:t>
                      </a:r>
                      <a:r>
                        <a:rPr lang="en-US" sz="2700" b="0" i="0" kern="1200" dirty="0">
                          <a:solidFill>
                            <a:schemeClr val="dk1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 </a:t>
                      </a:r>
                      <a:r>
                        <a:rPr lang="en-US" sz="2700" b="0" i="0" kern="1200" dirty="0" err="1">
                          <a:solidFill>
                            <a:schemeClr val="dk1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quả</a:t>
                      </a:r>
                      <a:r>
                        <a:rPr lang="en-US" sz="2700" b="0" i="0" kern="1200" dirty="0">
                          <a:solidFill>
                            <a:schemeClr val="dk1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 </a:t>
                      </a:r>
                      <a:r>
                        <a:rPr lang="en-US" sz="2700" b="0" i="0" kern="1200" dirty="0" err="1">
                          <a:solidFill>
                            <a:schemeClr val="dk1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bài</a:t>
                      </a:r>
                      <a:r>
                        <a:rPr lang="en-US" sz="2700" b="0" i="0" kern="1200" dirty="0">
                          <a:solidFill>
                            <a:schemeClr val="dk1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 </a:t>
                      </a:r>
                      <a:r>
                        <a:rPr lang="en-US" sz="2700" b="0" i="0" kern="1200" dirty="0" err="1">
                          <a:solidFill>
                            <a:schemeClr val="dk1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tập</a:t>
                      </a:r>
                      <a:r>
                        <a:rPr lang="en-US" sz="2700" b="0" i="0" kern="1200" dirty="0">
                          <a:solidFill>
                            <a:schemeClr val="dk1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 </a:t>
                      </a:r>
                      <a:r>
                        <a:rPr lang="en-US" sz="2700" b="0" i="0" kern="1200" dirty="0" err="1">
                          <a:solidFill>
                            <a:schemeClr val="dk1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làm</a:t>
                      </a:r>
                      <a:r>
                        <a:rPr lang="en-US" sz="2700" b="0" i="0" kern="1200" dirty="0">
                          <a:solidFill>
                            <a:schemeClr val="dk1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 </a:t>
                      </a:r>
                      <a:r>
                        <a:rPr lang="en-US" sz="2700" b="0" i="0" kern="1200" dirty="0" err="1">
                          <a:solidFill>
                            <a:schemeClr val="dk1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văn</a:t>
                      </a:r>
                      <a:r>
                        <a:rPr lang="en-US" sz="2700" b="0" i="0" kern="1200" dirty="0">
                          <a:solidFill>
                            <a:schemeClr val="dk1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 </a:t>
                      </a:r>
                      <a:r>
                        <a:rPr lang="en-US" sz="2700" b="0" i="0" kern="1200" dirty="0" err="1">
                          <a:solidFill>
                            <a:schemeClr val="dk1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của</a:t>
                      </a:r>
                      <a:endParaRPr lang="en-US" sz="2700" b="0" i="0" kern="1200" dirty="0">
                        <a:solidFill>
                          <a:schemeClr val="dk1"/>
                        </a:solidFill>
                        <a:effectLst/>
                        <a:latin typeface="Roboto Condensed" panose="02000000000000000000" pitchFamily="2" charset="0"/>
                        <a:ea typeface="Roboto Condensed" panose="02000000000000000000" pitchFamily="2" charset="0"/>
                        <a:cs typeface="+mn-cs"/>
                      </a:endParaRPr>
                    </a:p>
                    <a:p>
                      <a:pPr marL="274320" marR="0" algn="l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700" b="0" i="0" kern="1200" dirty="0">
                          <a:solidFill>
                            <a:schemeClr val="dk1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Ni-</a:t>
                      </a:r>
                      <a:r>
                        <a:rPr lang="en-US" sz="2700" b="0" i="0" kern="1200" dirty="0" err="1">
                          <a:solidFill>
                            <a:schemeClr val="dk1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cô</a:t>
                      </a:r>
                      <a:r>
                        <a:rPr lang="en-US" sz="2700" b="0" i="0" kern="1200" dirty="0">
                          <a:solidFill>
                            <a:schemeClr val="dk1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-la</a:t>
                      </a:r>
                    </a:p>
                  </a:txBody>
                  <a:tcPr marL="11335" marR="11335" marT="0" marB="0" anchor="ctr"/>
                </a:tc>
                <a:tc>
                  <a:txBody>
                    <a:bodyPr/>
                    <a:lstStyle/>
                    <a:p>
                      <a:pPr marL="274320" marR="0" lvl="0" indent="-342900" algn="just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●"/>
                      </a:pPr>
                      <a:r>
                        <a:rPr lang="en-US" sz="2700" b="0" i="0" kern="1200" dirty="0" err="1">
                          <a:solidFill>
                            <a:schemeClr val="dk1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Bài</a:t>
                      </a:r>
                      <a:r>
                        <a:rPr lang="en-US" sz="2700" b="0" i="0" kern="1200" dirty="0">
                          <a:solidFill>
                            <a:schemeClr val="dk1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 </a:t>
                      </a:r>
                      <a:r>
                        <a:rPr lang="en-US" sz="2700" b="0" i="0" kern="1200" dirty="0" err="1">
                          <a:solidFill>
                            <a:schemeClr val="dk1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văn</a:t>
                      </a:r>
                      <a:r>
                        <a:rPr lang="en-US" sz="2700" b="0" i="0" kern="1200" dirty="0">
                          <a:solidFill>
                            <a:schemeClr val="dk1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 </a:t>
                      </a:r>
                      <a:r>
                        <a:rPr lang="en-US" sz="2700" b="0" i="0" kern="1200" dirty="0" err="1">
                          <a:solidFill>
                            <a:schemeClr val="dk1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của</a:t>
                      </a:r>
                      <a:r>
                        <a:rPr lang="en-US" sz="2700" b="0" i="0" kern="1200" dirty="0">
                          <a:solidFill>
                            <a:schemeClr val="dk1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 Ni-</a:t>
                      </a:r>
                      <a:r>
                        <a:rPr lang="en-US" sz="2700" b="0" i="0" kern="1200" dirty="0" err="1">
                          <a:solidFill>
                            <a:schemeClr val="dk1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cô</a:t>
                      </a:r>
                      <a:r>
                        <a:rPr lang="en-US" sz="2700" b="0" i="0" kern="1200" dirty="0">
                          <a:solidFill>
                            <a:schemeClr val="dk1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-la </a:t>
                      </a:r>
                      <a:r>
                        <a:rPr lang="en-US" sz="2700" b="0" i="0" kern="1200" dirty="0" err="1">
                          <a:solidFill>
                            <a:schemeClr val="dk1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đạt</a:t>
                      </a:r>
                      <a:r>
                        <a:rPr lang="en-US" sz="2700" b="0" i="0" kern="1200" dirty="0">
                          <a:solidFill>
                            <a:schemeClr val="dk1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 </a:t>
                      </a:r>
                      <a:r>
                        <a:rPr lang="en-US" sz="2700" b="0" i="0" kern="1200" dirty="0" err="1">
                          <a:solidFill>
                            <a:schemeClr val="dk1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điểm</a:t>
                      </a:r>
                      <a:r>
                        <a:rPr lang="en-US" sz="2700" b="0" i="0" kern="1200" dirty="0">
                          <a:solidFill>
                            <a:schemeClr val="dk1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 </a:t>
                      </a:r>
                      <a:r>
                        <a:rPr lang="en-US" sz="2700" b="0" i="0" kern="1200" dirty="0" err="1">
                          <a:solidFill>
                            <a:schemeClr val="dk1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cao</a:t>
                      </a:r>
                      <a:r>
                        <a:rPr lang="en-US" sz="2700" b="0" i="0" kern="1200" dirty="0">
                          <a:solidFill>
                            <a:schemeClr val="dk1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, </a:t>
                      </a:r>
                      <a:r>
                        <a:rPr lang="en-US" sz="2700" b="0" i="0" kern="1200" dirty="0" err="1">
                          <a:solidFill>
                            <a:schemeClr val="dk1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được</a:t>
                      </a:r>
                      <a:r>
                        <a:rPr lang="en-US" sz="2700" b="0" i="0" kern="1200" dirty="0">
                          <a:solidFill>
                            <a:schemeClr val="dk1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 </a:t>
                      </a:r>
                      <a:r>
                        <a:rPr lang="en-US" sz="2700" b="0" i="0" kern="1200" dirty="0" err="1">
                          <a:solidFill>
                            <a:schemeClr val="dk1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cô</a:t>
                      </a:r>
                      <a:r>
                        <a:rPr lang="en-US" sz="2700" b="0" i="0" kern="1200" dirty="0">
                          <a:solidFill>
                            <a:schemeClr val="dk1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 </a:t>
                      </a:r>
                      <a:r>
                        <a:rPr lang="en-US" sz="2700" b="0" i="0" kern="1200" dirty="0" err="1">
                          <a:solidFill>
                            <a:schemeClr val="dk1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giáo</a:t>
                      </a:r>
                      <a:r>
                        <a:rPr lang="en-US" sz="2700" b="0" i="0" kern="1200" dirty="0">
                          <a:solidFill>
                            <a:schemeClr val="dk1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 </a:t>
                      </a:r>
                      <a:r>
                        <a:rPr lang="en-US" sz="2700" b="0" i="0" kern="1200" dirty="0" err="1">
                          <a:solidFill>
                            <a:schemeClr val="dk1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khen</a:t>
                      </a:r>
                      <a:r>
                        <a:rPr lang="en-US" sz="2700" b="0" i="0" kern="1200" dirty="0">
                          <a:solidFill>
                            <a:schemeClr val="dk1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 </a:t>
                      </a:r>
                      <a:r>
                        <a:rPr lang="en-US" sz="2700" b="0" i="0" kern="1200" dirty="0" err="1">
                          <a:solidFill>
                            <a:schemeClr val="dk1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ngợi</a:t>
                      </a:r>
                      <a:r>
                        <a:rPr lang="en-US" sz="2700" b="0" i="0" kern="1200" dirty="0">
                          <a:solidFill>
                            <a:schemeClr val="dk1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.</a:t>
                      </a:r>
                    </a:p>
                    <a:p>
                      <a:pPr marL="274320" marR="0" lvl="0" indent="-342900" algn="just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●"/>
                      </a:pPr>
                      <a:r>
                        <a:rPr lang="en-US" sz="2700" b="0" i="0" kern="1200" dirty="0" err="1">
                          <a:solidFill>
                            <a:schemeClr val="dk1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Điều</a:t>
                      </a:r>
                      <a:r>
                        <a:rPr lang="en-US" sz="2700" b="0" i="0" kern="1200" dirty="0">
                          <a:solidFill>
                            <a:schemeClr val="dk1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 </a:t>
                      </a:r>
                      <a:r>
                        <a:rPr lang="en-US" sz="2700" b="0" i="0" kern="1200" dirty="0" err="1">
                          <a:solidFill>
                            <a:schemeClr val="dk1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khiến</a:t>
                      </a:r>
                      <a:r>
                        <a:rPr lang="en-US" sz="2700" b="0" i="0" kern="1200" dirty="0">
                          <a:solidFill>
                            <a:schemeClr val="dk1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 Ni-</a:t>
                      </a:r>
                      <a:r>
                        <a:rPr lang="en-US" sz="2700" b="0" i="0" kern="1200" dirty="0" err="1">
                          <a:solidFill>
                            <a:schemeClr val="dk1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cô</a:t>
                      </a:r>
                      <a:r>
                        <a:rPr lang="en-US" sz="2700" b="0" i="0" kern="1200" dirty="0">
                          <a:solidFill>
                            <a:schemeClr val="dk1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-la </a:t>
                      </a:r>
                      <a:r>
                        <a:rPr lang="en-US" sz="2700" b="0" i="0" kern="1200" dirty="0" err="1">
                          <a:solidFill>
                            <a:schemeClr val="dk1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viết</a:t>
                      </a:r>
                      <a:r>
                        <a:rPr lang="en-US" sz="2700" b="0" i="0" kern="1200" dirty="0">
                          <a:solidFill>
                            <a:schemeClr val="dk1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 </a:t>
                      </a:r>
                      <a:r>
                        <a:rPr lang="en-US" sz="2700" b="0" i="0" kern="1200" dirty="0" err="1">
                          <a:solidFill>
                            <a:schemeClr val="dk1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được</a:t>
                      </a:r>
                      <a:r>
                        <a:rPr lang="en-US" sz="2700" b="0" i="0" kern="1200" dirty="0">
                          <a:solidFill>
                            <a:schemeClr val="dk1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 </a:t>
                      </a:r>
                      <a:r>
                        <a:rPr lang="en-US" sz="2700" b="0" i="0" kern="1200" dirty="0" err="1">
                          <a:solidFill>
                            <a:schemeClr val="dk1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bài</a:t>
                      </a:r>
                      <a:r>
                        <a:rPr lang="en-US" sz="2700" b="0" i="0" kern="1200" dirty="0">
                          <a:solidFill>
                            <a:schemeClr val="dk1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 </a:t>
                      </a:r>
                      <a:r>
                        <a:rPr lang="en-US" sz="2700" b="0" i="0" kern="1200" dirty="0" err="1">
                          <a:solidFill>
                            <a:schemeClr val="dk1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văn</a:t>
                      </a:r>
                      <a:r>
                        <a:rPr lang="en-US" sz="2700" b="0" i="0" kern="1200" dirty="0">
                          <a:solidFill>
                            <a:schemeClr val="dk1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 </a:t>
                      </a:r>
                      <a:r>
                        <a:rPr lang="en-US" sz="2700" b="0" i="0" kern="1200" dirty="0" err="1">
                          <a:solidFill>
                            <a:schemeClr val="dk1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như</a:t>
                      </a:r>
                      <a:r>
                        <a:rPr lang="en-US" sz="2700" b="0" i="0" kern="1200" dirty="0">
                          <a:solidFill>
                            <a:schemeClr val="dk1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 </a:t>
                      </a:r>
                      <a:r>
                        <a:rPr lang="en-US" sz="2700" b="0" i="0" kern="1200" dirty="0" err="1">
                          <a:solidFill>
                            <a:schemeClr val="dk1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vậy</a:t>
                      </a:r>
                      <a:r>
                        <a:rPr lang="en-US" sz="2700" b="0" i="0" kern="1200" dirty="0">
                          <a:solidFill>
                            <a:schemeClr val="dk1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 </a:t>
                      </a:r>
                      <a:r>
                        <a:rPr lang="en-US" sz="2700" b="0" i="0" kern="1200" dirty="0" err="1">
                          <a:solidFill>
                            <a:schemeClr val="dk1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bởi</a:t>
                      </a:r>
                      <a:r>
                        <a:rPr lang="en-US" sz="2700" b="0" i="0" kern="1200" dirty="0">
                          <a:solidFill>
                            <a:schemeClr val="dk1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: </a:t>
                      </a:r>
                      <a:r>
                        <a:rPr lang="en-US" sz="2700" b="0" i="0" kern="1200" dirty="0" err="1">
                          <a:solidFill>
                            <a:schemeClr val="dk1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Cậu</a:t>
                      </a:r>
                      <a:r>
                        <a:rPr lang="en-US" sz="2700" b="0" i="0" kern="1200" dirty="0">
                          <a:solidFill>
                            <a:schemeClr val="dk1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 </a:t>
                      </a:r>
                      <a:r>
                        <a:rPr lang="en-US" sz="2700" b="0" i="0" kern="1200" dirty="0" err="1">
                          <a:solidFill>
                            <a:schemeClr val="dk1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viết</a:t>
                      </a:r>
                      <a:r>
                        <a:rPr lang="en-US" sz="2700" b="0" i="0" kern="1200" dirty="0">
                          <a:solidFill>
                            <a:schemeClr val="dk1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 </a:t>
                      </a:r>
                      <a:r>
                        <a:rPr lang="en-US" sz="2700" b="0" i="0" kern="1200" dirty="0" err="1">
                          <a:solidFill>
                            <a:schemeClr val="dk1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về</a:t>
                      </a:r>
                      <a:r>
                        <a:rPr lang="en-US" sz="2700" b="0" i="0" kern="1200" dirty="0">
                          <a:solidFill>
                            <a:schemeClr val="dk1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 </a:t>
                      </a:r>
                      <a:r>
                        <a:rPr lang="en-US" sz="2700" b="0" i="0" kern="1200" dirty="0" err="1">
                          <a:solidFill>
                            <a:schemeClr val="dk1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người</a:t>
                      </a:r>
                      <a:r>
                        <a:rPr lang="en-US" sz="2700" b="0" i="0" kern="1200" dirty="0">
                          <a:solidFill>
                            <a:schemeClr val="dk1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 </a:t>
                      </a:r>
                      <a:r>
                        <a:rPr lang="en-US" sz="2700" b="0" i="0" kern="1200" dirty="0" err="1">
                          <a:solidFill>
                            <a:schemeClr val="dk1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bạn</a:t>
                      </a:r>
                      <a:r>
                        <a:rPr lang="en-US" sz="2700" b="0" i="0" kern="1200" dirty="0">
                          <a:solidFill>
                            <a:schemeClr val="dk1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 </a:t>
                      </a:r>
                      <a:r>
                        <a:rPr lang="en-US" sz="2700" b="0" i="0" kern="1200" dirty="0" err="1">
                          <a:solidFill>
                            <a:schemeClr val="dk1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Ác-nhăng</a:t>
                      </a:r>
                      <a:r>
                        <a:rPr lang="en-US" sz="2700" b="0" i="0" kern="1200" dirty="0">
                          <a:solidFill>
                            <a:schemeClr val="dk1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, </a:t>
                      </a:r>
                      <a:r>
                        <a:rPr lang="en-US" sz="2700" b="0" i="0" kern="1200" dirty="0" err="1">
                          <a:solidFill>
                            <a:schemeClr val="dk1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người</a:t>
                      </a:r>
                      <a:r>
                        <a:rPr lang="en-US" sz="2700" b="0" i="0" kern="1200" dirty="0">
                          <a:solidFill>
                            <a:schemeClr val="dk1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 </a:t>
                      </a:r>
                      <a:r>
                        <a:rPr lang="en-US" sz="2700" b="0" i="0" kern="1200" dirty="0" err="1">
                          <a:solidFill>
                            <a:schemeClr val="dk1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cậu</a:t>
                      </a:r>
                      <a:r>
                        <a:rPr lang="en-US" sz="2700" b="0" i="0" kern="1200" dirty="0">
                          <a:solidFill>
                            <a:schemeClr val="dk1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 </a:t>
                      </a:r>
                      <a:r>
                        <a:rPr lang="en-US" sz="2700" b="0" i="0" kern="1200" dirty="0" err="1">
                          <a:solidFill>
                            <a:schemeClr val="dk1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hiểu</a:t>
                      </a:r>
                      <a:r>
                        <a:rPr lang="en-US" sz="2700" b="0" i="0" kern="1200" dirty="0">
                          <a:solidFill>
                            <a:schemeClr val="dk1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 </a:t>
                      </a:r>
                      <a:r>
                        <a:rPr lang="en-US" sz="2700" b="0" i="0" kern="1200" dirty="0" err="1">
                          <a:solidFill>
                            <a:schemeClr val="dk1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rõ</a:t>
                      </a:r>
                      <a:r>
                        <a:rPr lang="en-US" sz="2700" b="0" i="0" kern="1200" dirty="0">
                          <a:solidFill>
                            <a:schemeClr val="dk1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 </a:t>
                      </a:r>
                      <a:r>
                        <a:rPr lang="en-US" sz="2700" b="0" i="0" kern="1200" dirty="0" err="1">
                          <a:solidFill>
                            <a:schemeClr val="dk1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và</a:t>
                      </a:r>
                      <a:r>
                        <a:rPr lang="en-US" sz="2700" b="0" i="0" kern="1200" dirty="0">
                          <a:solidFill>
                            <a:schemeClr val="dk1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 </a:t>
                      </a:r>
                      <a:r>
                        <a:rPr lang="en-US" sz="2700" b="0" i="0" kern="1200" dirty="0" err="1">
                          <a:solidFill>
                            <a:schemeClr val="dk1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xem</a:t>
                      </a:r>
                      <a:r>
                        <a:rPr lang="en-US" sz="2700" b="0" i="0" kern="1200" dirty="0">
                          <a:solidFill>
                            <a:schemeClr val="dk1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 </a:t>
                      </a:r>
                      <a:r>
                        <a:rPr lang="en-US" sz="2700" b="0" i="0" kern="1200" dirty="0" err="1">
                          <a:solidFill>
                            <a:schemeClr val="dk1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là</a:t>
                      </a:r>
                      <a:r>
                        <a:rPr lang="en-US" sz="2700" b="0" i="0" kern="1200" dirty="0">
                          <a:solidFill>
                            <a:schemeClr val="dk1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 </a:t>
                      </a:r>
                      <a:r>
                        <a:rPr lang="en-US" sz="2700" b="0" i="0" kern="1200" dirty="0" err="1">
                          <a:solidFill>
                            <a:schemeClr val="dk1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người</a:t>
                      </a:r>
                      <a:r>
                        <a:rPr lang="en-US" sz="2700" b="0" i="0" kern="1200" dirty="0">
                          <a:solidFill>
                            <a:schemeClr val="dk1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 </a:t>
                      </a:r>
                      <a:r>
                        <a:rPr lang="en-US" sz="2700" b="0" i="0" kern="1200" dirty="0" err="1">
                          <a:solidFill>
                            <a:schemeClr val="dk1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bạn</a:t>
                      </a:r>
                      <a:r>
                        <a:rPr lang="en-US" sz="2700" b="0" i="0" kern="1200" dirty="0">
                          <a:solidFill>
                            <a:schemeClr val="dk1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 </a:t>
                      </a:r>
                      <a:r>
                        <a:rPr lang="en-US" sz="2700" b="0" i="0" kern="1200" dirty="0" err="1">
                          <a:solidFill>
                            <a:schemeClr val="dk1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thân</a:t>
                      </a:r>
                      <a:r>
                        <a:rPr lang="en-US" sz="2700" b="0" i="0" kern="1200" dirty="0">
                          <a:solidFill>
                            <a:schemeClr val="dk1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 </a:t>
                      </a:r>
                      <a:r>
                        <a:rPr lang="en-US" sz="2700" b="0" i="0" kern="1200" dirty="0" err="1">
                          <a:solidFill>
                            <a:schemeClr val="dk1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thiết</a:t>
                      </a:r>
                      <a:r>
                        <a:rPr lang="en-US" sz="2700" b="0" i="0" kern="1200" dirty="0">
                          <a:solidFill>
                            <a:schemeClr val="dk1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. </a:t>
                      </a:r>
                      <a:r>
                        <a:rPr lang="en-US" sz="2700" b="0" i="0" kern="1200" dirty="0" err="1">
                          <a:solidFill>
                            <a:schemeClr val="dk1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Bài</a:t>
                      </a:r>
                      <a:r>
                        <a:rPr lang="en-US" sz="2700" b="0" i="0" kern="1200" dirty="0">
                          <a:solidFill>
                            <a:schemeClr val="dk1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 </a:t>
                      </a:r>
                      <a:r>
                        <a:rPr lang="en-US" sz="2700" b="0" i="0" kern="1200" dirty="0" err="1">
                          <a:solidFill>
                            <a:schemeClr val="dk1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viết</a:t>
                      </a:r>
                      <a:r>
                        <a:rPr lang="en-US" sz="2700" b="0" i="0" kern="1200" dirty="0">
                          <a:solidFill>
                            <a:schemeClr val="dk1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 </a:t>
                      </a:r>
                      <a:r>
                        <a:rPr lang="en-US" sz="2700" b="0" i="0" kern="1200" dirty="0" err="1">
                          <a:solidFill>
                            <a:schemeClr val="dk1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trở</a:t>
                      </a:r>
                      <a:r>
                        <a:rPr lang="en-US" sz="2700" b="0" i="0" kern="1200" dirty="0">
                          <a:solidFill>
                            <a:schemeClr val="dk1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 </a:t>
                      </a:r>
                      <a:r>
                        <a:rPr lang="en-US" sz="2700" b="0" i="0" kern="1200" dirty="0" err="1">
                          <a:solidFill>
                            <a:schemeClr val="dk1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nên</a:t>
                      </a:r>
                      <a:r>
                        <a:rPr lang="en-US" sz="2700" b="0" i="0" kern="1200" dirty="0">
                          <a:solidFill>
                            <a:schemeClr val="dk1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 </a:t>
                      </a:r>
                      <a:r>
                        <a:rPr lang="en-US" sz="2700" b="0" i="0" kern="1200" dirty="0" err="1">
                          <a:solidFill>
                            <a:schemeClr val="dk1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chân</a:t>
                      </a:r>
                      <a:r>
                        <a:rPr lang="en-US" sz="2700" b="0" i="0" kern="1200" dirty="0">
                          <a:solidFill>
                            <a:schemeClr val="dk1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 </a:t>
                      </a:r>
                      <a:r>
                        <a:rPr lang="en-US" sz="2700" b="0" i="0" kern="1200" dirty="0" err="1">
                          <a:solidFill>
                            <a:schemeClr val="dk1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thực</a:t>
                      </a:r>
                      <a:r>
                        <a:rPr lang="en-US" sz="2700" b="0" i="0" kern="1200" dirty="0">
                          <a:solidFill>
                            <a:schemeClr val="dk1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, </a:t>
                      </a:r>
                      <a:r>
                        <a:rPr lang="en-US" sz="2700" b="0" i="0" kern="1200" dirty="0" err="1">
                          <a:solidFill>
                            <a:schemeClr val="dk1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cá</a:t>
                      </a:r>
                      <a:r>
                        <a:rPr lang="en-US" sz="2700" b="0" i="0" kern="1200" dirty="0">
                          <a:solidFill>
                            <a:schemeClr val="dk1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 </a:t>
                      </a:r>
                      <a:r>
                        <a:rPr lang="en-US" sz="2700" b="0" i="0" kern="1200" dirty="0" err="1">
                          <a:solidFill>
                            <a:schemeClr val="dk1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tính</a:t>
                      </a:r>
                      <a:r>
                        <a:rPr lang="en-US" sz="2700" b="0" i="0" kern="1200" dirty="0">
                          <a:solidFill>
                            <a:schemeClr val="dk1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.</a:t>
                      </a:r>
                    </a:p>
                    <a:p>
                      <a:pPr marL="274320" marR="0" lvl="0" indent="-342900" algn="just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Font typeface="Arial" panose="020B0604020202020204" pitchFamily="34" charset="0"/>
                        <a:buChar char="●"/>
                      </a:pPr>
                      <a:r>
                        <a:rPr lang="en-US" sz="2700" b="0" i="0" kern="1200" dirty="0">
                          <a:solidFill>
                            <a:schemeClr val="dk1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Ni-</a:t>
                      </a:r>
                      <a:r>
                        <a:rPr lang="en-US" sz="2700" b="0" i="0" kern="1200" dirty="0" err="1">
                          <a:solidFill>
                            <a:schemeClr val="dk1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cô</a:t>
                      </a:r>
                      <a:r>
                        <a:rPr lang="en-US" sz="2700" b="0" i="0" kern="1200" dirty="0">
                          <a:solidFill>
                            <a:schemeClr val="dk1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-la </a:t>
                      </a:r>
                      <a:r>
                        <a:rPr lang="en-US" sz="2700" b="0" i="0" kern="1200" dirty="0" err="1">
                          <a:solidFill>
                            <a:schemeClr val="dk1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rút</a:t>
                      </a:r>
                      <a:r>
                        <a:rPr lang="en-US" sz="2700" b="0" i="0" kern="1200" dirty="0">
                          <a:solidFill>
                            <a:schemeClr val="dk1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 </a:t>
                      </a:r>
                      <a:r>
                        <a:rPr lang="en-US" sz="2700" b="0" i="0" kern="1200" dirty="0" err="1">
                          <a:solidFill>
                            <a:schemeClr val="dk1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ra</a:t>
                      </a:r>
                      <a:r>
                        <a:rPr lang="en-US" sz="2700" b="0" i="0" kern="1200" dirty="0">
                          <a:solidFill>
                            <a:schemeClr val="dk1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 </a:t>
                      </a:r>
                      <a:r>
                        <a:rPr lang="en-US" sz="2700" b="0" i="0" kern="1200" dirty="0" err="1">
                          <a:solidFill>
                            <a:schemeClr val="dk1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kinh</a:t>
                      </a:r>
                      <a:r>
                        <a:rPr lang="en-US" sz="2700" b="0" i="0" kern="1200" dirty="0">
                          <a:solidFill>
                            <a:schemeClr val="dk1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 </a:t>
                      </a:r>
                      <a:r>
                        <a:rPr lang="en-US" sz="2700" b="0" i="0" kern="1200" dirty="0" err="1">
                          <a:solidFill>
                            <a:schemeClr val="dk1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nghiệm</a:t>
                      </a:r>
                      <a:r>
                        <a:rPr lang="en-US" sz="2700" b="0" i="0" kern="1200" dirty="0">
                          <a:solidFill>
                            <a:schemeClr val="dk1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 </a:t>
                      </a:r>
                      <a:r>
                        <a:rPr lang="en-US" sz="2700" b="0" i="0" kern="1200" dirty="0" err="1">
                          <a:solidFill>
                            <a:schemeClr val="dk1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khi</a:t>
                      </a:r>
                      <a:r>
                        <a:rPr lang="en-US" sz="2700" b="0" i="0" kern="1200" dirty="0">
                          <a:solidFill>
                            <a:schemeClr val="dk1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 </a:t>
                      </a:r>
                      <a:r>
                        <a:rPr lang="en-US" sz="2700" b="0" i="0" kern="1200" dirty="0" err="1">
                          <a:solidFill>
                            <a:schemeClr val="dk1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chứng</a:t>
                      </a:r>
                      <a:r>
                        <a:rPr lang="en-US" sz="2700" b="0" i="0" kern="1200" dirty="0">
                          <a:solidFill>
                            <a:schemeClr val="dk1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 </a:t>
                      </a:r>
                      <a:r>
                        <a:rPr lang="en-US" sz="2700" b="0" i="0" kern="1200" dirty="0" err="1">
                          <a:solidFill>
                            <a:schemeClr val="dk1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kiến</a:t>
                      </a:r>
                      <a:r>
                        <a:rPr lang="en-US" sz="2700" b="0" i="0" kern="1200" dirty="0">
                          <a:solidFill>
                            <a:schemeClr val="dk1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 </a:t>
                      </a:r>
                      <a:r>
                        <a:rPr lang="en-US" sz="2700" b="0" i="0" kern="1200" dirty="0" err="1">
                          <a:solidFill>
                            <a:schemeClr val="dk1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cuộc</a:t>
                      </a:r>
                      <a:r>
                        <a:rPr lang="en-US" sz="2700" b="0" i="0" kern="1200" dirty="0">
                          <a:solidFill>
                            <a:schemeClr val="dk1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 </a:t>
                      </a:r>
                      <a:r>
                        <a:rPr lang="en-US" sz="2700" b="0" i="0" kern="1200" dirty="0" err="1">
                          <a:solidFill>
                            <a:schemeClr val="dk1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tranh</a:t>
                      </a:r>
                      <a:r>
                        <a:rPr lang="en-US" sz="2700" b="0" i="0" kern="1200" dirty="0">
                          <a:solidFill>
                            <a:schemeClr val="dk1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 </a:t>
                      </a:r>
                      <a:r>
                        <a:rPr lang="en-US" sz="2700" b="0" i="0" kern="1200" dirty="0" err="1">
                          <a:solidFill>
                            <a:schemeClr val="dk1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luận</a:t>
                      </a:r>
                      <a:r>
                        <a:rPr lang="en-US" sz="2700" b="0" i="0" kern="1200" dirty="0">
                          <a:solidFill>
                            <a:schemeClr val="dk1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 </a:t>
                      </a:r>
                      <a:r>
                        <a:rPr lang="en-US" sz="2700" b="0" i="0" kern="1200" dirty="0" err="1">
                          <a:solidFill>
                            <a:schemeClr val="dk1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giữa</a:t>
                      </a:r>
                      <a:r>
                        <a:rPr lang="en-US" sz="2700" b="0" i="0" kern="1200" dirty="0">
                          <a:solidFill>
                            <a:schemeClr val="dk1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 </a:t>
                      </a:r>
                      <a:r>
                        <a:rPr lang="en-US" sz="2700" b="0" i="0" kern="1200" dirty="0" err="1">
                          <a:solidFill>
                            <a:schemeClr val="dk1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bố</a:t>
                      </a:r>
                      <a:r>
                        <a:rPr lang="en-US" sz="2700" b="0" i="0" kern="1200" dirty="0">
                          <a:solidFill>
                            <a:schemeClr val="dk1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 </a:t>
                      </a:r>
                      <a:r>
                        <a:rPr lang="en-US" sz="2700" b="0" i="0" kern="1200" dirty="0" err="1">
                          <a:solidFill>
                            <a:schemeClr val="dk1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và</a:t>
                      </a:r>
                      <a:r>
                        <a:rPr lang="en-US" sz="2700" b="0" i="0" kern="1200" dirty="0">
                          <a:solidFill>
                            <a:schemeClr val="dk1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 </a:t>
                      </a:r>
                      <a:r>
                        <a:rPr lang="en-US" sz="2700" b="0" i="0" kern="1200" dirty="0" err="1">
                          <a:solidFill>
                            <a:schemeClr val="dk1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ông</a:t>
                      </a:r>
                      <a:r>
                        <a:rPr lang="en-US" sz="2700" b="0" i="0" kern="1200" dirty="0">
                          <a:solidFill>
                            <a:schemeClr val="dk1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 </a:t>
                      </a:r>
                      <a:r>
                        <a:rPr lang="en-US" sz="2700" b="0" i="0" kern="1200" dirty="0" err="1">
                          <a:solidFill>
                            <a:schemeClr val="dk1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Blê-đúc</a:t>
                      </a:r>
                      <a:r>
                        <a:rPr lang="en-US" sz="2700" b="0" i="0" kern="1200" dirty="0">
                          <a:solidFill>
                            <a:schemeClr val="dk1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: </a:t>
                      </a:r>
                      <a:r>
                        <a:rPr lang="en-US" sz="2700" b="0" i="0" kern="1200" dirty="0" err="1">
                          <a:solidFill>
                            <a:schemeClr val="dk1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Bài</a:t>
                      </a:r>
                      <a:r>
                        <a:rPr lang="en-US" sz="2700" b="0" i="0" kern="1200" dirty="0">
                          <a:solidFill>
                            <a:schemeClr val="dk1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 </a:t>
                      </a:r>
                      <a:r>
                        <a:rPr lang="en-US" sz="2700" b="0" i="0" kern="1200" dirty="0" err="1">
                          <a:solidFill>
                            <a:schemeClr val="dk1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tập</a:t>
                      </a:r>
                      <a:r>
                        <a:rPr lang="en-US" sz="2700" b="0" i="0" kern="1200" dirty="0">
                          <a:solidFill>
                            <a:schemeClr val="dk1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 </a:t>
                      </a:r>
                      <a:r>
                        <a:rPr lang="en-US" sz="2700" b="0" i="0" kern="1200" dirty="0" err="1">
                          <a:solidFill>
                            <a:schemeClr val="dk1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của</a:t>
                      </a:r>
                      <a:r>
                        <a:rPr lang="en-US" sz="2700" b="0" i="0" kern="1200" dirty="0">
                          <a:solidFill>
                            <a:schemeClr val="dk1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 </a:t>
                      </a:r>
                      <a:r>
                        <a:rPr lang="en-US" sz="2700" b="0" i="0" kern="1200" dirty="0" err="1">
                          <a:solidFill>
                            <a:schemeClr val="dk1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mình</a:t>
                      </a:r>
                      <a:r>
                        <a:rPr lang="en-US" sz="2700" b="0" i="0" kern="1200" dirty="0">
                          <a:solidFill>
                            <a:schemeClr val="dk1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 </a:t>
                      </a:r>
                      <a:r>
                        <a:rPr lang="en-US" sz="2700" b="0" i="0" kern="1200" dirty="0" err="1">
                          <a:solidFill>
                            <a:schemeClr val="dk1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nên</a:t>
                      </a:r>
                      <a:r>
                        <a:rPr lang="en-US" sz="2700" b="0" i="0" kern="1200" dirty="0">
                          <a:solidFill>
                            <a:schemeClr val="dk1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 </a:t>
                      </a:r>
                      <a:r>
                        <a:rPr lang="en-US" sz="2700" b="0" i="0" kern="1200" dirty="0" err="1">
                          <a:solidFill>
                            <a:schemeClr val="dk1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tự</a:t>
                      </a:r>
                      <a:r>
                        <a:rPr lang="en-US" sz="2700" b="0" i="0" kern="1200" dirty="0">
                          <a:solidFill>
                            <a:schemeClr val="dk1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 </a:t>
                      </a:r>
                      <a:r>
                        <a:rPr lang="en-US" sz="2700" b="0" i="0" kern="1200" dirty="0" err="1">
                          <a:solidFill>
                            <a:schemeClr val="dk1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mình</a:t>
                      </a:r>
                      <a:r>
                        <a:rPr lang="en-US" sz="2700" b="0" i="0" kern="1200" dirty="0">
                          <a:solidFill>
                            <a:schemeClr val="dk1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 </a:t>
                      </a:r>
                      <a:r>
                        <a:rPr lang="en-US" sz="2700" b="0" i="0" kern="1200" dirty="0" err="1">
                          <a:solidFill>
                            <a:schemeClr val="dk1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giải</a:t>
                      </a:r>
                      <a:r>
                        <a:rPr lang="en-US" sz="2700" b="0" i="0" kern="1200" dirty="0">
                          <a:solidFill>
                            <a:schemeClr val="dk1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 </a:t>
                      </a:r>
                      <a:r>
                        <a:rPr lang="en-US" sz="2700" b="0" i="0" kern="1200" dirty="0" err="1">
                          <a:solidFill>
                            <a:schemeClr val="dk1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quyết</a:t>
                      </a:r>
                      <a:r>
                        <a:rPr lang="en-US" sz="2700" b="0" i="0" kern="1200" dirty="0">
                          <a:solidFill>
                            <a:schemeClr val="dk1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. </a:t>
                      </a:r>
                      <a:r>
                        <a:rPr lang="en-US" sz="2700" b="0" i="0" kern="1200" dirty="0" err="1">
                          <a:solidFill>
                            <a:schemeClr val="dk1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Em</a:t>
                      </a:r>
                      <a:r>
                        <a:rPr lang="en-US" sz="2700" b="0" i="0" kern="1200" dirty="0">
                          <a:solidFill>
                            <a:schemeClr val="dk1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 </a:t>
                      </a:r>
                      <a:r>
                        <a:rPr lang="en-US" sz="2700" b="0" i="0" kern="1200" dirty="0" err="1">
                          <a:solidFill>
                            <a:schemeClr val="dk1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có</a:t>
                      </a:r>
                      <a:r>
                        <a:rPr lang="en-US" sz="2700" b="0" i="0" kern="1200" dirty="0">
                          <a:solidFill>
                            <a:schemeClr val="dk1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 </a:t>
                      </a:r>
                      <a:r>
                        <a:rPr lang="en-US" sz="2700" b="0" i="0" kern="1200" dirty="0" err="1">
                          <a:solidFill>
                            <a:schemeClr val="dk1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đồng</a:t>
                      </a:r>
                      <a:r>
                        <a:rPr lang="en-US" sz="2700" b="0" i="0" kern="1200" dirty="0">
                          <a:solidFill>
                            <a:schemeClr val="dk1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 </a:t>
                      </a:r>
                      <a:r>
                        <a:rPr lang="en-US" sz="2700" b="0" i="0" kern="1200" dirty="0" err="1">
                          <a:solidFill>
                            <a:schemeClr val="dk1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ý</a:t>
                      </a:r>
                      <a:r>
                        <a:rPr lang="en-US" sz="2700" b="0" i="0" kern="1200" dirty="0">
                          <a:solidFill>
                            <a:schemeClr val="dk1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. </a:t>
                      </a:r>
                      <a:r>
                        <a:rPr lang="en-US" sz="2700" b="0" i="0" kern="1200" dirty="0" err="1">
                          <a:solidFill>
                            <a:schemeClr val="dk1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Vì</a:t>
                      </a:r>
                      <a:r>
                        <a:rPr lang="en-US" sz="2700" b="0" i="0" kern="1200" dirty="0">
                          <a:solidFill>
                            <a:schemeClr val="dk1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: </a:t>
                      </a:r>
                      <a:r>
                        <a:rPr lang="en-US" sz="2700" b="0" i="0" kern="1200" dirty="0" err="1">
                          <a:solidFill>
                            <a:schemeClr val="dk1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Mình</a:t>
                      </a:r>
                      <a:r>
                        <a:rPr lang="en-US" sz="2700" b="0" i="0" kern="1200" dirty="0">
                          <a:solidFill>
                            <a:schemeClr val="dk1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 </a:t>
                      </a:r>
                      <a:r>
                        <a:rPr lang="en-US" sz="2700" b="0" i="0" kern="1200" dirty="0" err="1">
                          <a:solidFill>
                            <a:schemeClr val="dk1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tự</a:t>
                      </a:r>
                      <a:r>
                        <a:rPr lang="en-US" sz="2700" b="0" i="0" kern="1200" dirty="0">
                          <a:solidFill>
                            <a:schemeClr val="dk1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 </a:t>
                      </a:r>
                      <a:r>
                        <a:rPr lang="en-US" sz="2700" b="0" i="0" kern="1200" dirty="0" err="1">
                          <a:solidFill>
                            <a:schemeClr val="dk1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viết</a:t>
                      </a:r>
                      <a:r>
                        <a:rPr lang="en-US" sz="2700" b="0" i="0" kern="1200" dirty="0">
                          <a:solidFill>
                            <a:schemeClr val="dk1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 </a:t>
                      </a:r>
                      <a:r>
                        <a:rPr lang="en-US" sz="2700" b="0" i="0" kern="1200" dirty="0" err="1">
                          <a:solidFill>
                            <a:schemeClr val="dk1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điều</a:t>
                      </a:r>
                      <a:r>
                        <a:rPr lang="en-US" sz="2700" b="0" i="0" kern="1200" dirty="0">
                          <a:solidFill>
                            <a:schemeClr val="dk1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 </a:t>
                      </a:r>
                      <a:r>
                        <a:rPr lang="en-US" sz="2700" b="0" i="0" kern="1200" dirty="0" err="1">
                          <a:solidFill>
                            <a:schemeClr val="dk1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mình</a:t>
                      </a:r>
                      <a:r>
                        <a:rPr lang="en-US" sz="2700" b="0" i="0" kern="1200" dirty="0">
                          <a:solidFill>
                            <a:schemeClr val="dk1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 </a:t>
                      </a:r>
                      <a:r>
                        <a:rPr lang="en-US" sz="2700" b="0" i="0" kern="1200" dirty="0" err="1">
                          <a:solidFill>
                            <a:schemeClr val="dk1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nghĩ</a:t>
                      </a:r>
                      <a:r>
                        <a:rPr lang="en-US" sz="2700" b="0" i="0" kern="1200" dirty="0">
                          <a:solidFill>
                            <a:schemeClr val="dk1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 </a:t>
                      </a:r>
                      <a:r>
                        <a:rPr lang="en-US" sz="2700" b="0" i="0" kern="1200" dirty="0" err="1">
                          <a:solidFill>
                            <a:schemeClr val="dk1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sẽ</a:t>
                      </a:r>
                      <a:r>
                        <a:rPr lang="en-US" sz="2700" b="0" i="0" kern="1200" dirty="0">
                          <a:solidFill>
                            <a:schemeClr val="dk1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 </a:t>
                      </a:r>
                      <a:r>
                        <a:rPr lang="en-US" sz="2700" b="0" i="0" kern="1200" dirty="0" err="1">
                          <a:solidFill>
                            <a:schemeClr val="dk1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chân</a:t>
                      </a:r>
                      <a:r>
                        <a:rPr lang="en-US" sz="2700" b="0" i="0" kern="1200" dirty="0">
                          <a:solidFill>
                            <a:schemeClr val="dk1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 </a:t>
                      </a:r>
                      <a:r>
                        <a:rPr lang="en-US" sz="2700" b="0" i="0" kern="1200" dirty="0" err="1">
                          <a:solidFill>
                            <a:schemeClr val="dk1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thực</a:t>
                      </a:r>
                      <a:r>
                        <a:rPr lang="en-US" sz="2700" b="0" i="0" kern="1200" dirty="0">
                          <a:solidFill>
                            <a:schemeClr val="dk1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, </a:t>
                      </a:r>
                      <a:r>
                        <a:rPr lang="en-US" sz="2700" b="0" i="0" kern="1200" dirty="0" err="1">
                          <a:solidFill>
                            <a:schemeClr val="dk1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thuyết</a:t>
                      </a:r>
                      <a:r>
                        <a:rPr lang="en-US" sz="2700" b="0" i="0" kern="1200" dirty="0">
                          <a:solidFill>
                            <a:schemeClr val="dk1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 </a:t>
                      </a:r>
                      <a:r>
                        <a:rPr lang="en-US" sz="2700" b="0" i="0" kern="1200" dirty="0" err="1">
                          <a:solidFill>
                            <a:schemeClr val="dk1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phục</a:t>
                      </a:r>
                      <a:r>
                        <a:rPr lang="en-US" sz="2700" b="0" i="0" kern="1200" dirty="0">
                          <a:solidFill>
                            <a:schemeClr val="dk1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 </a:t>
                      </a:r>
                      <a:r>
                        <a:rPr lang="en-US" sz="2700" b="0" i="0" kern="1200" dirty="0" err="1">
                          <a:solidFill>
                            <a:schemeClr val="dk1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người</a:t>
                      </a:r>
                      <a:r>
                        <a:rPr lang="en-US" sz="2700" b="0" i="0" kern="1200" dirty="0">
                          <a:solidFill>
                            <a:schemeClr val="dk1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 </a:t>
                      </a:r>
                      <a:r>
                        <a:rPr lang="en-US" sz="2700" b="0" i="0" kern="1200" dirty="0" err="1">
                          <a:solidFill>
                            <a:schemeClr val="dk1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đọc</a:t>
                      </a:r>
                      <a:r>
                        <a:rPr lang="en-US" sz="2700" b="0" i="0" kern="1200" dirty="0">
                          <a:solidFill>
                            <a:schemeClr val="dk1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; </a:t>
                      </a:r>
                      <a:r>
                        <a:rPr lang="en-US" sz="2700" b="0" i="0" kern="1200" dirty="0" err="1">
                          <a:solidFill>
                            <a:schemeClr val="dk1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bài</a:t>
                      </a:r>
                      <a:r>
                        <a:rPr lang="en-US" sz="2700" b="0" i="0" kern="1200" dirty="0">
                          <a:solidFill>
                            <a:schemeClr val="dk1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 </a:t>
                      </a:r>
                      <a:r>
                        <a:rPr lang="en-US" sz="2700" b="0" i="0" kern="1200" dirty="0" err="1">
                          <a:solidFill>
                            <a:schemeClr val="dk1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tập</a:t>
                      </a:r>
                      <a:r>
                        <a:rPr lang="en-US" sz="2700" b="0" i="0" kern="1200" dirty="0">
                          <a:solidFill>
                            <a:schemeClr val="dk1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 </a:t>
                      </a:r>
                      <a:r>
                        <a:rPr lang="en-US" sz="2700" b="0" i="0" kern="1200" dirty="0" err="1">
                          <a:solidFill>
                            <a:schemeClr val="dk1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của</a:t>
                      </a:r>
                      <a:r>
                        <a:rPr lang="en-US" sz="2700" b="0" i="0" kern="1200" dirty="0">
                          <a:solidFill>
                            <a:schemeClr val="dk1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 </a:t>
                      </a:r>
                      <a:r>
                        <a:rPr lang="en-US" sz="2700" b="0" i="0" kern="1200" dirty="0" err="1">
                          <a:solidFill>
                            <a:schemeClr val="dk1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mình</a:t>
                      </a:r>
                      <a:r>
                        <a:rPr lang="en-US" sz="2700" b="0" i="0" kern="1200" dirty="0">
                          <a:solidFill>
                            <a:schemeClr val="dk1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 </a:t>
                      </a:r>
                      <a:r>
                        <a:rPr lang="en-US" sz="2700" b="0" i="0" kern="1200" dirty="0" err="1">
                          <a:solidFill>
                            <a:schemeClr val="dk1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không</a:t>
                      </a:r>
                      <a:r>
                        <a:rPr lang="en-US" sz="2700" b="0" i="0" kern="1200" dirty="0">
                          <a:solidFill>
                            <a:schemeClr val="dk1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 </a:t>
                      </a:r>
                      <a:r>
                        <a:rPr lang="en-US" sz="2700" b="0" i="0" kern="1200" dirty="0" err="1">
                          <a:solidFill>
                            <a:schemeClr val="dk1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nên</a:t>
                      </a:r>
                      <a:r>
                        <a:rPr lang="en-US" sz="2700" b="0" i="0" kern="1200" dirty="0">
                          <a:solidFill>
                            <a:schemeClr val="dk1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 </a:t>
                      </a:r>
                      <a:r>
                        <a:rPr lang="en-US" sz="2700" b="0" i="0" kern="1200" dirty="0" err="1">
                          <a:solidFill>
                            <a:schemeClr val="dk1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phụ</a:t>
                      </a:r>
                      <a:r>
                        <a:rPr lang="en-US" sz="2700" b="0" i="0" kern="1200" dirty="0">
                          <a:solidFill>
                            <a:schemeClr val="dk1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 </a:t>
                      </a:r>
                      <a:r>
                        <a:rPr lang="en-US" sz="2700" b="0" i="0" kern="1200" dirty="0" err="1">
                          <a:solidFill>
                            <a:schemeClr val="dk1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thuộc</a:t>
                      </a:r>
                      <a:r>
                        <a:rPr lang="en-US" sz="2700" b="0" i="0" kern="1200" dirty="0">
                          <a:solidFill>
                            <a:schemeClr val="dk1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 </a:t>
                      </a:r>
                      <a:r>
                        <a:rPr lang="en-US" sz="2700" b="0" i="0" kern="1200" dirty="0" err="1">
                          <a:solidFill>
                            <a:schemeClr val="dk1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vào</a:t>
                      </a:r>
                      <a:r>
                        <a:rPr lang="en-US" sz="2700" b="0" i="0" kern="1200" dirty="0">
                          <a:solidFill>
                            <a:schemeClr val="dk1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 </a:t>
                      </a:r>
                      <a:r>
                        <a:rPr lang="en-US" sz="2700" b="0" i="0" kern="1200" dirty="0" err="1">
                          <a:solidFill>
                            <a:schemeClr val="dk1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người</a:t>
                      </a:r>
                      <a:r>
                        <a:rPr lang="en-US" sz="2700" b="0" i="0" kern="1200" dirty="0">
                          <a:solidFill>
                            <a:schemeClr val="dk1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 </a:t>
                      </a:r>
                      <a:r>
                        <a:rPr lang="en-US" sz="2700" b="0" i="0" kern="1200" dirty="0" err="1">
                          <a:solidFill>
                            <a:schemeClr val="dk1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khác</a:t>
                      </a:r>
                      <a:r>
                        <a:rPr lang="en-US" sz="2700" b="0" i="0" kern="1200" dirty="0">
                          <a:solidFill>
                            <a:schemeClr val="dk1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; </a:t>
                      </a:r>
                      <a:r>
                        <a:rPr lang="en-US" sz="2700" b="0" i="0" kern="1200" dirty="0" err="1">
                          <a:solidFill>
                            <a:schemeClr val="dk1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thậm</a:t>
                      </a:r>
                      <a:r>
                        <a:rPr lang="en-US" sz="2700" b="0" i="0" kern="1200" dirty="0">
                          <a:solidFill>
                            <a:schemeClr val="dk1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 </a:t>
                      </a:r>
                      <a:r>
                        <a:rPr lang="en-US" sz="2700" b="0" i="0" kern="1200" dirty="0" err="1">
                          <a:solidFill>
                            <a:schemeClr val="dk1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chí</a:t>
                      </a:r>
                      <a:r>
                        <a:rPr lang="en-US" sz="2700" b="0" i="0" kern="1200" dirty="0">
                          <a:solidFill>
                            <a:schemeClr val="dk1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 </a:t>
                      </a:r>
                      <a:r>
                        <a:rPr lang="en-US" sz="2700" b="0" i="0" kern="1200" dirty="0" err="1">
                          <a:solidFill>
                            <a:schemeClr val="dk1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có</a:t>
                      </a:r>
                      <a:r>
                        <a:rPr lang="en-US" sz="2700" b="0" i="0" kern="1200" dirty="0">
                          <a:solidFill>
                            <a:schemeClr val="dk1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 </a:t>
                      </a:r>
                      <a:r>
                        <a:rPr lang="en-US" sz="2700" b="0" i="0" kern="1200" dirty="0" err="1">
                          <a:solidFill>
                            <a:schemeClr val="dk1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thể</a:t>
                      </a:r>
                      <a:r>
                        <a:rPr lang="en-US" sz="2700" b="0" i="0" kern="1200" dirty="0">
                          <a:solidFill>
                            <a:schemeClr val="dk1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 </a:t>
                      </a:r>
                      <a:r>
                        <a:rPr lang="en-US" sz="2700" b="0" i="0" kern="1200" dirty="0" err="1">
                          <a:solidFill>
                            <a:schemeClr val="dk1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trở</a:t>
                      </a:r>
                      <a:r>
                        <a:rPr lang="en-US" sz="2700" b="0" i="0" kern="1200" dirty="0">
                          <a:solidFill>
                            <a:schemeClr val="dk1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 </a:t>
                      </a:r>
                      <a:r>
                        <a:rPr lang="en-US" sz="2700" b="0" i="0" kern="1200" dirty="0" err="1">
                          <a:solidFill>
                            <a:schemeClr val="dk1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thành</a:t>
                      </a:r>
                      <a:r>
                        <a:rPr lang="en-US" sz="2700" b="0" i="0" kern="1200" dirty="0">
                          <a:solidFill>
                            <a:schemeClr val="dk1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 </a:t>
                      </a:r>
                      <a:r>
                        <a:rPr lang="en-US" sz="2700" b="0" i="0" kern="1200" dirty="0" err="1">
                          <a:solidFill>
                            <a:schemeClr val="dk1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điều</a:t>
                      </a:r>
                      <a:r>
                        <a:rPr lang="en-US" sz="2700" b="0" i="0" kern="1200" dirty="0">
                          <a:solidFill>
                            <a:schemeClr val="dk1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 </a:t>
                      </a:r>
                      <a:r>
                        <a:rPr lang="en-US" sz="2700" b="0" i="0" kern="1200" dirty="0" err="1">
                          <a:solidFill>
                            <a:schemeClr val="dk1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phiền</a:t>
                      </a:r>
                      <a:r>
                        <a:rPr lang="en-US" sz="2700" b="0" i="0" kern="1200" dirty="0">
                          <a:solidFill>
                            <a:schemeClr val="dk1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 </a:t>
                      </a:r>
                      <a:r>
                        <a:rPr lang="en-US" sz="2700" b="0" i="0" kern="1200" dirty="0" err="1">
                          <a:solidFill>
                            <a:schemeClr val="dk1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toái</a:t>
                      </a:r>
                      <a:r>
                        <a:rPr lang="en-US" sz="2700" b="0" i="0" kern="1200" dirty="0">
                          <a:solidFill>
                            <a:schemeClr val="dk1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 </a:t>
                      </a:r>
                      <a:r>
                        <a:rPr lang="en-US" sz="2700" b="0" i="0" kern="1200" dirty="0" err="1">
                          <a:solidFill>
                            <a:schemeClr val="dk1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cho</a:t>
                      </a:r>
                      <a:r>
                        <a:rPr lang="en-US" sz="2700" b="0" i="0" kern="1200" dirty="0">
                          <a:solidFill>
                            <a:schemeClr val="dk1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 </a:t>
                      </a:r>
                      <a:r>
                        <a:rPr lang="en-US" sz="2700" b="0" i="0" kern="1200" dirty="0" err="1">
                          <a:solidFill>
                            <a:schemeClr val="dk1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người</a:t>
                      </a:r>
                      <a:r>
                        <a:rPr lang="en-US" sz="2700" b="0" i="0" kern="1200" dirty="0">
                          <a:solidFill>
                            <a:schemeClr val="dk1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 </a:t>
                      </a:r>
                      <a:r>
                        <a:rPr lang="en-US" sz="2700" b="0" i="0" kern="1200" dirty="0" err="1">
                          <a:solidFill>
                            <a:schemeClr val="dk1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khác</a:t>
                      </a:r>
                      <a:r>
                        <a:rPr lang="en-US" sz="2700" b="0" i="0" kern="1200" dirty="0">
                          <a:solidFill>
                            <a:schemeClr val="dk1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+mn-cs"/>
                        </a:rPr>
                        <a:t>.</a:t>
                      </a:r>
                    </a:p>
                  </a:txBody>
                  <a:tcPr marL="11335" marR="11335" marT="0" marB="0" anchor="ctr"/>
                </a:tc>
                <a:extLst>
                  <a:ext uri="{0D108BD9-81ED-4DB2-BD59-A6C34878D82A}">
                    <a16:rowId xmlns:a16="http://schemas.microsoft.com/office/drawing/2014/main" val="4101464385"/>
                  </a:ext>
                </a:extLst>
              </a:tr>
            </a:tbl>
          </a:graphicData>
        </a:graphic>
      </p:graphicFrame>
      <p:sp>
        <p:nvSpPr>
          <p:cNvPr id="4" name="Rectangle 3">
            <a:extLst>
              <a:ext uri="{FF2B5EF4-FFF2-40B4-BE49-F238E27FC236}">
                <a16:creationId xmlns:a16="http://schemas.microsoft.com/office/drawing/2014/main" id="{401B84C0-FE79-E851-BF8E-6C6D65145757}"/>
              </a:ext>
            </a:extLst>
          </p:cNvPr>
          <p:cNvSpPr/>
          <p:nvPr/>
        </p:nvSpPr>
        <p:spPr>
          <a:xfrm>
            <a:off x="2895600" y="1041400"/>
            <a:ext cx="8991600" cy="558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25976677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542</Words>
  <Application>Microsoft Office PowerPoint</Application>
  <PresentationFormat>Widescreen</PresentationFormat>
  <Paragraphs>30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Roboto Condensed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1</cp:revision>
  <dcterms:created xsi:type="dcterms:W3CDTF">2023-10-27T09:39:42Z</dcterms:created>
  <dcterms:modified xsi:type="dcterms:W3CDTF">2023-10-27T09:40:02Z</dcterms:modified>
</cp:coreProperties>
</file>