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7"/>
  </p:notesMasterIdLst>
  <p:sldIdLst>
    <p:sldId id="280" r:id="rId5"/>
    <p:sldId id="258" r:id="rId6"/>
    <p:sldId id="281" r:id="rId7"/>
    <p:sldId id="282" r:id="rId8"/>
    <p:sldId id="304" r:id="rId9"/>
    <p:sldId id="270" r:id="rId10"/>
    <p:sldId id="305" r:id="rId11"/>
    <p:sldId id="262" r:id="rId12"/>
    <p:sldId id="276" r:id="rId13"/>
    <p:sldId id="277" r:id="rId14"/>
    <p:sldId id="291" r:id="rId15"/>
    <p:sldId id="264" r:id="rId16"/>
    <p:sldId id="266" r:id="rId17"/>
    <p:sldId id="293" r:id="rId18"/>
    <p:sldId id="289" r:id="rId19"/>
    <p:sldId id="303" r:id="rId20"/>
    <p:sldId id="294" r:id="rId21"/>
    <p:sldId id="279" r:id="rId22"/>
    <p:sldId id="272" r:id="rId23"/>
    <p:sldId id="307" r:id="rId24"/>
    <p:sldId id="315" r:id="rId25"/>
    <p:sldId id="308" r:id="rId26"/>
    <p:sldId id="316" r:id="rId27"/>
    <p:sldId id="310" r:id="rId28"/>
    <p:sldId id="317" r:id="rId29"/>
    <p:sldId id="311" r:id="rId30"/>
    <p:sldId id="320" r:id="rId31"/>
    <p:sldId id="318" r:id="rId32"/>
    <p:sldId id="321" r:id="rId33"/>
    <p:sldId id="313" r:id="rId34"/>
    <p:sldId id="286"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7" d="100"/>
          <a:sy n="117" d="100"/>
        </p:scale>
        <p:origin x="466" y="-77"/>
      </p:cViewPr>
      <p:guideLst>
        <p:guide orient="horz" pos="2160"/>
        <p:guide pos="2880"/>
      </p:guideLst>
    </p:cSldViewPr>
  </p:slideViewPr>
  <p:notesTextViewPr>
    <p:cViewPr>
      <p:scale>
        <a:sx n="1" d="1"/>
        <a:sy n="1" d="1"/>
      </p:scale>
      <p:origin x="0" y="0"/>
    </p:cViewPr>
  </p:notesTextViewPr>
  <p:sorterViewPr>
    <p:cViewPr>
      <p:scale>
        <a:sx n="100" d="100"/>
        <a:sy n="100" d="100"/>
      </p:scale>
      <p:origin x="0" y="-6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3/10/2022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a:solidFill>
                  <a:srgbClr val="FF0000"/>
                </a:solidFill>
                <a:latin typeface="Times New Roman"/>
                <a:ea typeface="Times New Roman"/>
                <a:cs typeface="Times New Roman"/>
              </a:rPr>
              <a:t>Nhiệm vụ  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NĂNG</a:t>
            </a:r>
          </a:p>
          <a:p>
            <a:pPr indent="457200" algn="just">
              <a:lnSpc>
                <a:spcPct val="115000"/>
              </a:lnSpc>
              <a:spcBef>
                <a:spcPts val="600"/>
              </a:spcBef>
              <a:spcAft>
                <a:spcPts val="600"/>
              </a:spcAft>
            </a:pPr>
            <a:r>
              <a:rPr lang="fr-FR" sz="2800" b="1">
                <a:solidFill>
                  <a:srgbClr val="C00000"/>
                </a:solidFill>
                <a:latin typeface="Times New Roman"/>
                <a:ea typeface="Times New Roman"/>
                <a:cs typeface="Times New Roman"/>
              </a:rPr>
              <a:t>Cách 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a:solidFill>
                  <a:srgbClr val="C00000"/>
                </a:solidFill>
                <a:latin typeface="Times New Roman"/>
                <a:ea typeface="Calibri"/>
                <a:cs typeface="Times New Roman"/>
              </a:rPr>
              <a:t>Tạo 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LUYỆN TẬP – SÁNG TẠO</a:t>
            </a:r>
          </a:p>
          <a:p>
            <a:pPr indent="457200" algn="ctr">
              <a:lnSpc>
                <a:spcPct val="115000"/>
              </a:lnSpc>
              <a:spcBef>
                <a:spcPts val="600"/>
              </a:spcBef>
              <a:spcAft>
                <a:spcPts val="600"/>
              </a:spcAft>
              <a:defRPr/>
            </a:pPr>
            <a:r>
              <a:rPr lang="en-US" sz="2800" b="1" ker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5572627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a:solidFill>
                  <a:srgbClr val="FF0000"/>
                </a:solidFill>
                <a:latin typeface="Times New Roman"/>
                <a:ea typeface="Calibri"/>
                <a:cs typeface="Times New Roman"/>
              </a:rPr>
              <a:t>5. VẬN DỤNG – PHÁT TRIỂN</a:t>
            </a:r>
          </a:p>
          <a:p>
            <a:pPr indent="457200" algn="just">
              <a:lnSpc>
                <a:spcPct val="115000"/>
              </a:lnSpc>
              <a:spcBef>
                <a:spcPts val="600"/>
              </a:spcBef>
              <a:spcAft>
                <a:spcPts val="600"/>
              </a:spcAft>
              <a:defRPr/>
            </a:pPr>
            <a:r>
              <a:rPr lang="en-US" sz="2800" b="1" ker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a:solidFill>
                  <a:srgbClr val="FF0000"/>
                </a:solidFill>
                <a:latin typeface="Times New Roman"/>
                <a:ea typeface="Calibri"/>
                <a:cs typeface="Times New Roman"/>
              </a:rPr>
              <a:t>5. VẬN DỤNG – PHÁT TRIỂN</a:t>
            </a:r>
          </a:p>
          <a:p>
            <a:pPr indent="457200" algn="just">
              <a:lnSpc>
                <a:spcPct val="115000"/>
              </a:lnSpc>
              <a:spcBef>
                <a:spcPts val="600"/>
              </a:spcBef>
              <a:spcAft>
                <a:spcPts val="600"/>
              </a:spcAft>
              <a:defRPr/>
            </a:pPr>
            <a:r>
              <a:rPr lang="en-US" sz="2800" b="1" ker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2. Năng lực</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chung</a:t>
            </a:r>
            <a:r>
              <a:rPr lang="en-US" sz="2000" b="1">
                <a:latin typeface="Times New Roman"/>
                <a:ea typeface="Times New Roman"/>
                <a:cs typeface="Times New Roman"/>
              </a:rPr>
              <a:t>:</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a:latin typeface="Times New Roman"/>
                <a:ea typeface="Times New Roman"/>
                <a:cs typeface="Times New Roman"/>
              </a:rPr>
              <a:t>- </a:t>
            </a:r>
            <a:r>
              <a:rPr lang="fr-FR" sz="2000">
                <a:solidFill>
                  <a:srgbClr val="000000"/>
                </a:solidFill>
                <a:latin typeface="Times New Roman"/>
                <a:ea typeface="Times New Roman"/>
                <a:cs typeface="Times New Roman"/>
              </a:rPr>
              <a:t>Tự chủ và tự học : Biết chuẩn bị đồ dùng, vật liệu để học tập, tạo ra sản phẩm theo ý thích.</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 Năng lực giao tiếp và hợp tác: Vận dụng để trao đổi thông tin giữa cá nhân, nhóm, lớp cùng thực hành trưng bày, nhận xét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en-US" sz="2000" b="1" i="1">
                <a:latin typeface="Times New Roman"/>
                <a:ea typeface="Times New Roman"/>
                <a:cs typeface="Times New Roman"/>
              </a:rPr>
              <a:t>- Năng lực đặc thù:</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thẩm mĩ: Biết cách phân tích vẻ đẹp của một bức tranh và sử dụng chất liệu thực hiện được một sản phẩm mĩ thuật.</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Năng lực ngôn ngữ: +Biết vận dụng kĩ năng nói, thuyết trình để giới thiệu trình bày, phản biện, tranh luận về sản phẩm.</a:t>
            </a:r>
            <a:endParaRPr lang="en-US" sz="2000">
              <a:latin typeface="Times New Roman"/>
              <a:ea typeface="Calibri"/>
              <a:cs typeface="Times New Roman"/>
            </a:endParaRP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Biết nhận xét, đánh giá sản phẩm mĩ thuật của cá nhân, nhóm.</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KHÁM  PHÁ</a:t>
            </a: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TotalTime>
  <Words>1255</Words>
  <Application>Microsoft Office PowerPoint</Application>
  <PresentationFormat>On-screen Show (4:3)</PresentationFormat>
  <Paragraphs>95</Paragraphs>
  <Slides>32</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Calibri</vt:lpstr>
      <vt:lpstr>Calibri Light</vt:lpstr>
      <vt:lpstr>Candara</vt:lpstr>
      <vt:lpstr>Symbol</vt:lpstr>
      <vt:lpstr>Times New Roman</vt:lpstr>
      <vt:lpstr>VNI-Times</vt:lpstr>
      <vt:lpstr>1_Office Theme</vt:lpstr>
      <vt:lpstr>Default Design</vt:lpstr>
      <vt:lpstr>6_Office Theme</vt:lpstr>
      <vt:lpstr>Waveform</vt:lpstr>
      <vt:lpstr>PowerPoint Presentation</vt:lpstr>
      <vt:lpstr>               CHỦ ĐỀ       BIỂU CẢM CỦA MÀU SẮC          Bài 3: Tranh in hoa, lá (2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trà my</cp:lastModifiedBy>
  <cp:revision>172</cp:revision>
  <dcterms:created xsi:type="dcterms:W3CDTF">2021-08-09T06:40:00Z</dcterms:created>
  <dcterms:modified xsi:type="dcterms:W3CDTF">2022-10-03T08:01:12Z</dcterms:modified>
</cp:coreProperties>
</file>